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318" r:id="rId3"/>
    <p:sldId id="291" r:id="rId4"/>
    <p:sldId id="317" r:id="rId5"/>
    <p:sldId id="262" r:id="rId6"/>
    <p:sldId id="258" r:id="rId7"/>
    <p:sldId id="259" r:id="rId8"/>
    <p:sldId id="263"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9" autoAdjust="0"/>
    <p:restoredTop sz="94660"/>
  </p:normalViewPr>
  <p:slideViewPr>
    <p:cSldViewPr snapToGrid="0">
      <p:cViewPr varScale="1">
        <p:scale>
          <a:sx n="110" d="100"/>
          <a:sy n="110" d="100"/>
        </p:scale>
        <p:origin x="43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Kiribati%20National%20Energy%20Policy.pdf" TargetMode="External"/><Relationship Id="rId1" Type="http://schemas.openxmlformats.org/officeDocument/2006/relationships/image" Target="../media/image1.png"/><Relationship Id="rId6" Type="http://schemas.openxmlformats.org/officeDocument/2006/relationships/hyperlink" Target="Kiribati%20Integrated%20Energy%20Roadmap%20%5b2017%20-%202025%5d%20%5bKIER%5d.pdf" TargetMode="External"/><Relationship Id="rId5" Type="http://schemas.openxmlformats.org/officeDocument/2006/relationships/image" Target="../media/image4.png"/><Relationship Id="rId4" Type="http://schemas.openxmlformats.org/officeDocument/2006/relationships/image" Target="../media/image3.png"/></Relationships>
</file>

<file path=ppt/diagrams/_rels/drawing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image" Target="../media/image1.png"/><Relationship Id="rId4"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C20E47-BEDC-4F0C-8AC4-CD139A57D082}"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en-AU"/>
        </a:p>
      </dgm:t>
    </dgm:pt>
    <dgm:pt modelId="{5497ACE5-FE7E-4C01-8F80-F3F61B844693}">
      <dgm:prSet phldrT="[Text]" custT="1"/>
      <dgm:spPr>
        <a:solidFill>
          <a:schemeClr val="bg1">
            <a:lumMod val="75000"/>
          </a:schemeClr>
        </a:solidFill>
      </dgm:spPr>
      <dgm:t>
        <a:bodyPr/>
        <a:lstStyle/>
        <a:p>
          <a:r>
            <a:rPr lang="en-AU" sz="2000" b="1" dirty="0">
              <a:solidFill>
                <a:schemeClr val="tx1"/>
              </a:solidFill>
              <a:latin typeface="Arial" panose="020B0604020202020204" pitchFamily="34" charset="0"/>
              <a:cs typeface="Arial" panose="020B0604020202020204" pitchFamily="34" charset="0"/>
            </a:rPr>
            <a:t>EPU</a:t>
          </a:r>
        </a:p>
        <a:p>
          <a:r>
            <a:rPr lang="en-US" sz="2000" dirty="0">
              <a:solidFill>
                <a:schemeClr val="tx1"/>
              </a:solidFill>
              <a:latin typeface="Arial" panose="020B0604020202020204" pitchFamily="34" charset="0"/>
              <a:cs typeface="Arial" panose="020B0604020202020204" pitchFamily="34" charset="0"/>
            </a:rPr>
            <a:t>coordinating the implementation of energy policies and providing necessary advice and assistance on all energy activities and energy-related matters. </a:t>
          </a:r>
          <a:endParaRPr lang="en-AU" sz="2000" dirty="0">
            <a:solidFill>
              <a:schemeClr val="tx1"/>
            </a:solidFill>
            <a:latin typeface="Arial" panose="020B0604020202020204" pitchFamily="34" charset="0"/>
            <a:cs typeface="Arial" panose="020B0604020202020204" pitchFamily="34" charset="0"/>
          </a:endParaRPr>
        </a:p>
      </dgm:t>
    </dgm:pt>
    <dgm:pt modelId="{99ECD2EE-8BDD-44DA-A261-F8D613DB7FBA}" type="parTrans" cxnId="{FC85EE03-3947-41CC-9B64-BC052D188A2E}">
      <dgm:prSet/>
      <dgm:spPr/>
      <dgm:t>
        <a:bodyPr/>
        <a:lstStyle/>
        <a:p>
          <a:endParaRPr lang="en-AU">
            <a:solidFill>
              <a:schemeClr val="tx1"/>
            </a:solidFill>
            <a:latin typeface="Arial" panose="020B0604020202020204" pitchFamily="34" charset="0"/>
            <a:cs typeface="Arial" panose="020B0604020202020204" pitchFamily="34" charset="0"/>
          </a:endParaRPr>
        </a:p>
      </dgm:t>
    </dgm:pt>
    <dgm:pt modelId="{66282418-19BA-4787-A3DF-13B5D865C389}" type="sibTrans" cxnId="{FC85EE03-3947-41CC-9B64-BC052D188A2E}">
      <dgm:prSet/>
      <dgm:spPr/>
      <dgm:t>
        <a:bodyPr/>
        <a:lstStyle/>
        <a:p>
          <a:endParaRPr lang="en-AU">
            <a:solidFill>
              <a:schemeClr val="tx1"/>
            </a:solidFill>
            <a:latin typeface="Arial" panose="020B0604020202020204" pitchFamily="34" charset="0"/>
            <a:cs typeface="Arial" panose="020B0604020202020204" pitchFamily="34" charset="0"/>
          </a:endParaRPr>
        </a:p>
      </dgm:t>
    </dgm:pt>
    <dgm:pt modelId="{65519012-3675-4F6A-8655-9FADBCF1959B}" type="asst">
      <dgm:prSet phldrT="[Text]" custT="1"/>
      <dgm:spPr>
        <a:solidFill>
          <a:schemeClr val="bg1">
            <a:lumMod val="75000"/>
          </a:schemeClr>
        </a:solidFill>
      </dgm:spPr>
      <dgm:t>
        <a:bodyPr/>
        <a:lstStyle/>
        <a:p>
          <a:r>
            <a:rPr lang="en-AU" sz="2000" b="1" dirty="0">
              <a:solidFill>
                <a:srgbClr val="FF0000"/>
              </a:solidFill>
              <a:latin typeface="Arial" panose="020B0604020202020204" pitchFamily="34" charset="0"/>
              <a:cs typeface="Arial" panose="020B0604020202020204" pitchFamily="34" charset="0"/>
            </a:rPr>
            <a:t>MISE</a:t>
          </a:r>
        </a:p>
        <a:p>
          <a:r>
            <a:rPr lang="en-US" sz="2000" dirty="0">
              <a:solidFill>
                <a:schemeClr val="tx1"/>
              </a:solidFill>
              <a:latin typeface="Arial" panose="020B0604020202020204" pitchFamily="34" charset="0"/>
              <a:cs typeface="Arial" panose="020B0604020202020204" pitchFamily="34" charset="0"/>
            </a:rPr>
            <a:t>responsible for the planning, management and coordination of the energy sector </a:t>
          </a:r>
          <a:endParaRPr lang="en-AU" sz="2000" dirty="0">
            <a:solidFill>
              <a:schemeClr val="tx1"/>
            </a:solidFill>
            <a:latin typeface="Arial" panose="020B0604020202020204" pitchFamily="34" charset="0"/>
            <a:cs typeface="Arial" panose="020B0604020202020204" pitchFamily="34" charset="0"/>
          </a:endParaRPr>
        </a:p>
      </dgm:t>
    </dgm:pt>
    <dgm:pt modelId="{6F94EF83-A022-4A79-935D-F777BB0DDA30}" type="parTrans" cxnId="{FA9CE74A-CF01-47CD-847E-23769E7BFBB1}">
      <dgm:prSet/>
      <dgm:spPr/>
      <dgm:t>
        <a:bodyPr/>
        <a:lstStyle/>
        <a:p>
          <a:endParaRPr lang="en-AU">
            <a:solidFill>
              <a:schemeClr val="tx1"/>
            </a:solidFill>
            <a:latin typeface="Arial" panose="020B0604020202020204" pitchFamily="34" charset="0"/>
            <a:cs typeface="Arial" panose="020B0604020202020204" pitchFamily="34" charset="0"/>
          </a:endParaRPr>
        </a:p>
      </dgm:t>
    </dgm:pt>
    <dgm:pt modelId="{027F0638-FE2C-41AA-8021-5C3051345E37}" type="sibTrans" cxnId="{FA9CE74A-CF01-47CD-847E-23769E7BFBB1}">
      <dgm:prSet/>
      <dgm:spPr/>
      <dgm:t>
        <a:bodyPr/>
        <a:lstStyle/>
        <a:p>
          <a:endParaRPr lang="en-AU">
            <a:solidFill>
              <a:schemeClr val="tx1"/>
            </a:solidFill>
            <a:latin typeface="Arial" panose="020B0604020202020204" pitchFamily="34" charset="0"/>
            <a:cs typeface="Arial" panose="020B0604020202020204" pitchFamily="34" charset="0"/>
          </a:endParaRPr>
        </a:p>
      </dgm:t>
    </dgm:pt>
    <dgm:pt modelId="{646446E7-8EB6-404F-B4A2-BF73152526FA}">
      <dgm:prSet phldrT="[Text]" custT="1"/>
      <dgm:spPr>
        <a:solidFill>
          <a:schemeClr val="bg1">
            <a:lumMod val="75000"/>
          </a:schemeClr>
        </a:solidFill>
      </dgm:spPr>
      <dgm:t>
        <a:bodyPr/>
        <a:lstStyle/>
        <a:p>
          <a:r>
            <a:rPr lang="en-AU" sz="2000" dirty="0">
              <a:solidFill>
                <a:schemeClr val="tx1"/>
              </a:solidFill>
              <a:latin typeface="Arial" panose="020B0604020202020204" pitchFamily="34" charset="0"/>
              <a:cs typeface="Arial" panose="020B0604020202020204" pitchFamily="34" charset="0"/>
            </a:rPr>
            <a:t>KOIL</a:t>
          </a:r>
        </a:p>
        <a:p>
          <a:r>
            <a:rPr lang="en-US" sz="1100" dirty="0">
              <a:solidFill>
                <a:schemeClr val="tx1"/>
              </a:solidFill>
              <a:latin typeface="Arial" panose="020B0604020202020204" pitchFamily="34" charset="0"/>
              <a:cs typeface="Arial" panose="020B0604020202020204" pitchFamily="34" charset="0"/>
            </a:rPr>
            <a:t>supplying petroleum products throughout Gilbert and Phoenix Islands </a:t>
          </a:r>
          <a:endParaRPr lang="en-AU" sz="1100" dirty="0">
            <a:solidFill>
              <a:schemeClr val="tx1"/>
            </a:solidFill>
            <a:latin typeface="Arial" panose="020B0604020202020204" pitchFamily="34" charset="0"/>
            <a:cs typeface="Arial" panose="020B0604020202020204" pitchFamily="34" charset="0"/>
          </a:endParaRPr>
        </a:p>
      </dgm:t>
    </dgm:pt>
    <dgm:pt modelId="{B9DF35A7-A074-4D66-8207-675CD58B607C}" type="parTrans" cxnId="{2C5CE5C8-5462-499F-A16B-CC1F26D5D886}">
      <dgm:prSet/>
      <dgm:spPr/>
      <dgm:t>
        <a:bodyPr/>
        <a:lstStyle/>
        <a:p>
          <a:endParaRPr lang="en-AU">
            <a:solidFill>
              <a:schemeClr val="tx1"/>
            </a:solidFill>
            <a:latin typeface="Arial" panose="020B0604020202020204" pitchFamily="34" charset="0"/>
            <a:cs typeface="Arial" panose="020B0604020202020204" pitchFamily="34" charset="0"/>
          </a:endParaRPr>
        </a:p>
      </dgm:t>
    </dgm:pt>
    <dgm:pt modelId="{474E7645-F51D-457D-8C81-E3BF0EE70961}" type="sibTrans" cxnId="{2C5CE5C8-5462-499F-A16B-CC1F26D5D886}">
      <dgm:prSet/>
      <dgm:spPr/>
      <dgm:t>
        <a:bodyPr/>
        <a:lstStyle/>
        <a:p>
          <a:endParaRPr lang="en-AU">
            <a:solidFill>
              <a:schemeClr val="tx1"/>
            </a:solidFill>
            <a:latin typeface="Arial" panose="020B0604020202020204" pitchFamily="34" charset="0"/>
            <a:cs typeface="Arial" panose="020B0604020202020204" pitchFamily="34" charset="0"/>
          </a:endParaRPr>
        </a:p>
      </dgm:t>
    </dgm:pt>
    <dgm:pt modelId="{F620DC21-1B22-47A5-96F1-17DE39574D96}">
      <dgm:prSet phldrT="[Text]" custT="1"/>
      <dgm:spPr>
        <a:solidFill>
          <a:schemeClr val="bg1">
            <a:lumMod val="75000"/>
          </a:schemeClr>
        </a:solidFill>
      </dgm:spPr>
      <dgm:t>
        <a:bodyPr/>
        <a:lstStyle/>
        <a:p>
          <a:r>
            <a:rPr lang="en-AU" sz="2000" dirty="0">
              <a:solidFill>
                <a:schemeClr val="tx1"/>
              </a:solidFill>
              <a:latin typeface="Arial" panose="020B0604020202020204" pitchFamily="34" charset="0"/>
              <a:cs typeface="Arial" panose="020B0604020202020204" pitchFamily="34" charset="0"/>
            </a:rPr>
            <a:t>PUB</a:t>
          </a:r>
        </a:p>
        <a:p>
          <a:r>
            <a:rPr lang="en-US" sz="1100" dirty="0">
              <a:solidFill>
                <a:schemeClr val="tx1"/>
              </a:solidFill>
              <a:latin typeface="Arial" panose="020B0604020202020204" pitchFamily="34" charset="0"/>
              <a:cs typeface="Arial" panose="020B0604020202020204" pitchFamily="34" charset="0"/>
            </a:rPr>
            <a:t>provide power, water supply and sewerage services for South Tarawa</a:t>
          </a:r>
          <a:endParaRPr lang="en-AU" sz="1100" dirty="0">
            <a:solidFill>
              <a:schemeClr val="tx1"/>
            </a:solidFill>
            <a:latin typeface="Arial" panose="020B0604020202020204" pitchFamily="34" charset="0"/>
            <a:cs typeface="Arial" panose="020B0604020202020204" pitchFamily="34" charset="0"/>
          </a:endParaRPr>
        </a:p>
      </dgm:t>
    </dgm:pt>
    <dgm:pt modelId="{A11D059E-BB5B-45DB-9AAF-90C4581BE9F9}" type="parTrans" cxnId="{01A16D94-FCC6-4A06-8C5D-44B254531307}">
      <dgm:prSet/>
      <dgm:spPr/>
      <dgm:t>
        <a:bodyPr/>
        <a:lstStyle/>
        <a:p>
          <a:endParaRPr lang="en-AU">
            <a:solidFill>
              <a:schemeClr val="tx1"/>
            </a:solidFill>
            <a:latin typeface="Arial" panose="020B0604020202020204" pitchFamily="34" charset="0"/>
            <a:cs typeface="Arial" panose="020B0604020202020204" pitchFamily="34" charset="0"/>
          </a:endParaRPr>
        </a:p>
      </dgm:t>
    </dgm:pt>
    <dgm:pt modelId="{6FAE5847-6453-4177-B2C1-A69B571819DB}" type="sibTrans" cxnId="{01A16D94-FCC6-4A06-8C5D-44B254531307}">
      <dgm:prSet/>
      <dgm:spPr/>
      <dgm:t>
        <a:bodyPr/>
        <a:lstStyle/>
        <a:p>
          <a:endParaRPr lang="en-AU">
            <a:solidFill>
              <a:schemeClr val="tx1"/>
            </a:solidFill>
            <a:latin typeface="Arial" panose="020B0604020202020204" pitchFamily="34" charset="0"/>
            <a:cs typeface="Arial" panose="020B0604020202020204" pitchFamily="34" charset="0"/>
          </a:endParaRPr>
        </a:p>
      </dgm:t>
    </dgm:pt>
    <dgm:pt modelId="{DCCA6C4D-5D28-4A72-B934-1AC7A1A5AB6D}">
      <dgm:prSet phldrT="[Text]" custT="1"/>
      <dgm:spPr>
        <a:solidFill>
          <a:schemeClr val="bg1">
            <a:lumMod val="75000"/>
          </a:schemeClr>
        </a:solidFill>
      </dgm:spPr>
      <dgm:t>
        <a:bodyPr/>
        <a:lstStyle/>
        <a:p>
          <a:r>
            <a:rPr lang="en-AU" sz="2000" dirty="0">
              <a:solidFill>
                <a:schemeClr val="tx1"/>
              </a:solidFill>
              <a:latin typeface="Arial" panose="020B0604020202020204" pitchFamily="34" charset="0"/>
              <a:cs typeface="Arial" panose="020B0604020202020204" pitchFamily="34" charset="0"/>
            </a:rPr>
            <a:t>KGES</a:t>
          </a:r>
        </a:p>
        <a:p>
          <a:r>
            <a:rPr lang="en-US" sz="1300" dirty="0">
              <a:solidFill>
                <a:schemeClr val="tx1"/>
              </a:solidFill>
              <a:latin typeface="Arial" panose="020B0604020202020204" pitchFamily="34" charset="0"/>
              <a:cs typeface="Arial" panose="020B0604020202020204" pitchFamily="34" charset="0"/>
            </a:rPr>
            <a:t>sale and installations of solar PV systems</a:t>
          </a:r>
          <a:endParaRPr lang="en-AU" sz="1300" dirty="0">
            <a:solidFill>
              <a:schemeClr val="tx1"/>
            </a:solidFill>
            <a:latin typeface="Arial" panose="020B0604020202020204" pitchFamily="34" charset="0"/>
            <a:cs typeface="Arial" panose="020B0604020202020204" pitchFamily="34" charset="0"/>
          </a:endParaRPr>
        </a:p>
      </dgm:t>
    </dgm:pt>
    <dgm:pt modelId="{A689CADD-69E2-4E26-984E-8DEDC1620324}" type="parTrans" cxnId="{600F5D8C-C97C-431E-B8E0-3B1ADB5D0473}">
      <dgm:prSet/>
      <dgm:spPr/>
      <dgm:t>
        <a:bodyPr/>
        <a:lstStyle/>
        <a:p>
          <a:endParaRPr lang="en-AU">
            <a:solidFill>
              <a:schemeClr val="tx1"/>
            </a:solidFill>
            <a:latin typeface="Arial" panose="020B0604020202020204" pitchFamily="34" charset="0"/>
            <a:cs typeface="Arial" panose="020B0604020202020204" pitchFamily="34" charset="0"/>
          </a:endParaRPr>
        </a:p>
      </dgm:t>
    </dgm:pt>
    <dgm:pt modelId="{0B29F07A-78D0-4E32-9BA2-1BFBADC1E088}" type="sibTrans" cxnId="{600F5D8C-C97C-431E-B8E0-3B1ADB5D0473}">
      <dgm:prSet/>
      <dgm:spPr/>
      <dgm:t>
        <a:bodyPr/>
        <a:lstStyle/>
        <a:p>
          <a:endParaRPr lang="en-AU">
            <a:solidFill>
              <a:schemeClr val="tx1"/>
            </a:solidFill>
            <a:latin typeface="Arial" panose="020B0604020202020204" pitchFamily="34" charset="0"/>
            <a:cs typeface="Arial" panose="020B0604020202020204" pitchFamily="34" charset="0"/>
          </a:endParaRPr>
        </a:p>
      </dgm:t>
    </dgm:pt>
    <dgm:pt modelId="{749A081F-96B5-4FDB-8FE2-E8DB87B15445}">
      <dgm:prSet custT="1"/>
      <dgm:spPr>
        <a:solidFill>
          <a:schemeClr val="bg1">
            <a:lumMod val="75000"/>
          </a:schemeClr>
        </a:solidFill>
      </dgm:spPr>
      <dgm:t>
        <a:bodyPr/>
        <a:lstStyle/>
        <a:p>
          <a:r>
            <a:rPr lang="en-AU" sz="2000" dirty="0">
              <a:solidFill>
                <a:schemeClr val="tx1"/>
              </a:solidFill>
              <a:latin typeface="Arial" panose="020B0604020202020204" pitchFamily="34" charset="0"/>
              <a:cs typeface="Arial" panose="020B0604020202020204" pitchFamily="34" charset="0"/>
            </a:rPr>
            <a:t>MLPID</a:t>
          </a:r>
        </a:p>
        <a:p>
          <a:r>
            <a:rPr lang="en-US" sz="1300" dirty="0">
              <a:solidFill>
                <a:schemeClr val="tx1"/>
              </a:solidFill>
              <a:latin typeface="Arial" panose="020B0604020202020204" pitchFamily="34" charset="0"/>
              <a:cs typeface="Arial" panose="020B0604020202020204" pitchFamily="34" charset="0"/>
            </a:rPr>
            <a:t>responsible for all government services including the development of power, electrification and transmission on Kiritimati  Island</a:t>
          </a:r>
          <a:endParaRPr lang="en-AU" sz="1300" dirty="0">
            <a:solidFill>
              <a:schemeClr val="tx1"/>
            </a:solidFill>
            <a:latin typeface="Arial" panose="020B0604020202020204" pitchFamily="34" charset="0"/>
            <a:cs typeface="Arial" panose="020B0604020202020204" pitchFamily="34" charset="0"/>
          </a:endParaRPr>
        </a:p>
      </dgm:t>
    </dgm:pt>
    <dgm:pt modelId="{12065ECA-D952-42AB-81BB-FA7F84FC69A1}" type="parTrans" cxnId="{785B3F5B-A5F7-4996-8F27-70CECA0E926D}">
      <dgm:prSet/>
      <dgm:spPr/>
      <dgm:t>
        <a:bodyPr/>
        <a:lstStyle/>
        <a:p>
          <a:endParaRPr lang="en-AU">
            <a:solidFill>
              <a:schemeClr val="tx1"/>
            </a:solidFill>
            <a:latin typeface="Arial" panose="020B0604020202020204" pitchFamily="34" charset="0"/>
            <a:cs typeface="Arial" panose="020B0604020202020204" pitchFamily="34" charset="0"/>
          </a:endParaRPr>
        </a:p>
      </dgm:t>
    </dgm:pt>
    <dgm:pt modelId="{E64969A1-246C-4087-824E-8D05330DA475}" type="sibTrans" cxnId="{785B3F5B-A5F7-4996-8F27-70CECA0E926D}">
      <dgm:prSet/>
      <dgm:spPr/>
      <dgm:t>
        <a:bodyPr/>
        <a:lstStyle/>
        <a:p>
          <a:endParaRPr lang="en-AU">
            <a:solidFill>
              <a:schemeClr val="tx1"/>
            </a:solidFill>
            <a:latin typeface="Arial" panose="020B0604020202020204" pitchFamily="34" charset="0"/>
            <a:cs typeface="Arial" panose="020B0604020202020204" pitchFamily="34" charset="0"/>
          </a:endParaRPr>
        </a:p>
      </dgm:t>
    </dgm:pt>
    <dgm:pt modelId="{86837A15-0DCF-4451-AA69-0AC30FE2571E}" type="pres">
      <dgm:prSet presAssocID="{4DC20E47-BEDC-4F0C-8AC4-CD139A57D082}" presName="hierChild1" presStyleCnt="0">
        <dgm:presLayoutVars>
          <dgm:orgChart val="1"/>
          <dgm:chPref val="1"/>
          <dgm:dir/>
          <dgm:animOne val="branch"/>
          <dgm:animLvl val="lvl"/>
          <dgm:resizeHandles/>
        </dgm:presLayoutVars>
      </dgm:prSet>
      <dgm:spPr/>
    </dgm:pt>
    <dgm:pt modelId="{C70CD0F4-0E39-4A19-96EB-098656CF4FDC}" type="pres">
      <dgm:prSet presAssocID="{5497ACE5-FE7E-4C01-8F80-F3F61B844693}" presName="hierRoot1" presStyleCnt="0">
        <dgm:presLayoutVars>
          <dgm:hierBranch val="init"/>
        </dgm:presLayoutVars>
      </dgm:prSet>
      <dgm:spPr/>
    </dgm:pt>
    <dgm:pt modelId="{08848547-45C3-49F1-8862-0F9C8DBC085B}" type="pres">
      <dgm:prSet presAssocID="{5497ACE5-FE7E-4C01-8F80-F3F61B844693}" presName="rootComposite1" presStyleCnt="0"/>
      <dgm:spPr/>
    </dgm:pt>
    <dgm:pt modelId="{8FA59B09-F2B1-4E44-84C3-4919A722C672}" type="pres">
      <dgm:prSet presAssocID="{5497ACE5-FE7E-4C01-8F80-F3F61B844693}" presName="rootText1" presStyleLbl="node0" presStyleIdx="0" presStyleCnt="1" custScaleX="126788" custScaleY="336710">
        <dgm:presLayoutVars>
          <dgm:chPref val="3"/>
        </dgm:presLayoutVars>
      </dgm:prSet>
      <dgm:spPr/>
    </dgm:pt>
    <dgm:pt modelId="{6B1B4062-ADFD-40C2-A672-97588EC85B33}" type="pres">
      <dgm:prSet presAssocID="{5497ACE5-FE7E-4C01-8F80-F3F61B844693}" presName="rootConnector1" presStyleLbl="node1" presStyleIdx="0" presStyleCnt="0"/>
      <dgm:spPr/>
    </dgm:pt>
    <dgm:pt modelId="{BF8AD4BB-AED4-45A7-9C44-1A3BCDB8EC41}" type="pres">
      <dgm:prSet presAssocID="{5497ACE5-FE7E-4C01-8F80-F3F61B844693}" presName="hierChild2" presStyleCnt="0"/>
      <dgm:spPr/>
    </dgm:pt>
    <dgm:pt modelId="{C54BB7A2-1EEB-4B74-A7B9-058C12BA3CAD}" type="pres">
      <dgm:prSet presAssocID="{B9DF35A7-A074-4D66-8207-675CD58B607C}" presName="Name64" presStyleLbl="parChTrans1D2" presStyleIdx="0" presStyleCnt="5"/>
      <dgm:spPr/>
    </dgm:pt>
    <dgm:pt modelId="{1D141BD3-CABC-47DB-B8B4-679A4902DCBC}" type="pres">
      <dgm:prSet presAssocID="{646446E7-8EB6-404F-B4A2-BF73152526FA}" presName="hierRoot2" presStyleCnt="0">
        <dgm:presLayoutVars>
          <dgm:hierBranch val="init"/>
        </dgm:presLayoutVars>
      </dgm:prSet>
      <dgm:spPr/>
    </dgm:pt>
    <dgm:pt modelId="{C5256335-B0F7-40F0-9DAF-03C588079456}" type="pres">
      <dgm:prSet presAssocID="{646446E7-8EB6-404F-B4A2-BF73152526FA}" presName="rootComposite" presStyleCnt="0"/>
      <dgm:spPr/>
    </dgm:pt>
    <dgm:pt modelId="{BB117181-BCF4-44AD-AE35-DC3A5665C689}" type="pres">
      <dgm:prSet presAssocID="{646446E7-8EB6-404F-B4A2-BF73152526FA}" presName="rootText" presStyleLbl="node2" presStyleIdx="0" presStyleCnt="4" custScaleX="119199" custScaleY="115889" custLinFactNeighborX="124" custLinFactNeighborY="1383">
        <dgm:presLayoutVars>
          <dgm:chPref val="3"/>
        </dgm:presLayoutVars>
      </dgm:prSet>
      <dgm:spPr/>
    </dgm:pt>
    <dgm:pt modelId="{A38E5AA2-ED48-4369-9CAB-1B4B07967D11}" type="pres">
      <dgm:prSet presAssocID="{646446E7-8EB6-404F-B4A2-BF73152526FA}" presName="rootConnector" presStyleLbl="node2" presStyleIdx="0" presStyleCnt="4"/>
      <dgm:spPr/>
    </dgm:pt>
    <dgm:pt modelId="{B3584C03-BD85-45B3-92B1-B28402624797}" type="pres">
      <dgm:prSet presAssocID="{646446E7-8EB6-404F-B4A2-BF73152526FA}" presName="hierChild4" presStyleCnt="0"/>
      <dgm:spPr/>
    </dgm:pt>
    <dgm:pt modelId="{CFE0674B-F8A6-4C66-83C4-3F26353EEABD}" type="pres">
      <dgm:prSet presAssocID="{646446E7-8EB6-404F-B4A2-BF73152526FA}" presName="hierChild5" presStyleCnt="0"/>
      <dgm:spPr/>
    </dgm:pt>
    <dgm:pt modelId="{D961F98A-840F-42E9-92C8-F0EC9CDDE15D}" type="pres">
      <dgm:prSet presAssocID="{A11D059E-BB5B-45DB-9AAF-90C4581BE9F9}" presName="Name64" presStyleLbl="parChTrans1D2" presStyleIdx="1" presStyleCnt="5"/>
      <dgm:spPr/>
    </dgm:pt>
    <dgm:pt modelId="{AED8FB11-7DFA-4EF3-8795-215AC6445C70}" type="pres">
      <dgm:prSet presAssocID="{F620DC21-1B22-47A5-96F1-17DE39574D96}" presName="hierRoot2" presStyleCnt="0">
        <dgm:presLayoutVars>
          <dgm:hierBranch val="init"/>
        </dgm:presLayoutVars>
      </dgm:prSet>
      <dgm:spPr/>
    </dgm:pt>
    <dgm:pt modelId="{7DAD1A11-0F5D-4C7F-9B65-9276EEE916FF}" type="pres">
      <dgm:prSet presAssocID="{F620DC21-1B22-47A5-96F1-17DE39574D96}" presName="rootComposite" presStyleCnt="0"/>
      <dgm:spPr/>
    </dgm:pt>
    <dgm:pt modelId="{C98A830D-FF86-4ABF-A618-DB705EB132AB}" type="pres">
      <dgm:prSet presAssocID="{F620DC21-1B22-47A5-96F1-17DE39574D96}" presName="rootText" presStyleLbl="node2" presStyleIdx="1" presStyleCnt="4" custScaleX="120505" custScaleY="129703">
        <dgm:presLayoutVars>
          <dgm:chPref val="3"/>
        </dgm:presLayoutVars>
      </dgm:prSet>
      <dgm:spPr/>
    </dgm:pt>
    <dgm:pt modelId="{A0D6AB1D-71CB-4115-83C1-00556CED4E83}" type="pres">
      <dgm:prSet presAssocID="{F620DC21-1B22-47A5-96F1-17DE39574D96}" presName="rootConnector" presStyleLbl="node2" presStyleIdx="1" presStyleCnt="4"/>
      <dgm:spPr/>
    </dgm:pt>
    <dgm:pt modelId="{2ACAE895-0F38-46B3-BCF5-EBC2ACEAEE99}" type="pres">
      <dgm:prSet presAssocID="{F620DC21-1B22-47A5-96F1-17DE39574D96}" presName="hierChild4" presStyleCnt="0"/>
      <dgm:spPr/>
    </dgm:pt>
    <dgm:pt modelId="{36ABD859-48FB-4E84-94F8-4C2244731056}" type="pres">
      <dgm:prSet presAssocID="{F620DC21-1B22-47A5-96F1-17DE39574D96}" presName="hierChild5" presStyleCnt="0"/>
      <dgm:spPr/>
    </dgm:pt>
    <dgm:pt modelId="{26E7762D-5DBC-4941-8E96-B955BC38C049}" type="pres">
      <dgm:prSet presAssocID="{A689CADD-69E2-4E26-984E-8DEDC1620324}" presName="Name64" presStyleLbl="parChTrans1D2" presStyleIdx="2" presStyleCnt="5"/>
      <dgm:spPr/>
    </dgm:pt>
    <dgm:pt modelId="{FB31034A-74BB-42AC-B444-9168788AB25C}" type="pres">
      <dgm:prSet presAssocID="{DCCA6C4D-5D28-4A72-B934-1AC7A1A5AB6D}" presName="hierRoot2" presStyleCnt="0">
        <dgm:presLayoutVars>
          <dgm:hierBranch val="init"/>
        </dgm:presLayoutVars>
      </dgm:prSet>
      <dgm:spPr/>
    </dgm:pt>
    <dgm:pt modelId="{56D841FF-1A77-4E8C-A394-590603A58EEF}" type="pres">
      <dgm:prSet presAssocID="{DCCA6C4D-5D28-4A72-B934-1AC7A1A5AB6D}" presName="rootComposite" presStyleCnt="0"/>
      <dgm:spPr/>
    </dgm:pt>
    <dgm:pt modelId="{53BFC89A-E2B0-4570-B3BD-0E93ADAC4833}" type="pres">
      <dgm:prSet presAssocID="{DCCA6C4D-5D28-4A72-B934-1AC7A1A5AB6D}" presName="rootText" presStyleLbl="node2" presStyleIdx="2" presStyleCnt="4" custScaleX="122181" custScaleY="126131" custLinFactNeighborX="128">
        <dgm:presLayoutVars>
          <dgm:chPref val="3"/>
        </dgm:presLayoutVars>
      </dgm:prSet>
      <dgm:spPr/>
    </dgm:pt>
    <dgm:pt modelId="{A7D16372-F15F-466B-9DEE-DA9EFE8D17AD}" type="pres">
      <dgm:prSet presAssocID="{DCCA6C4D-5D28-4A72-B934-1AC7A1A5AB6D}" presName="rootConnector" presStyleLbl="node2" presStyleIdx="2" presStyleCnt="4"/>
      <dgm:spPr/>
    </dgm:pt>
    <dgm:pt modelId="{165C4177-0C50-4249-8E72-DAF5426A6927}" type="pres">
      <dgm:prSet presAssocID="{DCCA6C4D-5D28-4A72-B934-1AC7A1A5AB6D}" presName="hierChild4" presStyleCnt="0"/>
      <dgm:spPr/>
    </dgm:pt>
    <dgm:pt modelId="{C201E0AB-3117-4260-BF5A-440642FDE2E1}" type="pres">
      <dgm:prSet presAssocID="{DCCA6C4D-5D28-4A72-B934-1AC7A1A5AB6D}" presName="hierChild5" presStyleCnt="0"/>
      <dgm:spPr/>
    </dgm:pt>
    <dgm:pt modelId="{E81E021E-3763-45DF-9940-3322DF2AE0E6}" type="pres">
      <dgm:prSet presAssocID="{12065ECA-D952-42AB-81BB-FA7F84FC69A1}" presName="Name64" presStyleLbl="parChTrans1D2" presStyleIdx="3" presStyleCnt="5"/>
      <dgm:spPr/>
    </dgm:pt>
    <dgm:pt modelId="{47880C21-8334-428C-A81E-1F6885E3E628}" type="pres">
      <dgm:prSet presAssocID="{749A081F-96B5-4FDB-8FE2-E8DB87B15445}" presName="hierRoot2" presStyleCnt="0">
        <dgm:presLayoutVars>
          <dgm:hierBranch val="init"/>
        </dgm:presLayoutVars>
      </dgm:prSet>
      <dgm:spPr/>
    </dgm:pt>
    <dgm:pt modelId="{82DC8D14-EDA8-497F-9E9F-8FCE851F450D}" type="pres">
      <dgm:prSet presAssocID="{749A081F-96B5-4FDB-8FE2-E8DB87B15445}" presName="rootComposite" presStyleCnt="0"/>
      <dgm:spPr/>
    </dgm:pt>
    <dgm:pt modelId="{02420C33-FF70-49DD-BF32-598239134918}" type="pres">
      <dgm:prSet presAssocID="{749A081F-96B5-4FDB-8FE2-E8DB87B15445}" presName="rootText" presStyleLbl="node2" presStyleIdx="3" presStyleCnt="4" custScaleX="122181" custScaleY="198396">
        <dgm:presLayoutVars>
          <dgm:chPref val="3"/>
        </dgm:presLayoutVars>
      </dgm:prSet>
      <dgm:spPr/>
    </dgm:pt>
    <dgm:pt modelId="{C2D06B8B-BEF1-4BB9-8CFD-933E9F4254F5}" type="pres">
      <dgm:prSet presAssocID="{749A081F-96B5-4FDB-8FE2-E8DB87B15445}" presName="rootConnector" presStyleLbl="node2" presStyleIdx="3" presStyleCnt="4"/>
      <dgm:spPr/>
    </dgm:pt>
    <dgm:pt modelId="{128C42F7-88B3-4FA7-A0D7-0DC39F5F18CC}" type="pres">
      <dgm:prSet presAssocID="{749A081F-96B5-4FDB-8FE2-E8DB87B15445}" presName="hierChild4" presStyleCnt="0"/>
      <dgm:spPr/>
    </dgm:pt>
    <dgm:pt modelId="{BF460C63-B01B-4919-8000-9B8E2286C962}" type="pres">
      <dgm:prSet presAssocID="{749A081F-96B5-4FDB-8FE2-E8DB87B15445}" presName="hierChild5" presStyleCnt="0"/>
      <dgm:spPr/>
    </dgm:pt>
    <dgm:pt modelId="{92F4AD7B-4D28-41F6-B418-44842643D4FC}" type="pres">
      <dgm:prSet presAssocID="{5497ACE5-FE7E-4C01-8F80-F3F61B844693}" presName="hierChild3" presStyleCnt="0"/>
      <dgm:spPr/>
    </dgm:pt>
    <dgm:pt modelId="{9123D239-A253-4DB0-BF69-B19175F1D78E}" type="pres">
      <dgm:prSet presAssocID="{6F94EF83-A022-4A79-935D-F777BB0DDA30}" presName="Name115" presStyleLbl="parChTrans1D2" presStyleIdx="4" presStyleCnt="5"/>
      <dgm:spPr/>
    </dgm:pt>
    <dgm:pt modelId="{1FA8B50F-36AA-4D31-A3C8-26EC757C2D58}" type="pres">
      <dgm:prSet presAssocID="{65519012-3675-4F6A-8655-9FADBCF1959B}" presName="hierRoot3" presStyleCnt="0">
        <dgm:presLayoutVars>
          <dgm:hierBranch val="init"/>
        </dgm:presLayoutVars>
      </dgm:prSet>
      <dgm:spPr/>
    </dgm:pt>
    <dgm:pt modelId="{43BA3924-5CB5-4E6A-BC17-1AFFCA7D2823}" type="pres">
      <dgm:prSet presAssocID="{65519012-3675-4F6A-8655-9FADBCF1959B}" presName="rootComposite3" presStyleCnt="0"/>
      <dgm:spPr/>
    </dgm:pt>
    <dgm:pt modelId="{BF8D319F-572D-4C8A-80C7-CE9FBE3125FE}" type="pres">
      <dgm:prSet presAssocID="{65519012-3675-4F6A-8655-9FADBCF1959B}" presName="rootText3" presStyleLbl="asst1" presStyleIdx="0" presStyleCnt="1" custScaleX="137616" custScaleY="221319" custLinFactNeighborX="-14" custLinFactNeighborY="-87798">
        <dgm:presLayoutVars>
          <dgm:chPref val="3"/>
        </dgm:presLayoutVars>
      </dgm:prSet>
      <dgm:spPr/>
    </dgm:pt>
    <dgm:pt modelId="{90AB9E2B-16E0-47C0-93F9-F5C0ADAFC599}" type="pres">
      <dgm:prSet presAssocID="{65519012-3675-4F6A-8655-9FADBCF1959B}" presName="rootConnector3" presStyleLbl="asst1" presStyleIdx="0" presStyleCnt="1"/>
      <dgm:spPr/>
    </dgm:pt>
    <dgm:pt modelId="{60BC69C0-7108-4E91-89A8-7E6F2E4C8679}" type="pres">
      <dgm:prSet presAssocID="{65519012-3675-4F6A-8655-9FADBCF1959B}" presName="hierChild6" presStyleCnt="0"/>
      <dgm:spPr/>
    </dgm:pt>
    <dgm:pt modelId="{F4CC8109-A880-494F-94C9-40A082A80502}" type="pres">
      <dgm:prSet presAssocID="{65519012-3675-4F6A-8655-9FADBCF1959B}" presName="hierChild7" presStyleCnt="0"/>
      <dgm:spPr/>
    </dgm:pt>
  </dgm:ptLst>
  <dgm:cxnLst>
    <dgm:cxn modelId="{FC85EE03-3947-41CC-9B64-BC052D188A2E}" srcId="{4DC20E47-BEDC-4F0C-8AC4-CD139A57D082}" destId="{5497ACE5-FE7E-4C01-8F80-F3F61B844693}" srcOrd="0" destOrd="0" parTransId="{99ECD2EE-8BDD-44DA-A261-F8D613DB7FBA}" sibTransId="{66282418-19BA-4787-A3DF-13B5D865C389}"/>
    <dgm:cxn modelId="{1C6B8F14-9C67-48D2-BD23-377D7BEF86EF}" type="presOf" srcId="{65519012-3675-4F6A-8655-9FADBCF1959B}" destId="{BF8D319F-572D-4C8A-80C7-CE9FBE3125FE}" srcOrd="0" destOrd="0" presId="urn:microsoft.com/office/officeart/2009/3/layout/HorizontalOrganizationChart"/>
    <dgm:cxn modelId="{308BC215-0744-4A80-814A-DDF7D02EFB6D}" type="presOf" srcId="{12065ECA-D952-42AB-81BB-FA7F84FC69A1}" destId="{E81E021E-3763-45DF-9940-3322DF2AE0E6}" srcOrd="0" destOrd="0" presId="urn:microsoft.com/office/officeart/2009/3/layout/HorizontalOrganizationChart"/>
    <dgm:cxn modelId="{110FFA24-5485-440E-8B6E-EBFCDFC732CF}" type="presOf" srcId="{DCCA6C4D-5D28-4A72-B934-1AC7A1A5AB6D}" destId="{53BFC89A-E2B0-4570-B3BD-0E93ADAC4833}" srcOrd="0" destOrd="0" presId="urn:microsoft.com/office/officeart/2009/3/layout/HorizontalOrganizationChart"/>
    <dgm:cxn modelId="{785B3F5B-A5F7-4996-8F27-70CECA0E926D}" srcId="{5497ACE5-FE7E-4C01-8F80-F3F61B844693}" destId="{749A081F-96B5-4FDB-8FE2-E8DB87B15445}" srcOrd="4" destOrd="0" parTransId="{12065ECA-D952-42AB-81BB-FA7F84FC69A1}" sibTransId="{E64969A1-246C-4087-824E-8D05330DA475}"/>
    <dgm:cxn modelId="{E751D661-AB26-4946-A169-FB163F092B6A}" type="presOf" srcId="{F620DC21-1B22-47A5-96F1-17DE39574D96}" destId="{C98A830D-FF86-4ABF-A618-DB705EB132AB}" srcOrd="0" destOrd="0" presId="urn:microsoft.com/office/officeart/2009/3/layout/HorizontalOrganizationChart"/>
    <dgm:cxn modelId="{B52DCD69-09FB-440D-A978-D4C7EC782843}" type="presOf" srcId="{4DC20E47-BEDC-4F0C-8AC4-CD139A57D082}" destId="{86837A15-0DCF-4451-AA69-0AC30FE2571E}" srcOrd="0" destOrd="0" presId="urn:microsoft.com/office/officeart/2009/3/layout/HorizontalOrganizationChart"/>
    <dgm:cxn modelId="{FA9CE74A-CF01-47CD-847E-23769E7BFBB1}" srcId="{5497ACE5-FE7E-4C01-8F80-F3F61B844693}" destId="{65519012-3675-4F6A-8655-9FADBCF1959B}" srcOrd="0" destOrd="0" parTransId="{6F94EF83-A022-4A79-935D-F777BB0DDA30}" sibTransId="{027F0638-FE2C-41AA-8021-5C3051345E37}"/>
    <dgm:cxn modelId="{B168E971-5552-4BAA-86FF-81CC2B4FFA4B}" type="presOf" srcId="{A689CADD-69E2-4E26-984E-8DEDC1620324}" destId="{26E7762D-5DBC-4941-8E96-B955BC38C049}" srcOrd="0" destOrd="0" presId="urn:microsoft.com/office/officeart/2009/3/layout/HorizontalOrganizationChart"/>
    <dgm:cxn modelId="{6B7D1A75-1547-4A65-8C8E-A0249882D5A5}" type="presOf" srcId="{F620DC21-1B22-47A5-96F1-17DE39574D96}" destId="{A0D6AB1D-71CB-4115-83C1-00556CED4E83}" srcOrd="1" destOrd="0" presId="urn:microsoft.com/office/officeart/2009/3/layout/HorizontalOrganizationChart"/>
    <dgm:cxn modelId="{BC09E487-B0CC-47CE-AF3F-BAAD79DA3906}" type="presOf" srcId="{65519012-3675-4F6A-8655-9FADBCF1959B}" destId="{90AB9E2B-16E0-47C0-93F9-F5C0ADAFC599}" srcOrd="1" destOrd="0" presId="urn:microsoft.com/office/officeart/2009/3/layout/HorizontalOrganizationChart"/>
    <dgm:cxn modelId="{600F5D8C-C97C-431E-B8E0-3B1ADB5D0473}" srcId="{5497ACE5-FE7E-4C01-8F80-F3F61B844693}" destId="{DCCA6C4D-5D28-4A72-B934-1AC7A1A5AB6D}" srcOrd="3" destOrd="0" parTransId="{A689CADD-69E2-4E26-984E-8DEDC1620324}" sibTransId="{0B29F07A-78D0-4E32-9BA2-1BFBADC1E088}"/>
    <dgm:cxn modelId="{01A16D94-FCC6-4A06-8C5D-44B254531307}" srcId="{5497ACE5-FE7E-4C01-8F80-F3F61B844693}" destId="{F620DC21-1B22-47A5-96F1-17DE39574D96}" srcOrd="2" destOrd="0" parTransId="{A11D059E-BB5B-45DB-9AAF-90C4581BE9F9}" sibTransId="{6FAE5847-6453-4177-B2C1-A69B571819DB}"/>
    <dgm:cxn modelId="{9BB85F9B-3C10-4CCF-950E-CD62AFF3C31E}" type="presOf" srcId="{A11D059E-BB5B-45DB-9AAF-90C4581BE9F9}" destId="{D961F98A-840F-42E9-92C8-F0EC9CDDE15D}" srcOrd="0" destOrd="0" presId="urn:microsoft.com/office/officeart/2009/3/layout/HorizontalOrganizationChart"/>
    <dgm:cxn modelId="{2BB79A9F-BF26-499C-9C84-0A7B5A13E583}" type="presOf" srcId="{6F94EF83-A022-4A79-935D-F777BB0DDA30}" destId="{9123D239-A253-4DB0-BF69-B19175F1D78E}" srcOrd="0" destOrd="0" presId="urn:microsoft.com/office/officeart/2009/3/layout/HorizontalOrganizationChart"/>
    <dgm:cxn modelId="{DA2981A8-0D55-4A43-BA19-AD95CB1D0787}" type="presOf" srcId="{5497ACE5-FE7E-4C01-8F80-F3F61B844693}" destId="{8FA59B09-F2B1-4E44-84C3-4919A722C672}" srcOrd="0" destOrd="0" presId="urn:microsoft.com/office/officeart/2009/3/layout/HorizontalOrganizationChart"/>
    <dgm:cxn modelId="{691D50B8-043E-445C-B2F0-DC0C76C266E6}" type="presOf" srcId="{749A081F-96B5-4FDB-8FE2-E8DB87B15445}" destId="{02420C33-FF70-49DD-BF32-598239134918}" srcOrd="0" destOrd="0" presId="urn:microsoft.com/office/officeart/2009/3/layout/HorizontalOrganizationChart"/>
    <dgm:cxn modelId="{BFE772BC-1C34-48E7-BA95-94247E556FC9}" type="presOf" srcId="{646446E7-8EB6-404F-B4A2-BF73152526FA}" destId="{A38E5AA2-ED48-4369-9CAB-1B4B07967D11}" srcOrd="1" destOrd="0" presId="urn:microsoft.com/office/officeart/2009/3/layout/HorizontalOrganizationChart"/>
    <dgm:cxn modelId="{A42030C5-BAB2-443E-B8CB-45C8E5A544AD}" type="presOf" srcId="{DCCA6C4D-5D28-4A72-B934-1AC7A1A5AB6D}" destId="{A7D16372-F15F-466B-9DEE-DA9EFE8D17AD}" srcOrd="1" destOrd="0" presId="urn:microsoft.com/office/officeart/2009/3/layout/HorizontalOrganizationChart"/>
    <dgm:cxn modelId="{35DBAEC8-33F6-47B6-9544-B1CAF15819A3}" type="presOf" srcId="{646446E7-8EB6-404F-B4A2-BF73152526FA}" destId="{BB117181-BCF4-44AD-AE35-DC3A5665C689}" srcOrd="0" destOrd="0" presId="urn:microsoft.com/office/officeart/2009/3/layout/HorizontalOrganizationChart"/>
    <dgm:cxn modelId="{2C5CE5C8-5462-499F-A16B-CC1F26D5D886}" srcId="{5497ACE5-FE7E-4C01-8F80-F3F61B844693}" destId="{646446E7-8EB6-404F-B4A2-BF73152526FA}" srcOrd="1" destOrd="0" parTransId="{B9DF35A7-A074-4D66-8207-675CD58B607C}" sibTransId="{474E7645-F51D-457D-8C81-E3BF0EE70961}"/>
    <dgm:cxn modelId="{717B6FE8-723B-4F5B-8A49-8930F7932850}" type="presOf" srcId="{B9DF35A7-A074-4D66-8207-675CD58B607C}" destId="{C54BB7A2-1EEB-4B74-A7B9-058C12BA3CAD}" srcOrd="0" destOrd="0" presId="urn:microsoft.com/office/officeart/2009/3/layout/HorizontalOrganizationChart"/>
    <dgm:cxn modelId="{C58224F1-E213-4A80-9155-95443556A502}" type="presOf" srcId="{5497ACE5-FE7E-4C01-8F80-F3F61B844693}" destId="{6B1B4062-ADFD-40C2-A672-97588EC85B33}" srcOrd="1" destOrd="0" presId="urn:microsoft.com/office/officeart/2009/3/layout/HorizontalOrganizationChart"/>
    <dgm:cxn modelId="{4BBD5CF9-D378-4127-8491-ABD4E9875002}" type="presOf" srcId="{749A081F-96B5-4FDB-8FE2-E8DB87B15445}" destId="{C2D06B8B-BEF1-4BB9-8CFD-933E9F4254F5}" srcOrd="1" destOrd="0" presId="urn:microsoft.com/office/officeart/2009/3/layout/HorizontalOrganizationChart"/>
    <dgm:cxn modelId="{F3D7DE8F-339B-48F6-AF49-B57C4F6642EF}" type="presParOf" srcId="{86837A15-0DCF-4451-AA69-0AC30FE2571E}" destId="{C70CD0F4-0E39-4A19-96EB-098656CF4FDC}" srcOrd="0" destOrd="0" presId="urn:microsoft.com/office/officeart/2009/3/layout/HorizontalOrganizationChart"/>
    <dgm:cxn modelId="{82A01096-7B3A-44F1-A3C5-29097971F275}" type="presParOf" srcId="{C70CD0F4-0E39-4A19-96EB-098656CF4FDC}" destId="{08848547-45C3-49F1-8862-0F9C8DBC085B}" srcOrd="0" destOrd="0" presId="urn:microsoft.com/office/officeart/2009/3/layout/HorizontalOrganizationChart"/>
    <dgm:cxn modelId="{15378EE7-402A-45AD-937D-90061CFDAAEB}" type="presParOf" srcId="{08848547-45C3-49F1-8862-0F9C8DBC085B}" destId="{8FA59B09-F2B1-4E44-84C3-4919A722C672}" srcOrd="0" destOrd="0" presId="urn:microsoft.com/office/officeart/2009/3/layout/HorizontalOrganizationChart"/>
    <dgm:cxn modelId="{E6BFFE44-B1AB-4F4C-A979-E3461DA3D8D5}" type="presParOf" srcId="{08848547-45C3-49F1-8862-0F9C8DBC085B}" destId="{6B1B4062-ADFD-40C2-A672-97588EC85B33}" srcOrd="1" destOrd="0" presId="urn:microsoft.com/office/officeart/2009/3/layout/HorizontalOrganizationChart"/>
    <dgm:cxn modelId="{A07193B6-C2A8-4403-B7DE-8EFDD4B8B2A0}" type="presParOf" srcId="{C70CD0F4-0E39-4A19-96EB-098656CF4FDC}" destId="{BF8AD4BB-AED4-45A7-9C44-1A3BCDB8EC41}" srcOrd="1" destOrd="0" presId="urn:microsoft.com/office/officeart/2009/3/layout/HorizontalOrganizationChart"/>
    <dgm:cxn modelId="{3CEEF571-CF90-48F8-AD38-27EBD5F03D3D}" type="presParOf" srcId="{BF8AD4BB-AED4-45A7-9C44-1A3BCDB8EC41}" destId="{C54BB7A2-1EEB-4B74-A7B9-058C12BA3CAD}" srcOrd="0" destOrd="0" presId="urn:microsoft.com/office/officeart/2009/3/layout/HorizontalOrganizationChart"/>
    <dgm:cxn modelId="{436734C3-E6B8-4CE0-AF94-E88D77D6F790}" type="presParOf" srcId="{BF8AD4BB-AED4-45A7-9C44-1A3BCDB8EC41}" destId="{1D141BD3-CABC-47DB-B8B4-679A4902DCBC}" srcOrd="1" destOrd="0" presId="urn:microsoft.com/office/officeart/2009/3/layout/HorizontalOrganizationChart"/>
    <dgm:cxn modelId="{9C3DC9FB-A15E-4109-87B7-60096290FCCA}" type="presParOf" srcId="{1D141BD3-CABC-47DB-B8B4-679A4902DCBC}" destId="{C5256335-B0F7-40F0-9DAF-03C588079456}" srcOrd="0" destOrd="0" presId="urn:microsoft.com/office/officeart/2009/3/layout/HorizontalOrganizationChart"/>
    <dgm:cxn modelId="{52AF9596-F68B-4230-94DC-98E5D6A520AB}" type="presParOf" srcId="{C5256335-B0F7-40F0-9DAF-03C588079456}" destId="{BB117181-BCF4-44AD-AE35-DC3A5665C689}" srcOrd="0" destOrd="0" presId="urn:microsoft.com/office/officeart/2009/3/layout/HorizontalOrganizationChart"/>
    <dgm:cxn modelId="{AE95ED13-A262-4055-8DA0-927986511A56}" type="presParOf" srcId="{C5256335-B0F7-40F0-9DAF-03C588079456}" destId="{A38E5AA2-ED48-4369-9CAB-1B4B07967D11}" srcOrd="1" destOrd="0" presId="urn:microsoft.com/office/officeart/2009/3/layout/HorizontalOrganizationChart"/>
    <dgm:cxn modelId="{18EAEB64-229B-4967-BE92-8BFD501181F6}" type="presParOf" srcId="{1D141BD3-CABC-47DB-B8B4-679A4902DCBC}" destId="{B3584C03-BD85-45B3-92B1-B28402624797}" srcOrd="1" destOrd="0" presId="urn:microsoft.com/office/officeart/2009/3/layout/HorizontalOrganizationChart"/>
    <dgm:cxn modelId="{18B5027D-6F2B-4C8A-940C-58329E59DF72}" type="presParOf" srcId="{1D141BD3-CABC-47DB-B8B4-679A4902DCBC}" destId="{CFE0674B-F8A6-4C66-83C4-3F26353EEABD}" srcOrd="2" destOrd="0" presId="urn:microsoft.com/office/officeart/2009/3/layout/HorizontalOrganizationChart"/>
    <dgm:cxn modelId="{126F9884-7AC8-4DD1-8347-F8E634392641}" type="presParOf" srcId="{BF8AD4BB-AED4-45A7-9C44-1A3BCDB8EC41}" destId="{D961F98A-840F-42E9-92C8-F0EC9CDDE15D}" srcOrd="2" destOrd="0" presId="urn:microsoft.com/office/officeart/2009/3/layout/HorizontalOrganizationChart"/>
    <dgm:cxn modelId="{5D97508B-352B-458D-90A2-A2E5C106D387}" type="presParOf" srcId="{BF8AD4BB-AED4-45A7-9C44-1A3BCDB8EC41}" destId="{AED8FB11-7DFA-4EF3-8795-215AC6445C70}" srcOrd="3" destOrd="0" presId="urn:microsoft.com/office/officeart/2009/3/layout/HorizontalOrganizationChart"/>
    <dgm:cxn modelId="{BDEF0B24-3DE0-407B-A3D5-029DE6AFA4E7}" type="presParOf" srcId="{AED8FB11-7DFA-4EF3-8795-215AC6445C70}" destId="{7DAD1A11-0F5D-4C7F-9B65-9276EEE916FF}" srcOrd="0" destOrd="0" presId="urn:microsoft.com/office/officeart/2009/3/layout/HorizontalOrganizationChart"/>
    <dgm:cxn modelId="{71D8C674-4237-4E8A-9D8C-3829B54297C0}" type="presParOf" srcId="{7DAD1A11-0F5D-4C7F-9B65-9276EEE916FF}" destId="{C98A830D-FF86-4ABF-A618-DB705EB132AB}" srcOrd="0" destOrd="0" presId="urn:microsoft.com/office/officeart/2009/3/layout/HorizontalOrganizationChart"/>
    <dgm:cxn modelId="{9C6215CF-4910-4E46-A86A-E53BB8C21AED}" type="presParOf" srcId="{7DAD1A11-0F5D-4C7F-9B65-9276EEE916FF}" destId="{A0D6AB1D-71CB-4115-83C1-00556CED4E83}" srcOrd="1" destOrd="0" presId="urn:microsoft.com/office/officeart/2009/3/layout/HorizontalOrganizationChart"/>
    <dgm:cxn modelId="{3D9E6CF9-9A8C-4A2E-8F74-0F341F30C891}" type="presParOf" srcId="{AED8FB11-7DFA-4EF3-8795-215AC6445C70}" destId="{2ACAE895-0F38-46B3-BCF5-EBC2ACEAEE99}" srcOrd="1" destOrd="0" presId="urn:microsoft.com/office/officeart/2009/3/layout/HorizontalOrganizationChart"/>
    <dgm:cxn modelId="{91A24F5E-DBB1-456A-9DA2-4D6F2C9EBE70}" type="presParOf" srcId="{AED8FB11-7DFA-4EF3-8795-215AC6445C70}" destId="{36ABD859-48FB-4E84-94F8-4C2244731056}" srcOrd="2" destOrd="0" presId="urn:microsoft.com/office/officeart/2009/3/layout/HorizontalOrganizationChart"/>
    <dgm:cxn modelId="{60B43EFA-5C89-4027-BBB7-20D5BACB7B36}" type="presParOf" srcId="{BF8AD4BB-AED4-45A7-9C44-1A3BCDB8EC41}" destId="{26E7762D-5DBC-4941-8E96-B955BC38C049}" srcOrd="4" destOrd="0" presId="urn:microsoft.com/office/officeart/2009/3/layout/HorizontalOrganizationChart"/>
    <dgm:cxn modelId="{5DAD7548-AADD-4041-BE74-C55742E91524}" type="presParOf" srcId="{BF8AD4BB-AED4-45A7-9C44-1A3BCDB8EC41}" destId="{FB31034A-74BB-42AC-B444-9168788AB25C}" srcOrd="5" destOrd="0" presId="urn:microsoft.com/office/officeart/2009/3/layout/HorizontalOrganizationChart"/>
    <dgm:cxn modelId="{95ABECDC-D336-4BDC-9724-2983A283B1D2}" type="presParOf" srcId="{FB31034A-74BB-42AC-B444-9168788AB25C}" destId="{56D841FF-1A77-4E8C-A394-590603A58EEF}" srcOrd="0" destOrd="0" presId="urn:microsoft.com/office/officeart/2009/3/layout/HorizontalOrganizationChart"/>
    <dgm:cxn modelId="{7E33E78B-F26F-49A4-9DCB-BAF4878D5EE2}" type="presParOf" srcId="{56D841FF-1A77-4E8C-A394-590603A58EEF}" destId="{53BFC89A-E2B0-4570-B3BD-0E93ADAC4833}" srcOrd="0" destOrd="0" presId="urn:microsoft.com/office/officeart/2009/3/layout/HorizontalOrganizationChart"/>
    <dgm:cxn modelId="{323AE105-25CC-4196-A0C2-EF3BE1065C4A}" type="presParOf" srcId="{56D841FF-1A77-4E8C-A394-590603A58EEF}" destId="{A7D16372-F15F-466B-9DEE-DA9EFE8D17AD}" srcOrd="1" destOrd="0" presId="urn:microsoft.com/office/officeart/2009/3/layout/HorizontalOrganizationChart"/>
    <dgm:cxn modelId="{C46CD8D0-FA20-44AD-9911-B56433300F49}" type="presParOf" srcId="{FB31034A-74BB-42AC-B444-9168788AB25C}" destId="{165C4177-0C50-4249-8E72-DAF5426A6927}" srcOrd="1" destOrd="0" presId="urn:microsoft.com/office/officeart/2009/3/layout/HorizontalOrganizationChart"/>
    <dgm:cxn modelId="{98467166-B6F7-40E0-A0DB-59D6C4BBF8B9}" type="presParOf" srcId="{FB31034A-74BB-42AC-B444-9168788AB25C}" destId="{C201E0AB-3117-4260-BF5A-440642FDE2E1}" srcOrd="2" destOrd="0" presId="urn:microsoft.com/office/officeart/2009/3/layout/HorizontalOrganizationChart"/>
    <dgm:cxn modelId="{0D2D1A37-E1EC-44BC-9574-B75CC44471BA}" type="presParOf" srcId="{BF8AD4BB-AED4-45A7-9C44-1A3BCDB8EC41}" destId="{E81E021E-3763-45DF-9940-3322DF2AE0E6}" srcOrd="6" destOrd="0" presId="urn:microsoft.com/office/officeart/2009/3/layout/HorizontalOrganizationChart"/>
    <dgm:cxn modelId="{DBDDDB7F-9633-4468-BA1E-C4FF0638DC07}" type="presParOf" srcId="{BF8AD4BB-AED4-45A7-9C44-1A3BCDB8EC41}" destId="{47880C21-8334-428C-A81E-1F6885E3E628}" srcOrd="7" destOrd="0" presId="urn:microsoft.com/office/officeart/2009/3/layout/HorizontalOrganizationChart"/>
    <dgm:cxn modelId="{EB71738F-EE4C-46CF-93E2-EFCBB5DDA48C}" type="presParOf" srcId="{47880C21-8334-428C-A81E-1F6885E3E628}" destId="{82DC8D14-EDA8-497F-9E9F-8FCE851F450D}" srcOrd="0" destOrd="0" presId="urn:microsoft.com/office/officeart/2009/3/layout/HorizontalOrganizationChart"/>
    <dgm:cxn modelId="{10FAAABC-FCA2-4B74-90DA-365C2E5B2310}" type="presParOf" srcId="{82DC8D14-EDA8-497F-9E9F-8FCE851F450D}" destId="{02420C33-FF70-49DD-BF32-598239134918}" srcOrd="0" destOrd="0" presId="urn:microsoft.com/office/officeart/2009/3/layout/HorizontalOrganizationChart"/>
    <dgm:cxn modelId="{9AA04AF5-5D85-4E59-B6F6-B70FB7F8EA1C}" type="presParOf" srcId="{82DC8D14-EDA8-497F-9E9F-8FCE851F450D}" destId="{C2D06B8B-BEF1-4BB9-8CFD-933E9F4254F5}" srcOrd="1" destOrd="0" presId="urn:microsoft.com/office/officeart/2009/3/layout/HorizontalOrganizationChart"/>
    <dgm:cxn modelId="{E1718209-1626-46B6-B8B3-615F6A9D9FDB}" type="presParOf" srcId="{47880C21-8334-428C-A81E-1F6885E3E628}" destId="{128C42F7-88B3-4FA7-A0D7-0DC39F5F18CC}" srcOrd="1" destOrd="0" presId="urn:microsoft.com/office/officeart/2009/3/layout/HorizontalOrganizationChart"/>
    <dgm:cxn modelId="{B0EB4E60-0932-4038-AD12-94BD5F6CFAD8}" type="presParOf" srcId="{47880C21-8334-428C-A81E-1F6885E3E628}" destId="{BF460C63-B01B-4919-8000-9B8E2286C962}" srcOrd="2" destOrd="0" presId="urn:microsoft.com/office/officeart/2009/3/layout/HorizontalOrganizationChart"/>
    <dgm:cxn modelId="{61FDDD1C-1E10-4462-9590-CA347E5AC774}" type="presParOf" srcId="{C70CD0F4-0E39-4A19-96EB-098656CF4FDC}" destId="{92F4AD7B-4D28-41F6-B418-44842643D4FC}" srcOrd="2" destOrd="0" presId="urn:microsoft.com/office/officeart/2009/3/layout/HorizontalOrganizationChart"/>
    <dgm:cxn modelId="{D5FAEE01-564B-4EDD-BDCF-D017D88BE898}" type="presParOf" srcId="{92F4AD7B-4D28-41F6-B418-44842643D4FC}" destId="{9123D239-A253-4DB0-BF69-B19175F1D78E}" srcOrd="0" destOrd="0" presId="urn:microsoft.com/office/officeart/2009/3/layout/HorizontalOrganizationChart"/>
    <dgm:cxn modelId="{A015D029-6B6B-4582-ADCB-DD6C457CD5EF}" type="presParOf" srcId="{92F4AD7B-4D28-41F6-B418-44842643D4FC}" destId="{1FA8B50F-36AA-4D31-A3C8-26EC757C2D58}" srcOrd="1" destOrd="0" presId="urn:microsoft.com/office/officeart/2009/3/layout/HorizontalOrganizationChart"/>
    <dgm:cxn modelId="{3CC67B10-B28E-48D1-8672-A2C8DC2E98E2}" type="presParOf" srcId="{1FA8B50F-36AA-4D31-A3C8-26EC757C2D58}" destId="{43BA3924-5CB5-4E6A-BC17-1AFFCA7D2823}" srcOrd="0" destOrd="0" presId="urn:microsoft.com/office/officeart/2009/3/layout/HorizontalOrganizationChart"/>
    <dgm:cxn modelId="{FE2A22A9-E4AC-4BBC-8E68-1AABBCBF994A}" type="presParOf" srcId="{43BA3924-5CB5-4E6A-BC17-1AFFCA7D2823}" destId="{BF8D319F-572D-4C8A-80C7-CE9FBE3125FE}" srcOrd="0" destOrd="0" presId="urn:microsoft.com/office/officeart/2009/3/layout/HorizontalOrganizationChart"/>
    <dgm:cxn modelId="{65AC8164-8E24-46EB-A773-7892B911655A}" type="presParOf" srcId="{43BA3924-5CB5-4E6A-BC17-1AFFCA7D2823}" destId="{90AB9E2B-16E0-47C0-93F9-F5C0ADAFC599}" srcOrd="1" destOrd="0" presId="urn:microsoft.com/office/officeart/2009/3/layout/HorizontalOrganizationChart"/>
    <dgm:cxn modelId="{03F1C160-C9D6-4B57-BB20-93EAEACB809B}" type="presParOf" srcId="{1FA8B50F-36AA-4D31-A3C8-26EC757C2D58}" destId="{60BC69C0-7108-4E91-89A8-7E6F2E4C8679}" srcOrd="1" destOrd="0" presId="urn:microsoft.com/office/officeart/2009/3/layout/HorizontalOrganizationChart"/>
    <dgm:cxn modelId="{4ED8409C-06DF-4306-A9FB-1CE14B3409E5}" type="presParOf" srcId="{1FA8B50F-36AA-4D31-A3C8-26EC757C2D58}" destId="{F4CC8109-A880-494F-94C9-40A082A80502}"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1C3794-2AC1-4657-8954-9FC696CED7BC}"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AU"/>
        </a:p>
      </dgm:t>
    </dgm:pt>
    <dgm:pt modelId="{5B595513-3702-4939-A9F3-974D96CBEB0F}">
      <dgm:prSet phldrT="[Text]"/>
      <dgm:spPr>
        <a:blipFill rotWithShape="0">
          <a:blip xmlns:r="http://schemas.openxmlformats.org/officeDocument/2006/relationships" r:embed="rId1"/>
          <a:srcRect/>
          <a:stretch>
            <a:fillRect l="-21000" r="-21000"/>
          </a:stretch>
        </a:blipFill>
      </dgm:spPr>
      <dgm:t>
        <a:bodyPr/>
        <a:lstStyle/>
        <a:p>
          <a:br>
            <a:rPr lang="en-AU" dirty="0"/>
          </a:br>
          <a:endParaRPr lang="en-AU" dirty="0"/>
        </a:p>
      </dgm:t>
      <dgm:extLst>
        <a:ext uri="{E40237B7-FDA0-4F09-8148-C483321AD2D9}">
          <dgm14:cNvPr xmlns:dgm14="http://schemas.microsoft.com/office/drawing/2010/diagram" id="0" name="">
            <a:hlinkClick xmlns:r="http://schemas.openxmlformats.org/officeDocument/2006/relationships" r:id="rId2" action="ppaction://hlinkfile"/>
          </dgm14:cNvPr>
        </a:ext>
      </dgm:extLst>
    </dgm:pt>
    <dgm:pt modelId="{D9281C1A-4B23-4FDD-92E5-BF1E2C5EEB2B}" type="parTrans" cxnId="{6A92DEE1-CBEE-4C8A-AC95-C1F5F4AF8699}">
      <dgm:prSet/>
      <dgm:spPr/>
      <dgm:t>
        <a:bodyPr/>
        <a:lstStyle/>
        <a:p>
          <a:endParaRPr lang="en-AU"/>
        </a:p>
      </dgm:t>
    </dgm:pt>
    <dgm:pt modelId="{BD7FFEEC-3560-4675-8344-8C66C2EFAF44}" type="sibTrans" cxnId="{6A92DEE1-CBEE-4C8A-AC95-C1F5F4AF8699}">
      <dgm:prSet/>
      <dgm:spPr/>
      <dgm:t>
        <a:bodyPr/>
        <a:lstStyle/>
        <a:p>
          <a:endParaRPr lang="en-AU"/>
        </a:p>
      </dgm:t>
    </dgm:pt>
    <dgm:pt modelId="{74411999-01D8-4905-AA36-D695A5F92D7E}">
      <dgm:prSet phldrT="[Text]"/>
      <dgm:spPr>
        <a:blipFill rotWithShape="0">
          <a:blip xmlns:r="http://schemas.openxmlformats.org/officeDocument/2006/relationships" r:embed="rId3"/>
          <a:srcRect/>
          <a:stretch>
            <a:fillRect t="-21000" b="-21000"/>
          </a:stretch>
        </a:blipFill>
      </dgm:spPr>
      <dgm:t>
        <a:bodyPr/>
        <a:lstStyle/>
        <a:p>
          <a:br>
            <a:rPr lang="en-AU" dirty="0"/>
          </a:br>
          <a:endParaRPr lang="en-AU" dirty="0"/>
        </a:p>
      </dgm:t>
    </dgm:pt>
    <dgm:pt modelId="{04D508F0-F1E0-4D70-A48F-E5BB6D9AC4DF}" type="parTrans" cxnId="{0820AA66-4478-4EC2-89AB-4D720D556D6C}">
      <dgm:prSet/>
      <dgm:spPr/>
      <dgm:t>
        <a:bodyPr/>
        <a:lstStyle/>
        <a:p>
          <a:endParaRPr lang="en-AU"/>
        </a:p>
      </dgm:t>
    </dgm:pt>
    <dgm:pt modelId="{9144F36E-F724-4DEF-B074-DF95DCAA90B7}" type="sibTrans" cxnId="{0820AA66-4478-4EC2-89AB-4D720D556D6C}">
      <dgm:prSet/>
      <dgm:spPr/>
      <dgm:t>
        <a:bodyPr/>
        <a:lstStyle/>
        <a:p>
          <a:endParaRPr lang="en-AU"/>
        </a:p>
      </dgm:t>
    </dgm:pt>
    <dgm:pt modelId="{C7EDC5D0-2AAF-49E3-A990-4DE008789F5C}">
      <dgm:prSet phldrT="[Text]"/>
      <dgm:spPr>
        <a:blipFill rotWithShape="0">
          <a:blip xmlns:r="http://schemas.openxmlformats.org/officeDocument/2006/relationships" r:embed="rId4"/>
          <a:srcRect/>
          <a:stretch>
            <a:fillRect t="-21000" b="-21000"/>
          </a:stretch>
        </a:blipFill>
      </dgm:spPr>
      <dgm:t>
        <a:bodyPr/>
        <a:lstStyle/>
        <a:p>
          <a:br>
            <a:rPr lang="en-AU" dirty="0"/>
          </a:br>
          <a:endParaRPr lang="en-AU" dirty="0"/>
        </a:p>
      </dgm:t>
    </dgm:pt>
    <dgm:pt modelId="{ABD23146-EAF4-4885-81AA-ACA90B71A316}" type="parTrans" cxnId="{BA9B96BE-66B0-43B7-9E90-A67054402EA9}">
      <dgm:prSet/>
      <dgm:spPr/>
      <dgm:t>
        <a:bodyPr/>
        <a:lstStyle/>
        <a:p>
          <a:endParaRPr lang="en-AU"/>
        </a:p>
      </dgm:t>
    </dgm:pt>
    <dgm:pt modelId="{B866D2B3-12D2-4A5C-A99F-E763978F5F6B}" type="sibTrans" cxnId="{BA9B96BE-66B0-43B7-9E90-A67054402EA9}">
      <dgm:prSet/>
      <dgm:spPr/>
      <dgm:t>
        <a:bodyPr/>
        <a:lstStyle/>
        <a:p>
          <a:endParaRPr lang="en-AU"/>
        </a:p>
      </dgm:t>
    </dgm:pt>
    <dgm:pt modelId="{8F1B2254-8AAC-441E-8FBC-6A72503E1F4D}">
      <dgm:prSet/>
      <dgm:spPr>
        <a:blipFill rotWithShape="0">
          <a:blip xmlns:r="http://schemas.openxmlformats.org/officeDocument/2006/relationships" r:embed="rId5"/>
          <a:srcRect/>
          <a:stretch>
            <a:fillRect t="-10000" b="-10000"/>
          </a:stretch>
        </a:blipFill>
      </dgm:spPr>
      <dgm:t>
        <a:bodyPr/>
        <a:lstStyle/>
        <a:p>
          <a:br>
            <a:rPr lang="en-AU" dirty="0"/>
          </a:br>
          <a:endParaRPr lang="en-AU" dirty="0"/>
        </a:p>
      </dgm:t>
      <dgm:extLst>
        <a:ext uri="{E40237B7-FDA0-4F09-8148-C483321AD2D9}">
          <dgm14:cNvPr xmlns:dgm14="http://schemas.microsoft.com/office/drawing/2010/diagram" id="0" name="">
            <a:hlinkClick xmlns:r="http://schemas.openxmlformats.org/officeDocument/2006/relationships" r:id="rId6" action="ppaction://hlinkfile"/>
          </dgm14:cNvPr>
        </a:ext>
      </dgm:extLst>
    </dgm:pt>
    <dgm:pt modelId="{440B715E-D777-4B04-A47B-50BAF4D742DD}" type="parTrans" cxnId="{9E13D240-2E01-4D62-9B35-BB338FB4A585}">
      <dgm:prSet/>
      <dgm:spPr/>
      <dgm:t>
        <a:bodyPr/>
        <a:lstStyle/>
        <a:p>
          <a:endParaRPr lang="en-AU"/>
        </a:p>
      </dgm:t>
    </dgm:pt>
    <dgm:pt modelId="{5C29114B-B3C6-4D1F-B57D-C79784C7F9DC}" type="sibTrans" cxnId="{9E13D240-2E01-4D62-9B35-BB338FB4A585}">
      <dgm:prSet/>
      <dgm:spPr/>
      <dgm:t>
        <a:bodyPr/>
        <a:lstStyle/>
        <a:p>
          <a:endParaRPr lang="en-AU"/>
        </a:p>
      </dgm:t>
    </dgm:pt>
    <dgm:pt modelId="{AEEB03CD-6F6D-416C-B3DE-5031EE498A60}">
      <dgm:prSet/>
      <dgm:spPr/>
      <dgm:t>
        <a:bodyPr/>
        <a:lstStyle/>
        <a:p>
          <a:endParaRPr lang="en-AU"/>
        </a:p>
      </dgm:t>
    </dgm:pt>
    <dgm:pt modelId="{9FB95AE0-3175-4537-BCFE-710507E11DD6}" type="sibTrans" cxnId="{80FA1981-7A11-4E8F-B71D-27223A3C13F2}">
      <dgm:prSet/>
      <dgm:spPr/>
      <dgm:t>
        <a:bodyPr/>
        <a:lstStyle/>
        <a:p>
          <a:endParaRPr lang="en-AU"/>
        </a:p>
      </dgm:t>
    </dgm:pt>
    <dgm:pt modelId="{B53E8D0E-43D4-4F4C-9FBC-45D1063DE993}" type="parTrans" cxnId="{80FA1981-7A11-4E8F-B71D-27223A3C13F2}">
      <dgm:prSet/>
      <dgm:spPr/>
      <dgm:t>
        <a:bodyPr/>
        <a:lstStyle/>
        <a:p>
          <a:endParaRPr lang="en-AU"/>
        </a:p>
      </dgm:t>
    </dgm:pt>
    <dgm:pt modelId="{8EA6D9C6-F905-43B4-9A32-A6E071949E21}" type="pres">
      <dgm:prSet presAssocID="{AF1C3794-2AC1-4657-8954-9FC696CED7BC}" presName="Name0" presStyleCnt="0">
        <dgm:presLayoutVars>
          <dgm:dir/>
          <dgm:resizeHandles val="exact"/>
        </dgm:presLayoutVars>
      </dgm:prSet>
      <dgm:spPr/>
    </dgm:pt>
    <dgm:pt modelId="{73A885CA-2F43-4B6C-A0FB-5E354158B17F}" type="pres">
      <dgm:prSet presAssocID="{5B595513-3702-4939-A9F3-974D96CBEB0F}" presName="node" presStyleLbl="node1" presStyleIdx="0" presStyleCnt="5" custScaleX="83756" custLinFactNeighborX="-819" custLinFactNeighborY="0">
        <dgm:presLayoutVars>
          <dgm:bulletEnabled val="1"/>
        </dgm:presLayoutVars>
      </dgm:prSet>
      <dgm:spPr/>
    </dgm:pt>
    <dgm:pt modelId="{547EE59C-2817-4546-BAA3-27047E876A42}" type="pres">
      <dgm:prSet presAssocID="{BD7FFEEC-3560-4675-8344-8C66C2EFAF44}" presName="sibTrans" presStyleCnt="0"/>
      <dgm:spPr/>
    </dgm:pt>
    <dgm:pt modelId="{F5884731-CAD0-456F-B942-D28E4EC852F0}" type="pres">
      <dgm:prSet presAssocID="{AEEB03CD-6F6D-416C-B3DE-5031EE498A60}" presName="node" presStyleLbl="node1" presStyleIdx="1" presStyleCnt="5" custLinFactX="-20146" custLinFactNeighborX="-100000">
        <dgm:presLayoutVars>
          <dgm:bulletEnabled val="1"/>
        </dgm:presLayoutVars>
      </dgm:prSet>
      <dgm:spPr/>
    </dgm:pt>
    <dgm:pt modelId="{923BCD19-DA7B-45F6-A874-1AC2155E7400}" type="pres">
      <dgm:prSet presAssocID="{9FB95AE0-3175-4537-BCFE-710507E11DD6}" presName="sibTrans" presStyleCnt="0"/>
      <dgm:spPr/>
    </dgm:pt>
    <dgm:pt modelId="{B52D05D2-3B6D-4CC4-B41C-B9DE40770ADD}" type="pres">
      <dgm:prSet presAssocID="{8F1B2254-8AAC-441E-8FBC-6A72503E1F4D}" presName="node" presStyleLbl="node1" presStyleIdx="2" presStyleCnt="5" custScaleX="57144" custLinFactX="-121148" custLinFactNeighborX="-200000">
        <dgm:presLayoutVars>
          <dgm:bulletEnabled val="1"/>
        </dgm:presLayoutVars>
      </dgm:prSet>
      <dgm:spPr/>
    </dgm:pt>
    <dgm:pt modelId="{E89C43DF-A9D3-4CDB-87C2-26AF03C55BCF}" type="pres">
      <dgm:prSet presAssocID="{5C29114B-B3C6-4D1F-B57D-C79784C7F9DC}" presName="sibTrans" presStyleCnt="0"/>
      <dgm:spPr/>
    </dgm:pt>
    <dgm:pt modelId="{4FF05D1A-5C7D-4D63-AEAE-D9DDA0BBE14E}" type="pres">
      <dgm:prSet presAssocID="{74411999-01D8-4905-AA36-D695A5F92D7E}" presName="node" presStyleLbl="node1" presStyleIdx="3" presStyleCnt="5" custScaleX="72640" custLinFactX="-131413" custLinFactNeighborX="-200000" custLinFactNeighborY="-2553">
        <dgm:presLayoutVars>
          <dgm:bulletEnabled val="1"/>
        </dgm:presLayoutVars>
      </dgm:prSet>
      <dgm:spPr/>
    </dgm:pt>
    <dgm:pt modelId="{0A6C5949-A1EA-4690-A0CB-2C887715E590}" type="pres">
      <dgm:prSet presAssocID="{9144F36E-F724-4DEF-B074-DF95DCAA90B7}" presName="sibTrans" presStyleCnt="0"/>
      <dgm:spPr/>
    </dgm:pt>
    <dgm:pt modelId="{AB2F5133-D2A4-4B6E-A3B4-CB1A639AB356}" type="pres">
      <dgm:prSet presAssocID="{C7EDC5D0-2AAF-49E3-A990-4DE008789F5C}" presName="node" presStyleLbl="node1" presStyleIdx="4" presStyleCnt="5" custAng="0" custScaleX="65528" custLinFactX="-144871" custLinFactNeighborX="-200000">
        <dgm:presLayoutVars>
          <dgm:bulletEnabled val="1"/>
        </dgm:presLayoutVars>
      </dgm:prSet>
      <dgm:spPr/>
    </dgm:pt>
  </dgm:ptLst>
  <dgm:cxnLst>
    <dgm:cxn modelId="{EF94D62E-4AF6-4F59-8FD4-046A770B1974}" type="presOf" srcId="{8F1B2254-8AAC-441E-8FBC-6A72503E1F4D}" destId="{B52D05D2-3B6D-4CC4-B41C-B9DE40770ADD}" srcOrd="0" destOrd="0" presId="urn:microsoft.com/office/officeart/2005/8/layout/hList6"/>
    <dgm:cxn modelId="{9E13D240-2E01-4D62-9B35-BB338FB4A585}" srcId="{AF1C3794-2AC1-4657-8954-9FC696CED7BC}" destId="{8F1B2254-8AAC-441E-8FBC-6A72503E1F4D}" srcOrd="2" destOrd="0" parTransId="{440B715E-D777-4B04-A47B-50BAF4D742DD}" sibTransId="{5C29114B-B3C6-4D1F-B57D-C79784C7F9DC}"/>
    <dgm:cxn modelId="{0820AA66-4478-4EC2-89AB-4D720D556D6C}" srcId="{AF1C3794-2AC1-4657-8954-9FC696CED7BC}" destId="{74411999-01D8-4905-AA36-D695A5F92D7E}" srcOrd="3" destOrd="0" parTransId="{04D508F0-F1E0-4D70-A48F-E5BB6D9AC4DF}" sibTransId="{9144F36E-F724-4DEF-B074-DF95DCAA90B7}"/>
    <dgm:cxn modelId="{80FA1981-7A11-4E8F-B71D-27223A3C13F2}" srcId="{AF1C3794-2AC1-4657-8954-9FC696CED7BC}" destId="{AEEB03CD-6F6D-416C-B3DE-5031EE498A60}" srcOrd="1" destOrd="0" parTransId="{B53E8D0E-43D4-4F4C-9FBC-45D1063DE993}" sibTransId="{9FB95AE0-3175-4537-BCFE-710507E11DD6}"/>
    <dgm:cxn modelId="{FD29F8B0-91BC-4873-A2B6-F939F171A458}" type="presOf" srcId="{AEEB03CD-6F6D-416C-B3DE-5031EE498A60}" destId="{F5884731-CAD0-456F-B942-D28E4EC852F0}" srcOrd="0" destOrd="0" presId="urn:microsoft.com/office/officeart/2005/8/layout/hList6"/>
    <dgm:cxn modelId="{040ED8BD-C025-4FAD-B119-FBDC9504C22B}" type="presOf" srcId="{AF1C3794-2AC1-4657-8954-9FC696CED7BC}" destId="{8EA6D9C6-F905-43B4-9A32-A6E071949E21}" srcOrd="0" destOrd="0" presId="urn:microsoft.com/office/officeart/2005/8/layout/hList6"/>
    <dgm:cxn modelId="{BA9B96BE-66B0-43B7-9E90-A67054402EA9}" srcId="{AF1C3794-2AC1-4657-8954-9FC696CED7BC}" destId="{C7EDC5D0-2AAF-49E3-A990-4DE008789F5C}" srcOrd="4" destOrd="0" parTransId="{ABD23146-EAF4-4885-81AA-ACA90B71A316}" sibTransId="{B866D2B3-12D2-4A5C-A99F-E763978F5F6B}"/>
    <dgm:cxn modelId="{44802FC1-607F-4F2C-8D03-B0A8D67217A4}" type="presOf" srcId="{C7EDC5D0-2AAF-49E3-A990-4DE008789F5C}" destId="{AB2F5133-D2A4-4B6E-A3B4-CB1A639AB356}" srcOrd="0" destOrd="0" presId="urn:microsoft.com/office/officeart/2005/8/layout/hList6"/>
    <dgm:cxn modelId="{6A92DEE1-CBEE-4C8A-AC95-C1F5F4AF8699}" srcId="{AF1C3794-2AC1-4657-8954-9FC696CED7BC}" destId="{5B595513-3702-4939-A9F3-974D96CBEB0F}" srcOrd="0" destOrd="0" parTransId="{D9281C1A-4B23-4FDD-92E5-BF1E2C5EEB2B}" sibTransId="{BD7FFEEC-3560-4675-8344-8C66C2EFAF44}"/>
    <dgm:cxn modelId="{DF4575EC-177D-4093-8049-01C6E6A62C76}" type="presOf" srcId="{5B595513-3702-4939-A9F3-974D96CBEB0F}" destId="{73A885CA-2F43-4B6C-A0FB-5E354158B17F}" srcOrd="0" destOrd="0" presId="urn:microsoft.com/office/officeart/2005/8/layout/hList6"/>
    <dgm:cxn modelId="{D5A4CDF4-E853-4EA9-AB6C-A59875EFD7DC}" type="presOf" srcId="{74411999-01D8-4905-AA36-D695A5F92D7E}" destId="{4FF05D1A-5C7D-4D63-AEAE-D9DDA0BBE14E}" srcOrd="0" destOrd="0" presId="urn:microsoft.com/office/officeart/2005/8/layout/hList6"/>
    <dgm:cxn modelId="{7260CE01-3A5F-48DB-94AD-F5F1F9FD784E}" type="presParOf" srcId="{8EA6D9C6-F905-43B4-9A32-A6E071949E21}" destId="{73A885CA-2F43-4B6C-A0FB-5E354158B17F}" srcOrd="0" destOrd="0" presId="urn:microsoft.com/office/officeart/2005/8/layout/hList6"/>
    <dgm:cxn modelId="{DDA045D5-3A8D-4348-AEA0-69E6798A9B98}" type="presParOf" srcId="{8EA6D9C6-F905-43B4-9A32-A6E071949E21}" destId="{547EE59C-2817-4546-BAA3-27047E876A42}" srcOrd="1" destOrd="0" presId="urn:microsoft.com/office/officeart/2005/8/layout/hList6"/>
    <dgm:cxn modelId="{0178F70C-1BE8-4ED5-99A2-C34A2C25A054}" type="presParOf" srcId="{8EA6D9C6-F905-43B4-9A32-A6E071949E21}" destId="{F5884731-CAD0-456F-B942-D28E4EC852F0}" srcOrd="2" destOrd="0" presId="urn:microsoft.com/office/officeart/2005/8/layout/hList6"/>
    <dgm:cxn modelId="{6725B939-6A8B-4E17-8431-5608248A8D80}" type="presParOf" srcId="{8EA6D9C6-F905-43B4-9A32-A6E071949E21}" destId="{923BCD19-DA7B-45F6-A874-1AC2155E7400}" srcOrd="3" destOrd="0" presId="urn:microsoft.com/office/officeart/2005/8/layout/hList6"/>
    <dgm:cxn modelId="{2BE0E2A9-D029-4C9B-B2DB-FD3AFAAA9670}" type="presParOf" srcId="{8EA6D9C6-F905-43B4-9A32-A6E071949E21}" destId="{B52D05D2-3B6D-4CC4-B41C-B9DE40770ADD}" srcOrd="4" destOrd="0" presId="urn:microsoft.com/office/officeart/2005/8/layout/hList6"/>
    <dgm:cxn modelId="{22042C8F-91D0-4EBC-930C-D2D91066281B}" type="presParOf" srcId="{8EA6D9C6-F905-43B4-9A32-A6E071949E21}" destId="{E89C43DF-A9D3-4CDB-87C2-26AF03C55BCF}" srcOrd="5" destOrd="0" presId="urn:microsoft.com/office/officeart/2005/8/layout/hList6"/>
    <dgm:cxn modelId="{F0FC2293-3FEC-453B-845F-8A52EB8FDB71}" type="presParOf" srcId="{8EA6D9C6-F905-43B4-9A32-A6E071949E21}" destId="{4FF05D1A-5C7D-4D63-AEAE-D9DDA0BBE14E}" srcOrd="6" destOrd="0" presId="urn:microsoft.com/office/officeart/2005/8/layout/hList6"/>
    <dgm:cxn modelId="{DA5BBD9C-9F59-44A5-AA4F-2CB82CB52F6A}" type="presParOf" srcId="{8EA6D9C6-F905-43B4-9A32-A6E071949E21}" destId="{0A6C5949-A1EA-4690-A0CB-2C887715E590}" srcOrd="7" destOrd="0" presId="urn:microsoft.com/office/officeart/2005/8/layout/hList6"/>
    <dgm:cxn modelId="{271077D5-BEDF-49C6-9714-645FBFE54EAC}" type="presParOf" srcId="{8EA6D9C6-F905-43B4-9A32-A6E071949E21}" destId="{AB2F5133-D2A4-4B6E-A3B4-CB1A639AB356}" srcOrd="8"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23D239-A253-4DB0-BF69-B19175F1D78E}">
      <dsp:nvSpPr>
        <dsp:cNvPr id="0" name=""/>
        <dsp:cNvSpPr/>
      </dsp:nvSpPr>
      <dsp:spPr>
        <a:xfrm>
          <a:off x="3418385" y="1833767"/>
          <a:ext cx="2240073" cy="833232"/>
        </a:xfrm>
        <a:custGeom>
          <a:avLst/>
          <a:gdLst/>
          <a:ahLst/>
          <a:cxnLst/>
          <a:rect l="0" t="0" r="0" b="0"/>
          <a:pathLst>
            <a:path>
              <a:moveTo>
                <a:pt x="0" y="833232"/>
              </a:moveTo>
              <a:lnTo>
                <a:pt x="2240073" y="833232"/>
              </a:lnTo>
              <a:lnTo>
                <a:pt x="2240073"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1E021E-3763-45DF-9940-3322DF2AE0E6}">
      <dsp:nvSpPr>
        <dsp:cNvPr id="0" name=""/>
        <dsp:cNvSpPr/>
      </dsp:nvSpPr>
      <dsp:spPr>
        <a:xfrm>
          <a:off x="3418385" y="2666999"/>
          <a:ext cx="4480854" cy="1903125"/>
        </a:xfrm>
        <a:custGeom>
          <a:avLst/>
          <a:gdLst/>
          <a:ahLst/>
          <a:cxnLst/>
          <a:rect l="0" t="0" r="0" b="0"/>
          <a:pathLst>
            <a:path>
              <a:moveTo>
                <a:pt x="0" y="0"/>
              </a:moveTo>
              <a:lnTo>
                <a:pt x="4228576" y="0"/>
              </a:lnTo>
              <a:lnTo>
                <a:pt x="4228576" y="1903125"/>
              </a:lnTo>
              <a:lnTo>
                <a:pt x="4480854" y="190312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E7762D-5DBC-4941-8E96-B955BC38C049}">
      <dsp:nvSpPr>
        <dsp:cNvPr id="0" name=""/>
        <dsp:cNvSpPr/>
      </dsp:nvSpPr>
      <dsp:spPr>
        <a:xfrm>
          <a:off x="3418385" y="2666999"/>
          <a:ext cx="4484083" cy="339247"/>
        </a:xfrm>
        <a:custGeom>
          <a:avLst/>
          <a:gdLst/>
          <a:ahLst/>
          <a:cxnLst/>
          <a:rect l="0" t="0" r="0" b="0"/>
          <a:pathLst>
            <a:path>
              <a:moveTo>
                <a:pt x="0" y="0"/>
              </a:moveTo>
              <a:lnTo>
                <a:pt x="4231805" y="0"/>
              </a:lnTo>
              <a:lnTo>
                <a:pt x="4231805" y="339247"/>
              </a:lnTo>
              <a:lnTo>
                <a:pt x="4484083" y="33924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961F98A-840F-42E9-92C8-F0EC9CDDE15D}">
      <dsp:nvSpPr>
        <dsp:cNvPr id="0" name=""/>
        <dsp:cNvSpPr/>
      </dsp:nvSpPr>
      <dsp:spPr>
        <a:xfrm>
          <a:off x="3418385" y="1706646"/>
          <a:ext cx="4480854" cy="960352"/>
        </a:xfrm>
        <a:custGeom>
          <a:avLst/>
          <a:gdLst/>
          <a:ahLst/>
          <a:cxnLst/>
          <a:rect l="0" t="0" r="0" b="0"/>
          <a:pathLst>
            <a:path>
              <a:moveTo>
                <a:pt x="0" y="960352"/>
              </a:moveTo>
              <a:lnTo>
                <a:pt x="4228576" y="960352"/>
              </a:lnTo>
              <a:lnTo>
                <a:pt x="4228576" y="0"/>
              </a:lnTo>
              <a:lnTo>
                <a:pt x="4480854"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54BB7A2-1EEB-4B74-A7B9-058C12BA3CAD}">
      <dsp:nvSpPr>
        <dsp:cNvPr id="0" name=""/>
        <dsp:cNvSpPr/>
      </dsp:nvSpPr>
      <dsp:spPr>
        <a:xfrm>
          <a:off x="3418385" y="457091"/>
          <a:ext cx="4483982" cy="2209908"/>
        </a:xfrm>
        <a:custGeom>
          <a:avLst/>
          <a:gdLst/>
          <a:ahLst/>
          <a:cxnLst/>
          <a:rect l="0" t="0" r="0" b="0"/>
          <a:pathLst>
            <a:path>
              <a:moveTo>
                <a:pt x="0" y="2209908"/>
              </a:moveTo>
              <a:lnTo>
                <a:pt x="4231704" y="2209908"/>
              </a:lnTo>
              <a:lnTo>
                <a:pt x="4231704" y="0"/>
              </a:lnTo>
              <a:lnTo>
                <a:pt x="448398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FA59B09-F2B1-4E44-84C3-4919A722C672}">
      <dsp:nvSpPr>
        <dsp:cNvPr id="0" name=""/>
        <dsp:cNvSpPr/>
      </dsp:nvSpPr>
      <dsp:spPr>
        <a:xfrm>
          <a:off x="219807" y="1371597"/>
          <a:ext cx="3198577" cy="2590804"/>
        </a:xfrm>
        <a:prstGeom prst="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AU" sz="2000" b="1" kern="1200" dirty="0">
              <a:solidFill>
                <a:schemeClr val="tx1"/>
              </a:solidFill>
              <a:latin typeface="Arial" panose="020B0604020202020204" pitchFamily="34" charset="0"/>
              <a:cs typeface="Arial" panose="020B0604020202020204" pitchFamily="34" charset="0"/>
            </a:rPr>
            <a:t>EPU</a:t>
          </a:r>
        </a:p>
        <a:p>
          <a:pPr marL="0" lvl="0" indent="0" algn="ctr" defTabSz="889000">
            <a:lnSpc>
              <a:spcPct val="90000"/>
            </a:lnSpc>
            <a:spcBef>
              <a:spcPct val="0"/>
            </a:spcBef>
            <a:spcAft>
              <a:spcPct val="35000"/>
            </a:spcAft>
            <a:buNone/>
          </a:pPr>
          <a:r>
            <a:rPr lang="en-US" sz="2000" kern="1200" dirty="0">
              <a:solidFill>
                <a:schemeClr val="tx1"/>
              </a:solidFill>
              <a:latin typeface="Arial" panose="020B0604020202020204" pitchFamily="34" charset="0"/>
              <a:cs typeface="Arial" panose="020B0604020202020204" pitchFamily="34" charset="0"/>
            </a:rPr>
            <a:t>coordinating the implementation of energy policies and providing necessary advice and assistance on all energy activities and energy-related matters. </a:t>
          </a:r>
          <a:endParaRPr lang="en-AU" sz="2000" kern="1200" dirty="0">
            <a:solidFill>
              <a:schemeClr val="tx1"/>
            </a:solidFill>
            <a:latin typeface="Arial" panose="020B0604020202020204" pitchFamily="34" charset="0"/>
            <a:cs typeface="Arial" panose="020B0604020202020204" pitchFamily="34" charset="0"/>
          </a:endParaRPr>
        </a:p>
      </dsp:txBody>
      <dsp:txXfrm>
        <a:off x="219807" y="1371597"/>
        <a:ext cx="3198577" cy="2590804"/>
      </dsp:txXfrm>
    </dsp:sp>
    <dsp:sp modelId="{BB117181-BCF4-44AD-AE35-DC3A5665C689}">
      <dsp:nvSpPr>
        <dsp:cNvPr id="0" name=""/>
        <dsp:cNvSpPr/>
      </dsp:nvSpPr>
      <dsp:spPr>
        <a:xfrm>
          <a:off x="7902367" y="11239"/>
          <a:ext cx="3007124" cy="891704"/>
        </a:xfrm>
        <a:prstGeom prst="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AU" sz="2000" kern="1200" dirty="0">
              <a:solidFill>
                <a:schemeClr val="tx1"/>
              </a:solidFill>
              <a:latin typeface="Arial" panose="020B0604020202020204" pitchFamily="34" charset="0"/>
              <a:cs typeface="Arial" panose="020B0604020202020204" pitchFamily="34" charset="0"/>
            </a:rPr>
            <a:t>KOIL</a:t>
          </a:r>
        </a:p>
        <a:p>
          <a:pPr marL="0" lvl="0" indent="0" algn="ctr" defTabSz="889000">
            <a:lnSpc>
              <a:spcPct val="90000"/>
            </a:lnSpc>
            <a:spcBef>
              <a:spcPct val="0"/>
            </a:spcBef>
            <a:spcAft>
              <a:spcPct val="35000"/>
            </a:spcAft>
            <a:buNone/>
          </a:pPr>
          <a:r>
            <a:rPr lang="en-US" sz="1100" kern="1200" dirty="0">
              <a:solidFill>
                <a:schemeClr val="tx1"/>
              </a:solidFill>
              <a:latin typeface="Arial" panose="020B0604020202020204" pitchFamily="34" charset="0"/>
              <a:cs typeface="Arial" panose="020B0604020202020204" pitchFamily="34" charset="0"/>
            </a:rPr>
            <a:t>supplying petroleum products throughout Gilbert and Phoenix Islands </a:t>
          </a:r>
          <a:endParaRPr lang="en-AU" sz="1100" kern="1200" dirty="0">
            <a:solidFill>
              <a:schemeClr val="tx1"/>
            </a:solidFill>
            <a:latin typeface="Arial" panose="020B0604020202020204" pitchFamily="34" charset="0"/>
            <a:cs typeface="Arial" panose="020B0604020202020204" pitchFamily="34" charset="0"/>
          </a:endParaRPr>
        </a:p>
      </dsp:txBody>
      <dsp:txXfrm>
        <a:off x="7902367" y="11239"/>
        <a:ext cx="3007124" cy="891704"/>
      </dsp:txXfrm>
    </dsp:sp>
    <dsp:sp modelId="{C98A830D-FF86-4ABF-A618-DB705EB132AB}">
      <dsp:nvSpPr>
        <dsp:cNvPr id="0" name=""/>
        <dsp:cNvSpPr/>
      </dsp:nvSpPr>
      <dsp:spPr>
        <a:xfrm>
          <a:off x="7899239" y="1207649"/>
          <a:ext cx="3040071" cy="997995"/>
        </a:xfrm>
        <a:prstGeom prst="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AU" sz="2000" kern="1200" dirty="0">
              <a:solidFill>
                <a:schemeClr val="tx1"/>
              </a:solidFill>
              <a:latin typeface="Arial" panose="020B0604020202020204" pitchFamily="34" charset="0"/>
              <a:cs typeface="Arial" panose="020B0604020202020204" pitchFamily="34" charset="0"/>
            </a:rPr>
            <a:t>PUB</a:t>
          </a:r>
        </a:p>
        <a:p>
          <a:pPr marL="0" lvl="0" indent="0" algn="ctr" defTabSz="889000">
            <a:lnSpc>
              <a:spcPct val="90000"/>
            </a:lnSpc>
            <a:spcBef>
              <a:spcPct val="0"/>
            </a:spcBef>
            <a:spcAft>
              <a:spcPct val="35000"/>
            </a:spcAft>
            <a:buNone/>
          </a:pPr>
          <a:r>
            <a:rPr lang="en-US" sz="1100" kern="1200" dirty="0">
              <a:solidFill>
                <a:schemeClr val="tx1"/>
              </a:solidFill>
              <a:latin typeface="Arial" panose="020B0604020202020204" pitchFamily="34" charset="0"/>
              <a:cs typeface="Arial" panose="020B0604020202020204" pitchFamily="34" charset="0"/>
            </a:rPr>
            <a:t>provide power, water supply and sewerage services for South Tarawa</a:t>
          </a:r>
          <a:endParaRPr lang="en-AU" sz="1100" kern="1200" dirty="0">
            <a:solidFill>
              <a:schemeClr val="tx1"/>
            </a:solidFill>
            <a:latin typeface="Arial" panose="020B0604020202020204" pitchFamily="34" charset="0"/>
            <a:cs typeface="Arial" panose="020B0604020202020204" pitchFamily="34" charset="0"/>
          </a:endParaRPr>
        </a:p>
      </dsp:txBody>
      <dsp:txXfrm>
        <a:off x="7899239" y="1207649"/>
        <a:ext cx="3040071" cy="997995"/>
      </dsp:txXfrm>
    </dsp:sp>
    <dsp:sp modelId="{53BFC89A-E2B0-4570-B3BD-0E93ADAC4833}">
      <dsp:nvSpPr>
        <dsp:cNvPr id="0" name=""/>
        <dsp:cNvSpPr/>
      </dsp:nvSpPr>
      <dsp:spPr>
        <a:xfrm>
          <a:off x="7902468" y="2520991"/>
          <a:ext cx="3082353" cy="970510"/>
        </a:xfrm>
        <a:prstGeom prst="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AU" sz="2000" kern="1200" dirty="0">
              <a:solidFill>
                <a:schemeClr val="tx1"/>
              </a:solidFill>
              <a:latin typeface="Arial" panose="020B0604020202020204" pitchFamily="34" charset="0"/>
              <a:cs typeface="Arial" panose="020B0604020202020204" pitchFamily="34" charset="0"/>
            </a:rPr>
            <a:t>KGES</a:t>
          </a:r>
        </a:p>
        <a:p>
          <a:pPr marL="0" lvl="0" indent="0" algn="ctr" defTabSz="889000">
            <a:lnSpc>
              <a:spcPct val="90000"/>
            </a:lnSpc>
            <a:spcBef>
              <a:spcPct val="0"/>
            </a:spcBef>
            <a:spcAft>
              <a:spcPct val="35000"/>
            </a:spcAft>
            <a:buNone/>
          </a:pPr>
          <a:r>
            <a:rPr lang="en-US" sz="1300" kern="1200" dirty="0">
              <a:solidFill>
                <a:schemeClr val="tx1"/>
              </a:solidFill>
              <a:latin typeface="Arial" panose="020B0604020202020204" pitchFamily="34" charset="0"/>
              <a:cs typeface="Arial" panose="020B0604020202020204" pitchFamily="34" charset="0"/>
            </a:rPr>
            <a:t>sale and installations of solar PV systems</a:t>
          </a:r>
          <a:endParaRPr lang="en-AU" sz="1300" kern="1200" dirty="0">
            <a:solidFill>
              <a:schemeClr val="tx1"/>
            </a:solidFill>
            <a:latin typeface="Arial" panose="020B0604020202020204" pitchFamily="34" charset="0"/>
            <a:cs typeface="Arial" panose="020B0604020202020204" pitchFamily="34" charset="0"/>
          </a:endParaRPr>
        </a:p>
      </dsp:txBody>
      <dsp:txXfrm>
        <a:off x="7902468" y="2520991"/>
        <a:ext cx="3082353" cy="970510"/>
      </dsp:txXfrm>
    </dsp:sp>
    <dsp:sp modelId="{02420C33-FF70-49DD-BF32-598239134918}">
      <dsp:nvSpPr>
        <dsp:cNvPr id="0" name=""/>
        <dsp:cNvSpPr/>
      </dsp:nvSpPr>
      <dsp:spPr>
        <a:xfrm>
          <a:off x="7899239" y="3806849"/>
          <a:ext cx="3082353" cy="1526551"/>
        </a:xfrm>
        <a:prstGeom prst="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AU" sz="2000" kern="1200" dirty="0">
              <a:solidFill>
                <a:schemeClr val="tx1"/>
              </a:solidFill>
              <a:latin typeface="Arial" panose="020B0604020202020204" pitchFamily="34" charset="0"/>
              <a:cs typeface="Arial" panose="020B0604020202020204" pitchFamily="34" charset="0"/>
            </a:rPr>
            <a:t>MLPID</a:t>
          </a:r>
        </a:p>
        <a:p>
          <a:pPr marL="0" lvl="0" indent="0" algn="ctr" defTabSz="889000">
            <a:lnSpc>
              <a:spcPct val="90000"/>
            </a:lnSpc>
            <a:spcBef>
              <a:spcPct val="0"/>
            </a:spcBef>
            <a:spcAft>
              <a:spcPct val="35000"/>
            </a:spcAft>
            <a:buNone/>
          </a:pPr>
          <a:r>
            <a:rPr lang="en-US" sz="1300" kern="1200" dirty="0">
              <a:solidFill>
                <a:schemeClr val="tx1"/>
              </a:solidFill>
              <a:latin typeface="Arial" panose="020B0604020202020204" pitchFamily="34" charset="0"/>
              <a:cs typeface="Arial" panose="020B0604020202020204" pitchFamily="34" charset="0"/>
            </a:rPr>
            <a:t>responsible for all government services including the development of power, electrification and transmission on Kiritimati  Island</a:t>
          </a:r>
          <a:endParaRPr lang="en-AU" sz="1300" kern="1200" dirty="0">
            <a:solidFill>
              <a:schemeClr val="tx1"/>
            </a:solidFill>
            <a:latin typeface="Arial" panose="020B0604020202020204" pitchFamily="34" charset="0"/>
            <a:cs typeface="Arial" panose="020B0604020202020204" pitchFamily="34" charset="0"/>
          </a:endParaRPr>
        </a:p>
      </dsp:txBody>
      <dsp:txXfrm>
        <a:off x="7899239" y="3806849"/>
        <a:ext cx="3082353" cy="1526551"/>
      </dsp:txXfrm>
    </dsp:sp>
    <dsp:sp modelId="{BF8D319F-572D-4C8A-80C7-CE9FBE3125FE}">
      <dsp:nvSpPr>
        <dsp:cNvPr id="0" name=""/>
        <dsp:cNvSpPr/>
      </dsp:nvSpPr>
      <dsp:spPr>
        <a:xfrm>
          <a:off x="3922587" y="130835"/>
          <a:ext cx="3471743" cy="1702931"/>
        </a:xfrm>
        <a:prstGeom prst="rect">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AU" sz="2000" b="1" kern="1200" dirty="0">
              <a:solidFill>
                <a:srgbClr val="FF0000"/>
              </a:solidFill>
              <a:latin typeface="Arial" panose="020B0604020202020204" pitchFamily="34" charset="0"/>
              <a:cs typeface="Arial" panose="020B0604020202020204" pitchFamily="34" charset="0"/>
            </a:rPr>
            <a:t>MISE</a:t>
          </a:r>
        </a:p>
        <a:p>
          <a:pPr marL="0" lvl="0" indent="0" algn="ctr" defTabSz="889000">
            <a:lnSpc>
              <a:spcPct val="90000"/>
            </a:lnSpc>
            <a:spcBef>
              <a:spcPct val="0"/>
            </a:spcBef>
            <a:spcAft>
              <a:spcPct val="35000"/>
            </a:spcAft>
            <a:buNone/>
          </a:pPr>
          <a:r>
            <a:rPr lang="en-US" sz="2000" kern="1200" dirty="0">
              <a:solidFill>
                <a:schemeClr val="tx1"/>
              </a:solidFill>
              <a:latin typeface="Arial" panose="020B0604020202020204" pitchFamily="34" charset="0"/>
              <a:cs typeface="Arial" panose="020B0604020202020204" pitchFamily="34" charset="0"/>
            </a:rPr>
            <a:t>responsible for the planning, management and coordination of the energy sector </a:t>
          </a:r>
          <a:endParaRPr lang="en-AU" sz="2000" kern="1200" dirty="0">
            <a:solidFill>
              <a:schemeClr val="tx1"/>
            </a:solidFill>
            <a:latin typeface="Arial" panose="020B0604020202020204" pitchFamily="34" charset="0"/>
            <a:cs typeface="Arial" panose="020B0604020202020204" pitchFamily="34" charset="0"/>
          </a:endParaRPr>
        </a:p>
      </dsp:txBody>
      <dsp:txXfrm>
        <a:off x="3922587" y="130835"/>
        <a:ext cx="3471743" cy="17029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A885CA-2F43-4B6C-A0FB-5E354158B17F}">
      <dsp:nvSpPr>
        <dsp:cNvPr id="0" name=""/>
        <dsp:cNvSpPr/>
      </dsp:nvSpPr>
      <dsp:spPr>
        <a:xfrm rot="16200000">
          <a:off x="-697261" y="697261"/>
          <a:ext cx="3001028" cy="1606505"/>
        </a:xfrm>
        <a:prstGeom prst="flowChartManualOperation">
          <a:avLst/>
        </a:prstGeom>
        <a:blipFill rotWithShape="0">
          <a:blip xmlns:r="http://schemas.openxmlformats.org/officeDocument/2006/relationships" r:embed="rId1"/>
          <a:srcRect/>
          <a:stretch>
            <a:fillRect l="-21000" r="-2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0" tIns="0" rIns="406797" bIns="0" numCol="1" spcCol="1270" anchor="ctr" anchorCtr="0">
          <a:noAutofit/>
        </a:bodyPr>
        <a:lstStyle/>
        <a:p>
          <a:pPr marL="0" lvl="0" indent="0" algn="ctr" defTabSz="2844800">
            <a:lnSpc>
              <a:spcPct val="90000"/>
            </a:lnSpc>
            <a:spcBef>
              <a:spcPct val="0"/>
            </a:spcBef>
            <a:spcAft>
              <a:spcPct val="35000"/>
            </a:spcAft>
            <a:buNone/>
          </a:pPr>
          <a:br>
            <a:rPr lang="en-AU" sz="6400" kern="1200" dirty="0"/>
          </a:br>
          <a:endParaRPr lang="en-AU" sz="6400" kern="1200" dirty="0"/>
        </a:p>
      </dsp:txBody>
      <dsp:txXfrm rot="5400000">
        <a:off x="0" y="600206"/>
        <a:ext cx="1606505" cy="1800616"/>
      </dsp:txXfrm>
    </dsp:sp>
    <dsp:sp modelId="{F5884731-CAD0-456F-B942-D28E4EC852F0}">
      <dsp:nvSpPr>
        <dsp:cNvPr id="0" name=""/>
        <dsp:cNvSpPr/>
      </dsp:nvSpPr>
      <dsp:spPr>
        <a:xfrm rot="16200000">
          <a:off x="679792" y="541474"/>
          <a:ext cx="3001028" cy="1918078"/>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0" tIns="0" rIns="406797" bIns="0" numCol="1" spcCol="1270" anchor="ctr" anchorCtr="0">
          <a:noAutofit/>
        </a:bodyPr>
        <a:lstStyle/>
        <a:p>
          <a:pPr marL="0" lvl="0" indent="0" algn="ctr" defTabSz="2844800">
            <a:lnSpc>
              <a:spcPct val="90000"/>
            </a:lnSpc>
            <a:spcBef>
              <a:spcPct val="0"/>
            </a:spcBef>
            <a:spcAft>
              <a:spcPct val="35000"/>
            </a:spcAft>
            <a:buNone/>
          </a:pPr>
          <a:endParaRPr lang="en-AU" sz="6400" kern="1200"/>
        </a:p>
      </dsp:txBody>
      <dsp:txXfrm rot="5400000">
        <a:off x="1221267" y="600205"/>
        <a:ext cx="1918078" cy="1800616"/>
      </dsp:txXfrm>
    </dsp:sp>
    <dsp:sp modelId="{B52D05D2-3B6D-4CC4-B41C-B9DE40770ADD}">
      <dsp:nvSpPr>
        <dsp:cNvPr id="0" name=""/>
        <dsp:cNvSpPr/>
      </dsp:nvSpPr>
      <dsp:spPr>
        <a:xfrm rot="16200000">
          <a:off x="249567" y="952480"/>
          <a:ext cx="3001028" cy="1096066"/>
        </a:xfrm>
        <a:prstGeom prst="flowChartManualOperation">
          <a:avLst/>
        </a:prstGeom>
        <a:blipFill rotWithShape="0">
          <a:blip xmlns:r="http://schemas.openxmlformats.org/officeDocument/2006/relationships" r:embed="rId2"/>
          <a:srcRect/>
          <a:stretch>
            <a:fillRect t="-10000" b="-10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0" tIns="0" rIns="406797" bIns="0" numCol="1" spcCol="1270" anchor="ctr" anchorCtr="0">
          <a:noAutofit/>
        </a:bodyPr>
        <a:lstStyle/>
        <a:p>
          <a:pPr marL="0" lvl="0" indent="0" algn="ctr" defTabSz="2844800">
            <a:lnSpc>
              <a:spcPct val="90000"/>
            </a:lnSpc>
            <a:spcBef>
              <a:spcPct val="0"/>
            </a:spcBef>
            <a:spcAft>
              <a:spcPct val="35000"/>
            </a:spcAft>
            <a:buNone/>
          </a:pPr>
          <a:br>
            <a:rPr lang="en-AU" sz="6400" kern="1200" dirty="0"/>
          </a:br>
          <a:endParaRPr lang="en-AU" sz="6400" kern="1200" dirty="0"/>
        </a:p>
      </dsp:txBody>
      <dsp:txXfrm rot="5400000">
        <a:off x="1202048" y="600205"/>
        <a:ext cx="1096066" cy="1800616"/>
      </dsp:txXfrm>
    </dsp:sp>
    <dsp:sp modelId="{4FF05D1A-5C7D-4D63-AEAE-D9DDA0BBE14E}">
      <dsp:nvSpPr>
        <dsp:cNvPr id="0" name=""/>
        <dsp:cNvSpPr/>
      </dsp:nvSpPr>
      <dsp:spPr>
        <a:xfrm rot="16200000">
          <a:off x="1441212" y="803867"/>
          <a:ext cx="3001028" cy="1393292"/>
        </a:xfrm>
        <a:prstGeom prst="flowChartManualOperation">
          <a:avLst/>
        </a:prstGeom>
        <a:blipFill rotWithShape="0">
          <a:blip xmlns:r="http://schemas.openxmlformats.org/officeDocument/2006/relationships" r:embed="rId3"/>
          <a:srcRect/>
          <a:stretch>
            <a:fillRect t="-21000" b="-2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0" tIns="0" rIns="406797" bIns="0" numCol="1" spcCol="1270" anchor="ctr" anchorCtr="0">
          <a:noAutofit/>
        </a:bodyPr>
        <a:lstStyle/>
        <a:p>
          <a:pPr marL="0" lvl="0" indent="0" algn="ctr" defTabSz="2844800">
            <a:lnSpc>
              <a:spcPct val="90000"/>
            </a:lnSpc>
            <a:spcBef>
              <a:spcPct val="0"/>
            </a:spcBef>
            <a:spcAft>
              <a:spcPct val="35000"/>
            </a:spcAft>
            <a:buNone/>
          </a:pPr>
          <a:br>
            <a:rPr lang="en-AU" sz="6400" kern="1200" dirty="0"/>
          </a:br>
          <a:endParaRPr lang="en-AU" sz="6400" kern="1200" dirty="0"/>
        </a:p>
      </dsp:txBody>
      <dsp:txXfrm rot="5400000">
        <a:off x="2245080" y="600205"/>
        <a:ext cx="1393292" cy="1800616"/>
      </dsp:txXfrm>
    </dsp:sp>
    <dsp:sp modelId="{AB2F5133-D2A4-4B6E-A3B4-CB1A639AB356}">
      <dsp:nvSpPr>
        <dsp:cNvPr id="0" name=""/>
        <dsp:cNvSpPr/>
      </dsp:nvSpPr>
      <dsp:spPr>
        <a:xfrm rot="16200000">
          <a:off x="2652018" y="872074"/>
          <a:ext cx="3001028" cy="1256878"/>
        </a:xfrm>
        <a:prstGeom prst="flowChartManualOperation">
          <a:avLst/>
        </a:prstGeom>
        <a:blipFill rotWithShape="0">
          <a:blip xmlns:r="http://schemas.openxmlformats.org/officeDocument/2006/relationships" r:embed="rId4"/>
          <a:srcRect/>
          <a:stretch>
            <a:fillRect t="-21000" b="-2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0" tIns="0" rIns="406797" bIns="0" numCol="1" spcCol="1270" anchor="ctr" anchorCtr="0">
          <a:noAutofit/>
        </a:bodyPr>
        <a:lstStyle/>
        <a:p>
          <a:pPr marL="0" lvl="0" indent="0" algn="ctr" defTabSz="2844800">
            <a:lnSpc>
              <a:spcPct val="90000"/>
            </a:lnSpc>
            <a:spcBef>
              <a:spcPct val="0"/>
            </a:spcBef>
            <a:spcAft>
              <a:spcPct val="35000"/>
            </a:spcAft>
            <a:buNone/>
          </a:pPr>
          <a:br>
            <a:rPr lang="en-AU" sz="6400" kern="1200" dirty="0"/>
          </a:br>
          <a:endParaRPr lang="en-AU" sz="6400" kern="1200" dirty="0"/>
        </a:p>
      </dsp:txBody>
      <dsp:txXfrm rot="5400000">
        <a:off x="3524093" y="600205"/>
        <a:ext cx="1256878" cy="1800616"/>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9A289A-81EB-459E-A91E-049C995333C0}" type="datetimeFigureOut">
              <a:rPr lang="en-AU" smtClean="0"/>
              <a:t>23/06/2023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454EAD-F5FE-49D5-AB91-1361F282E0D9}" type="slidenum">
              <a:rPr lang="en-AU" smtClean="0"/>
              <a:t>‹#›</a:t>
            </a:fld>
            <a:endParaRPr lang="en-AU"/>
          </a:p>
        </p:txBody>
      </p:sp>
    </p:spTree>
    <p:extLst>
      <p:ext uri="{BB962C8B-B14F-4D97-AF65-F5344CB8AC3E}">
        <p14:creationId xmlns:p14="http://schemas.microsoft.com/office/powerpoint/2010/main" val="1352868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N Teina ae </a:t>
            </a:r>
            <a:r>
              <a:rPr lang="en-AU" dirty="0" err="1"/>
              <a:t>ngkai</a:t>
            </a:r>
            <a:r>
              <a:rPr lang="en-AU" dirty="0"/>
              <a:t> </a:t>
            </a:r>
            <a:r>
              <a:rPr lang="en-AU" dirty="0" err="1"/>
              <a:t>ao</a:t>
            </a:r>
            <a:r>
              <a:rPr lang="en-AU" dirty="0"/>
              <a:t> </a:t>
            </a:r>
            <a:r>
              <a:rPr lang="en-AU" dirty="0" err="1"/>
              <a:t>te</a:t>
            </a:r>
            <a:r>
              <a:rPr lang="en-AU" dirty="0"/>
              <a:t> MISE e </a:t>
            </a:r>
            <a:r>
              <a:rPr lang="en-AU" dirty="0" err="1"/>
              <a:t>ngae</a:t>
            </a:r>
            <a:r>
              <a:rPr lang="en-AU" dirty="0"/>
              <a:t> </a:t>
            </a:r>
            <a:r>
              <a:rPr lang="en-AU" dirty="0" err="1"/>
              <a:t>ngke</a:t>
            </a:r>
            <a:r>
              <a:rPr lang="en-AU" dirty="0"/>
              <a:t> e </a:t>
            </a:r>
            <a:r>
              <a:rPr lang="en-AU" dirty="0" err="1"/>
              <a:t>ataaki</a:t>
            </a:r>
            <a:r>
              <a:rPr lang="en-AU" dirty="0"/>
              <a:t> bwa e responsible for ……… ma </a:t>
            </a:r>
            <a:r>
              <a:rPr lang="en-AU" dirty="0" err="1"/>
              <a:t>akea</a:t>
            </a:r>
            <a:r>
              <a:rPr lang="en-AU" dirty="0"/>
              <a:t> ana legal mandate to properly coordinate the overall energy sector in Kiribati </a:t>
            </a:r>
            <a:r>
              <a:rPr lang="en-AU" dirty="0" err="1"/>
              <a:t>ao</a:t>
            </a:r>
            <a:r>
              <a:rPr lang="en-AU" dirty="0"/>
              <a:t> </a:t>
            </a:r>
            <a:r>
              <a:rPr lang="en-AU" dirty="0" err="1"/>
              <a:t>aio</a:t>
            </a:r>
            <a:r>
              <a:rPr lang="en-AU" dirty="0"/>
              <a:t> </a:t>
            </a:r>
            <a:r>
              <a:rPr lang="en-AU" dirty="0" err="1"/>
              <a:t>tii</a:t>
            </a:r>
            <a:r>
              <a:rPr lang="en-AU" dirty="0"/>
              <a:t> </a:t>
            </a:r>
            <a:r>
              <a:rPr lang="en-AU" dirty="0" err="1"/>
              <a:t>tebo</a:t>
            </a:r>
            <a:r>
              <a:rPr lang="en-AU" dirty="0"/>
              <a:t> </a:t>
            </a:r>
            <a:r>
              <a:rPr lang="en-AU" dirty="0" err="1"/>
              <a:t>naba</a:t>
            </a:r>
            <a:r>
              <a:rPr lang="en-AU" dirty="0"/>
              <a:t> ma </a:t>
            </a:r>
            <a:r>
              <a:rPr lang="en-AU" dirty="0" err="1"/>
              <a:t>te</a:t>
            </a:r>
            <a:r>
              <a:rPr lang="en-AU" dirty="0"/>
              <a:t> EPU. N </a:t>
            </a:r>
            <a:r>
              <a:rPr lang="en-AU" dirty="0" err="1"/>
              <a:t>aron</a:t>
            </a:r>
            <a:r>
              <a:rPr lang="en-AU" dirty="0"/>
              <a:t> ae e </a:t>
            </a:r>
            <a:r>
              <a:rPr lang="en-AU" dirty="0" err="1"/>
              <a:t>ataaki</a:t>
            </a:r>
            <a:r>
              <a:rPr lang="en-AU" dirty="0"/>
              <a:t> </a:t>
            </a:r>
            <a:r>
              <a:rPr lang="en-AU" dirty="0" err="1"/>
              <a:t>ao</a:t>
            </a:r>
            <a:r>
              <a:rPr lang="en-AU" dirty="0"/>
              <a:t> </a:t>
            </a:r>
            <a:r>
              <a:rPr lang="en-AU" dirty="0" err="1"/>
              <a:t>iaan</a:t>
            </a:r>
            <a:r>
              <a:rPr lang="en-AU" dirty="0"/>
              <a:t> </a:t>
            </a:r>
            <a:r>
              <a:rPr lang="en-AU" dirty="0" err="1"/>
              <a:t>te</a:t>
            </a:r>
            <a:endParaRPr lang="en-AU" dirty="0"/>
          </a:p>
          <a:p>
            <a:pPr defTabSz="931774" fontAlgn="t">
              <a:lnSpc>
                <a:spcPct val="107000"/>
              </a:lnSpc>
              <a:defRPr/>
            </a:pPr>
            <a:r>
              <a:rPr lang="en-AU" dirty="0"/>
              <a:t>1. </a:t>
            </a:r>
            <a:r>
              <a:rPr lang="en-AU" dirty="0">
                <a:latin typeface="Arial" panose="020B0604020202020204" pitchFamily="34" charset="0"/>
              </a:rPr>
              <a:t>Petroleum Ordinance: EPU only involves in the storage licencing.</a:t>
            </a:r>
          </a:p>
          <a:p>
            <a:pPr fontAlgn="t">
              <a:lnSpc>
                <a:spcPct val="107000"/>
              </a:lnSpc>
            </a:pPr>
            <a:r>
              <a:rPr lang="en-US" dirty="0">
                <a:solidFill>
                  <a:srgbClr val="FFFFFF"/>
                </a:solidFill>
                <a:latin typeface="Trebuchet MS" panose="020B0603020202020204" pitchFamily="34" charset="0"/>
              </a:rPr>
              <a:t>2. </a:t>
            </a:r>
            <a:r>
              <a:rPr lang="en-US" dirty="0" err="1">
                <a:solidFill>
                  <a:srgbClr val="FFFFFF"/>
                </a:solidFill>
                <a:latin typeface="Trebuchet MS" panose="020B0603020202020204" pitchFamily="34" charset="0"/>
              </a:rPr>
              <a:t>Nte</a:t>
            </a:r>
            <a:r>
              <a:rPr lang="en-US" dirty="0">
                <a:solidFill>
                  <a:srgbClr val="FFFFFF"/>
                </a:solidFill>
                <a:latin typeface="Trebuchet MS" panose="020B0603020202020204" pitchFamily="34" charset="0"/>
              </a:rPr>
              <a:t> PUB Ordinance </a:t>
            </a:r>
            <a:r>
              <a:rPr lang="en-US" dirty="0" err="1">
                <a:solidFill>
                  <a:srgbClr val="FFFFFF"/>
                </a:solidFill>
                <a:latin typeface="Trebuchet MS" panose="020B0603020202020204" pitchFamily="34" charset="0"/>
              </a:rPr>
              <a:t>ao</a:t>
            </a:r>
            <a:r>
              <a:rPr lang="en-US" dirty="0">
                <a:solidFill>
                  <a:srgbClr val="FFFFFF"/>
                </a:solidFill>
                <a:latin typeface="Trebuchet MS" panose="020B0603020202020204" pitchFamily="34" charset="0"/>
              </a:rPr>
              <a:t> PUB has the right to distribute, transmit and supply power and water </a:t>
            </a:r>
            <a:r>
              <a:rPr lang="en-US" dirty="0" err="1">
                <a:solidFill>
                  <a:srgbClr val="FFFFFF"/>
                </a:solidFill>
                <a:latin typeface="Trebuchet MS" panose="020B0603020202020204" pitchFamily="34" charset="0"/>
              </a:rPr>
              <a:t>iaon</a:t>
            </a:r>
            <a:r>
              <a:rPr lang="en-US" dirty="0">
                <a:solidFill>
                  <a:srgbClr val="FFFFFF"/>
                </a:solidFill>
                <a:latin typeface="Trebuchet MS" panose="020B0603020202020204" pitchFamily="34" charset="0"/>
              </a:rPr>
              <a:t> South Tarawa </a:t>
            </a:r>
            <a:r>
              <a:rPr lang="en-US" dirty="0" err="1">
                <a:solidFill>
                  <a:srgbClr val="FFFFFF"/>
                </a:solidFill>
                <a:latin typeface="Trebuchet MS" panose="020B0603020202020204" pitchFamily="34" charset="0"/>
              </a:rPr>
              <a:t>ao</a:t>
            </a:r>
            <a:r>
              <a:rPr lang="en-US" dirty="0">
                <a:solidFill>
                  <a:srgbClr val="FFFFFF"/>
                </a:solidFill>
                <a:latin typeface="Trebuchet MS" panose="020B0603020202020204" pitchFamily="34" charset="0"/>
              </a:rPr>
              <a:t> e bon act </a:t>
            </a:r>
            <a:r>
              <a:rPr lang="en-US" dirty="0" err="1">
                <a:solidFill>
                  <a:srgbClr val="FFFFFF"/>
                </a:solidFill>
                <a:latin typeface="Trebuchet MS" panose="020B0603020202020204" pitchFamily="34" charset="0"/>
              </a:rPr>
              <a:t>naba</a:t>
            </a:r>
            <a:r>
              <a:rPr lang="en-US" dirty="0">
                <a:solidFill>
                  <a:srgbClr val="FFFFFF"/>
                </a:solidFill>
                <a:latin typeface="Trebuchet MS" panose="020B0603020202020204" pitchFamily="34" charset="0"/>
              </a:rPr>
              <a:t> as a Regulator as stated in the PUB ordinance</a:t>
            </a:r>
            <a:endParaRPr lang="en-AU" sz="1600" dirty="0">
              <a:latin typeface="Arial" panose="020B0604020202020204" pitchFamily="34" charset="0"/>
            </a:endParaRPr>
          </a:p>
          <a:p>
            <a:pPr fontAlgn="t">
              <a:lnSpc>
                <a:spcPct val="107000"/>
              </a:lnSpc>
            </a:pPr>
            <a:r>
              <a:rPr lang="en-AU" sz="1600" dirty="0">
                <a:latin typeface="Arial" panose="020B0604020202020204" pitchFamily="34" charset="0"/>
              </a:rPr>
              <a:t>3. For KGES </a:t>
            </a:r>
            <a:r>
              <a:rPr lang="en-AU" sz="1600" dirty="0" err="1">
                <a:latin typeface="Arial" panose="020B0604020202020204" pitchFamily="34" charset="0"/>
              </a:rPr>
              <a:t>ao</a:t>
            </a:r>
            <a:r>
              <a:rPr lang="en-AU" sz="1600" dirty="0">
                <a:latin typeface="Arial" panose="020B0604020202020204" pitchFamily="34" charset="0"/>
              </a:rPr>
              <a:t> MLPID even if they participate in the energy sector ma </a:t>
            </a:r>
            <a:r>
              <a:rPr lang="en-AU" sz="1600" dirty="0" err="1">
                <a:latin typeface="Arial" panose="020B0604020202020204" pitchFamily="34" charset="0"/>
              </a:rPr>
              <a:t>akea</a:t>
            </a:r>
            <a:r>
              <a:rPr lang="en-AU" sz="1600" dirty="0">
                <a:latin typeface="Arial" panose="020B0604020202020204" pitchFamily="34" charset="0"/>
              </a:rPr>
              <a:t> </a:t>
            </a:r>
            <a:r>
              <a:rPr lang="en-AU" sz="1600" dirty="0" err="1">
                <a:latin typeface="Arial" panose="020B0604020202020204" pitchFamily="34" charset="0"/>
              </a:rPr>
              <a:t>aia</a:t>
            </a:r>
            <a:r>
              <a:rPr lang="en-AU" sz="1600" dirty="0">
                <a:latin typeface="Arial" panose="020B0604020202020204" pitchFamily="34" charset="0"/>
              </a:rPr>
              <a:t> no legal framework </a:t>
            </a:r>
            <a:endParaRPr lang="en-AU" dirty="0"/>
          </a:p>
        </p:txBody>
      </p:sp>
      <p:sp>
        <p:nvSpPr>
          <p:cNvPr id="4" name="Slide Number Placeholder 3"/>
          <p:cNvSpPr>
            <a:spLocks noGrp="1"/>
          </p:cNvSpPr>
          <p:nvPr>
            <p:ph type="sldNum" sz="quarter" idx="5"/>
          </p:nvPr>
        </p:nvSpPr>
        <p:spPr/>
        <p:txBody>
          <a:bodyPr/>
          <a:lstStyle/>
          <a:p>
            <a:fld id="{F1D81D6E-F8C3-4500-9FB1-789B950EF2F9}" type="slidenum">
              <a:rPr lang="en-AU" smtClean="0"/>
              <a:t>3</a:t>
            </a:fld>
            <a:endParaRPr lang="en-AU"/>
          </a:p>
        </p:txBody>
      </p:sp>
    </p:spTree>
    <p:extLst>
      <p:ext uri="{BB962C8B-B14F-4D97-AF65-F5344CB8AC3E}">
        <p14:creationId xmlns:p14="http://schemas.microsoft.com/office/powerpoint/2010/main" val="3351488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N </a:t>
            </a:r>
            <a:r>
              <a:rPr lang="en-AU" dirty="0" err="1"/>
              <a:t>aron</a:t>
            </a:r>
            <a:r>
              <a:rPr lang="en-AU" dirty="0"/>
              <a:t> ae </a:t>
            </a:r>
            <a:r>
              <a:rPr lang="en-AU" dirty="0" err="1"/>
              <a:t>kam</a:t>
            </a:r>
            <a:r>
              <a:rPr lang="en-AU" dirty="0"/>
              <a:t> </a:t>
            </a:r>
            <a:r>
              <a:rPr lang="en-AU" dirty="0" err="1"/>
              <a:t>ataia</a:t>
            </a:r>
            <a:r>
              <a:rPr lang="en-AU" dirty="0"/>
              <a:t> </a:t>
            </a:r>
            <a:r>
              <a:rPr lang="en-AU" dirty="0" err="1"/>
              <a:t>ao</a:t>
            </a:r>
            <a:r>
              <a:rPr lang="en-AU" dirty="0"/>
              <a:t> </a:t>
            </a:r>
            <a:r>
              <a:rPr lang="en-AU" dirty="0" err="1"/>
              <a:t>iai</a:t>
            </a:r>
            <a:r>
              <a:rPr lang="en-AU" dirty="0"/>
              <a:t> </a:t>
            </a:r>
            <a:r>
              <a:rPr lang="en-AU" dirty="0" err="1"/>
              <a:t>taian</a:t>
            </a:r>
            <a:r>
              <a:rPr lang="en-AU" dirty="0"/>
              <a:t> energy targets are ea responsible </a:t>
            </a:r>
            <a:r>
              <a:rPr lang="en-AU" dirty="0" err="1"/>
              <a:t>iai</a:t>
            </a:r>
            <a:r>
              <a:rPr lang="en-AU" dirty="0"/>
              <a:t> MISE bwa ana </a:t>
            </a:r>
            <a:r>
              <a:rPr lang="en-AU" dirty="0" err="1"/>
              <a:t>riai</a:t>
            </a:r>
            <a:r>
              <a:rPr lang="en-AU" dirty="0"/>
              <a:t> n achieve n </a:t>
            </a:r>
            <a:r>
              <a:rPr lang="en-AU" dirty="0" err="1"/>
              <a:t>aron</a:t>
            </a:r>
            <a:r>
              <a:rPr lang="en-AU" dirty="0"/>
              <a:t>:</a:t>
            </a:r>
          </a:p>
          <a:p>
            <a:pPr marL="232943" indent="-232943">
              <a:buAutoNum type="arabicPeriod"/>
            </a:pPr>
            <a:r>
              <a:rPr lang="en-AU" dirty="0"/>
              <a:t>Sustainable Development Goals (SDG) 7 – </a:t>
            </a:r>
            <a:r>
              <a:rPr lang="en-AU" dirty="0" err="1"/>
              <a:t>aio</a:t>
            </a:r>
            <a:r>
              <a:rPr lang="en-AU" dirty="0"/>
              <a:t>  are e </a:t>
            </a:r>
            <a:r>
              <a:rPr lang="en-AU" dirty="0" err="1"/>
              <a:t>boboto</a:t>
            </a:r>
            <a:r>
              <a:rPr lang="en-AU" dirty="0"/>
              <a:t> </a:t>
            </a:r>
            <a:r>
              <a:rPr lang="en-AU" dirty="0" err="1"/>
              <a:t>iaon</a:t>
            </a:r>
            <a:r>
              <a:rPr lang="en-AU" dirty="0"/>
              <a:t> </a:t>
            </a:r>
            <a:r>
              <a:rPr lang="en-AU" dirty="0" err="1"/>
              <a:t>te</a:t>
            </a:r>
            <a:r>
              <a:rPr lang="en-AU" dirty="0"/>
              <a:t> accessibility improvement to energy services</a:t>
            </a:r>
          </a:p>
          <a:p>
            <a:pPr marL="232943" indent="-232943">
              <a:buAutoNum type="arabicPeriod"/>
            </a:pPr>
            <a:r>
              <a:rPr lang="en-AU" dirty="0"/>
              <a:t>Nationally Determined Contribution (NDC) – </a:t>
            </a:r>
            <a:r>
              <a:rPr lang="en-AU" dirty="0" err="1"/>
              <a:t>aio</a:t>
            </a:r>
            <a:r>
              <a:rPr lang="en-AU" dirty="0"/>
              <a:t> n </a:t>
            </a:r>
            <a:r>
              <a:rPr lang="en-AU" dirty="0" err="1"/>
              <a:t>irekereke</a:t>
            </a:r>
            <a:r>
              <a:rPr lang="en-AU" dirty="0"/>
              <a:t> ma </a:t>
            </a:r>
            <a:r>
              <a:rPr lang="en-AU" dirty="0" err="1"/>
              <a:t>kaurerekean</a:t>
            </a:r>
            <a:r>
              <a:rPr lang="en-AU" dirty="0"/>
              <a:t> </a:t>
            </a:r>
            <a:r>
              <a:rPr lang="en-AU" dirty="0" err="1"/>
              <a:t>te</a:t>
            </a:r>
            <a:r>
              <a:rPr lang="en-AU" dirty="0"/>
              <a:t> GHG emission</a:t>
            </a:r>
          </a:p>
          <a:p>
            <a:pPr marL="232943" indent="-232943">
              <a:buAutoNum type="arabicPeriod"/>
            </a:pPr>
            <a:r>
              <a:rPr lang="en-AU" dirty="0"/>
              <a:t>Kiribati Fossil Fuel use reduction targets</a:t>
            </a:r>
          </a:p>
          <a:p>
            <a:endParaRPr lang="en-AU" dirty="0"/>
          </a:p>
          <a:p>
            <a:r>
              <a:rPr lang="en-AU" dirty="0"/>
              <a:t>To achieve targets </a:t>
            </a:r>
            <a:r>
              <a:rPr lang="en-AU" dirty="0" err="1"/>
              <a:t>aikai</a:t>
            </a:r>
            <a:r>
              <a:rPr lang="en-AU" dirty="0"/>
              <a:t> </a:t>
            </a:r>
            <a:r>
              <a:rPr lang="en-AU" dirty="0" err="1"/>
              <a:t>ao</a:t>
            </a:r>
            <a:r>
              <a:rPr lang="en-AU" dirty="0"/>
              <a:t> </a:t>
            </a:r>
            <a:r>
              <a:rPr lang="en-AU" dirty="0" err="1"/>
              <a:t>aikai</a:t>
            </a:r>
            <a:r>
              <a:rPr lang="en-AU" dirty="0"/>
              <a:t> ana working documents MISE are ea use to guide ana work program n </a:t>
            </a:r>
            <a:r>
              <a:rPr lang="en-AU" dirty="0" err="1"/>
              <a:t>aron</a:t>
            </a:r>
            <a:r>
              <a:rPr lang="en-AU" dirty="0"/>
              <a:t> </a:t>
            </a:r>
            <a:r>
              <a:rPr lang="en-AU" dirty="0" err="1"/>
              <a:t>te</a:t>
            </a:r>
            <a:r>
              <a:rPr lang="en-AU" dirty="0"/>
              <a:t>:</a:t>
            </a:r>
          </a:p>
          <a:p>
            <a:pPr marL="232943" indent="-232943">
              <a:buAutoNum type="arabicPeriod"/>
            </a:pPr>
            <a:r>
              <a:rPr lang="en-AU" dirty="0"/>
              <a:t>KNEP </a:t>
            </a:r>
          </a:p>
          <a:p>
            <a:pPr marL="232943" indent="-232943">
              <a:buAutoNum type="arabicPeriod"/>
            </a:pPr>
            <a:r>
              <a:rPr lang="en-AU" dirty="0"/>
              <a:t>KIER</a:t>
            </a:r>
          </a:p>
          <a:p>
            <a:pPr marL="232943" indent="-232943">
              <a:buAutoNum type="arabicPeriod"/>
            </a:pPr>
            <a:r>
              <a:rPr lang="en-AU" dirty="0"/>
              <a:t>KV20</a:t>
            </a:r>
          </a:p>
          <a:p>
            <a:pPr marL="232943" indent="-232943">
              <a:buAutoNum type="arabicPeriod"/>
            </a:pPr>
            <a:r>
              <a:rPr lang="en-AU" dirty="0"/>
              <a:t>KDP</a:t>
            </a:r>
          </a:p>
          <a:p>
            <a:endParaRPr lang="en-AU" dirty="0"/>
          </a:p>
        </p:txBody>
      </p:sp>
      <p:sp>
        <p:nvSpPr>
          <p:cNvPr id="4" name="Slide Number Placeholder 3"/>
          <p:cNvSpPr>
            <a:spLocks noGrp="1"/>
          </p:cNvSpPr>
          <p:nvPr>
            <p:ph type="sldNum" sz="quarter" idx="5"/>
          </p:nvPr>
        </p:nvSpPr>
        <p:spPr/>
        <p:txBody>
          <a:bodyPr/>
          <a:lstStyle/>
          <a:p>
            <a:fld id="{F1D81D6E-F8C3-4500-9FB1-789B950EF2F9}" type="slidenum">
              <a:rPr lang="en-AU" smtClean="0"/>
              <a:t>4</a:t>
            </a:fld>
            <a:endParaRPr lang="en-AU"/>
          </a:p>
        </p:txBody>
      </p:sp>
    </p:spTree>
    <p:extLst>
      <p:ext uri="{BB962C8B-B14F-4D97-AF65-F5344CB8AC3E}">
        <p14:creationId xmlns:p14="http://schemas.microsoft.com/office/powerpoint/2010/main" val="2195124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2C8FB-43D1-4B72-8E04-D126787541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9E01E0-967E-4B4A-A9CF-A759BB1A12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BBF831C-78F6-41C0-99A7-AFBCD67FB9D7}"/>
              </a:ext>
            </a:extLst>
          </p:cNvPr>
          <p:cNvSpPr>
            <a:spLocks noGrp="1"/>
          </p:cNvSpPr>
          <p:nvPr>
            <p:ph type="dt" sz="half" idx="10"/>
          </p:nvPr>
        </p:nvSpPr>
        <p:spPr/>
        <p:txBody>
          <a:bodyPr/>
          <a:lstStyle/>
          <a:p>
            <a:fld id="{17DD9EB4-8BF4-471E-949A-07230EC52E16}" type="datetimeFigureOut">
              <a:rPr lang="en-US" smtClean="0"/>
              <a:t>6/23/2023</a:t>
            </a:fld>
            <a:endParaRPr lang="en-US"/>
          </a:p>
        </p:txBody>
      </p:sp>
      <p:sp>
        <p:nvSpPr>
          <p:cNvPr id="5" name="Footer Placeholder 4">
            <a:extLst>
              <a:ext uri="{FF2B5EF4-FFF2-40B4-BE49-F238E27FC236}">
                <a16:creationId xmlns:a16="http://schemas.microsoft.com/office/drawing/2014/main" id="{FEE6D4D8-23C2-44A9-91D6-D0A288D1DA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6A399D-46D2-46DD-B2AB-2949993C4B85}"/>
              </a:ext>
            </a:extLst>
          </p:cNvPr>
          <p:cNvSpPr>
            <a:spLocks noGrp="1"/>
          </p:cNvSpPr>
          <p:nvPr>
            <p:ph type="sldNum" sz="quarter" idx="12"/>
          </p:nvPr>
        </p:nvSpPr>
        <p:spPr/>
        <p:txBody>
          <a:bodyPr/>
          <a:lstStyle/>
          <a:p>
            <a:fld id="{7DD79990-FA8B-4631-88B5-B284EC7FD4C7}" type="slidenum">
              <a:rPr lang="en-US" smtClean="0"/>
              <a:t>‹#›</a:t>
            </a:fld>
            <a:endParaRPr lang="en-US"/>
          </a:p>
        </p:txBody>
      </p:sp>
    </p:spTree>
    <p:extLst>
      <p:ext uri="{BB962C8B-B14F-4D97-AF65-F5344CB8AC3E}">
        <p14:creationId xmlns:p14="http://schemas.microsoft.com/office/powerpoint/2010/main" val="3062794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3360D-A4C1-418C-AA3C-1368D6CBE57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FBC7CA-B105-4D0D-8C5A-DDF67190E6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48F872-6BB6-493C-9DE6-2D3893F6058E}"/>
              </a:ext>
            </a:extLst>
          </p:cNvPr>
          <p:cNvSpPr>
            <a:spLocks noGrp="1"/>
          </p:cNvSpPr>
          <p:nvPr>
            <p:ph type="dt" sz="half" idx="10"/>
          </p:nvPr>
        </p:nvSpPr>
        <p:spPr/>
        <p:txBody>
          <a:bodyPr/>
          <a:lstStyle/>
          <a:p>
            <a:fld id="{17DD9EB4-8BF4-471E-949A-07230EC52E16}" type="datetimeFigureOut">
              <a:rPr lang="en-US" smtClean="0"/>
              <a:t>6/23/2023</a:t>
            </a:fld>
            <a:endParaRPr lang="en-US"/>
          </a:p>
        </p:txBody>
      </p:sp>
      <p:sp>
        <p:nvSpPr>
          <p:cNvPr id="5" name="Footer Placeholder 4">
            <a:extLst>
              <a:ext uri="{FF2B5EF4-FFF2-40B4-BE49-F238E27FC236}">
                <a16:creationId xmlns:a16="http://schemas.microsoft.com/office/drawing/2014/main" id="{C9301D23-EBED-440E-AA84-CC34D2FAB7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C21960-31B6-44E0-8787-F707E264C703}"/>
              </a:ext>
            </a:extLst>
          </p:cNvPr>
          <p:cNvSpPr>
            <a:spLocks noGrp="1"/>
          </p:cNvSpPr>
          <p:nvPr>
            <p:ph type="sldNum" sz="quarter" idx="12"/>
          </p:nvPr>
        </p:nvSpPr>
        <p:spPr/>
        <p:txBody>
          <a:bodyPr/>
          <a:lstStyle/>
          <a:p>
            <a:fld id="{7DD79990-FA8B-4631-88B5-B284EC7FD4C7}" type="slidenum">
              <a:rPr lang="en-US" smtClean="0"/>
              <a:t>‹#›</a:t>
            </a:fld>
            <a:endParaRPr lang="en-US"/>
          </a:p>
        </p:txBody>
      </p:sp>
    </p:spTree>
    <p:extLst>
      <p:ext uri="{BB962C8B-B14F-4D97-AF65-F5344CB8AC3E}">
        <p14:creationId xmlns:p14="http://schemas.microsoft.com/office/powerpoint/2010/main" val="2624583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478E1-6EAB-45EC-B0A1-843AAF5F6C5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721A55F-4E38-48AA-B185-FE5E1135E1F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4FF6E6-6DF0-4B9F-A7B3-59587087DD17}"/>
              </a:ext>
            </a:extLst>
          </p:cNvPr>
          <p:cNvSpPr>
            <a:spLocks noGrp="1"/>
          </p:cNvSpPr>
          <p:nvPr>
            <p:ph type="dt" sz="half" idx="10"/>
          </p:nvPr>
        </p:nvSpPr>
        <p:spPr/>
        <p:txBody>
          <a:bodyPr/>
          <a:lstStyle/>
          <a:p>
            <a:fld id="{17DD9EB4-8BF4-471E-949A-07230EC52E16}" type="datetimeFigureOut">
              <a:rPr lang="en-US" smtClean="0"/>
              <a:t>6/23/2023</a:t>
            </a:fld>
            <a:endParaRPr lang="en-US"/>
          </a:p>
        </p:txBody>
      </p:sp>
      <p:sp>
        <p:nvSpPr>
          <p:cNvPr id="5" name="Footer Placeholder 4">
            <a:extLst>
              <a:ext uri="{FF2B5EF4-FFF2-40B4-BE49-F238E27FC236}">
                <a16:creationId xmlns:a16="http://schemas.microsoft.com/office/drawing/2014/main" id="{54FB0718-6884-4042-9C32-CB789252FE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EECE2B-0EBE-46C5-9894-D52C299A7D91}"/>
              </a:ext>
            </a:extLst>
          </p:cNvPr>
          <p:cNvSpPr>
            <a:spLocks noGrp="1"/>
          </p:cNvSpPr>
          <p:nvPr>
            <p:ph type="sldNum" sz="quarter" idx="12"/>
          </p:nvPr>
        </p:nvSpPr>
        <p:spPr/>
        <p:txBody>
          <a:bodyPr/>
          <a:lstStyle/>
          <a:p>
            <a:fld id="{7DD79990-FA8B-4631-88B5-B284EC7FD4C7}" type="slidenum">
              <a:rPr lang="en-US" smtClean="0"/>
              <a:t>‹#›</a:t>
            </a:fld>
            <a:endParaRPr lang="en-US"/>
          </a:p>
        </p:txBody>
      </p:sp>
    </p:spTree>
    <p:extLst>
      <p:ext uri="{BB962C8B-B14F-4D97-AF65-F5344CB8AC3E}">
        <p14:creationId xmlns:p14="http://schemas.microsoft.com/office/powerpoint/2010/main" val="93481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D0964-4E70-42CE-B7B2-5B4F063E27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4FA7A1-B980-4DF7-B2BE-2AFED5FB5B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D7B40F-5D50-43E7-953B-44198F16BA81}"/>
              </a:ext>
            </a:extLst>
          </p:cNvPr>
          <p:cNvSpPr>
            <a:spLocks noGrp="1"/>
          </p:cNvSpPr>
          <p:nvPr>
            <p:ph type="dt" sz="half" idx="10"/>
          </p:nvPr>
        </p:nvSpPr>
        <p:spPr/>
        <p:txBody>
          <a:bodyPr/>
          <a:lstStyle/>
          <a:p>
            <a:fld id="{17DD9EB4-8BF4-471E-949A-07230EC52E16}" type="datetimeFigureOut">
              <a:rPr lang="en-US" smtClean="0"/>
              <a:t>6/23/2023</a:t>
            </a:fld>
            <a:endParaRPr lang="en-US"/>
          </a:p>
        </p:txBody>
      </p:sp>
      <p:sp>
        <p:nvSpPr>
          <p:cNvPr id="5" name="Footer Placeholder 4">
            <a:extLst>
              <a:ext uri="{FF2B5EF4-FFF2-40B4-BE49-F238E27FC236}">
                <a16:creationId xmlns:a16="http://schemas.microsoft.com/office/drawing/2014/main" id="{0A52F44E-F842-471D-AD36-51A4AFF47D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C7D240-FD2D-45FB-B449-C54004FBBC01}"/>
              </a:ext>
            </a:extLst>
          </p:cNvPr>
          <p:cNvSpPr>
            <a:spLocks noGrp="1"/>
          </p:cNvSpPr>
          <p:nvPr>
            <p:ph type="sldNum" sz="quarter" idx="12"/>
          </p:nvPr>
        </p:nvSpPr>
        <p:spPr/>
        <p:txBody>
          <a:bodyPr/>
          <a:lstStyle/>
          <a:p>
            <a:fld id="{7DD79990-FA8B-4631-88B5-B284EC7FD4C7}" type="slidenum">
              <a:rPr lang="en-US" smtClean="0"/>
              <a:t>‹#›</a:t>
            </a:fld>
            <a:endParaRPr lang="en-US"/>
          </a:p>
        </p:txBody>
      </p:sp>
    </p:spTree>
    <p:extLst>
      <p:ext uri="{BB962C8B-B14F-4D97-AF65-F5344CB8AC3E}">
        <p14:creationId xmlns:p14="http://schemas.microsoft.com/office/powerpoint/2010/main" val="2973504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74518-2C8A-4B61-9514-409FE488D5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83CDB5C-E0E4-4E1B-A4FE-8557466067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41AE08-332E-496D-980A-D44650917EE9}"/>
              </a:ext>
            </a:extLst>
          </p:cNvPr>
          <p:cNvSpPr>
            <a:spLocks noGrp="1"/>
          </p:cNvSpPr>
          <p:nvPr>
            <p:ph type="dt" sz="half" idx="10"/>
          </p:nvPr>
        </p:nvSpPr>
        <p:spPr/>
        <p:txBody>
          <a:bodyPr/>
          <a:lstStyle/>
          <a:p>
            <a:fld id="{17DD9EB4-8BF4-471E-949A-07230EC52E16}" type="datetimeFigureOut">
              <a:rPr lang="en-US" smtClean="0"/>
              <a:t>6/23/2023</a:t>
            </a:fld>
            <a:endParaRPr lang="en-US"/>
          </a:p>
        </p:txBody>
      </p:sp>
      <p:sp>
        <p:nvSpPr>
          <p:cNvPr id="5" name="Footer Placeholder 4">
            <a:extLst>
              <a:ext uri="{FF2B5EF4-FFF2-40B4-BE49-F238E27FC236}">
                <a16:creationId xmlns:a16="http://schemas.microsoft.com/office/drawing/2014/main" id="{382616F5-BF48-4CBB-A55E-8E706F376C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E984A0-0157-4399-A040-F088043A446E}"/>
              </a:ext>
            </a:extLst>
          </p:cNvPr>
          <p:cNvSpPr>
            <a:spLocks noGrp="1"/>
          </p:cNvSpPr>
          <p:nvPr>
            <p:ph type="sldNum" sz="quarter" idx="12"/>
          </p:nvPr>
        </p:nvSpPr>
        <p:spPr/>
        <p:txBody>
          <a:bodyPr/>
          <a:lstStyle/>
          <a:p>
            <a:fld id="{7DD79990-FA8B-4631-88B5-B284EC7FD4C7}" type="slidenum">
              <a:rPr lang="en-US" smtClean="0"/>
              <a:t>‹#›</a:t>
            </a:fld>
            <a:endParaRPr lang="en-US"/>
          </a:p>
        </p:txBody>
      </p:sp>
    </p:spTree>
    <p:extLst>
      <p:ext uri="{BB962C8B-B14F-4D97-AF65-F5344CB8AC3E}">
        <p14:creationId xmlns:p14="http://schemas.microsoft.com/office/powerpoint/2010/main" val="1216826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072D1-B02D-445D-86CA-7BD6985DD2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B2DDDD-64A3-40E2-8FC4-C901B0175D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FB72C2-811E-42F3-9CF3-76D4996FD2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8CBF80-8B02-4FC2-B1D1-22E89B6C3442}"/>
              </a:ext>
            </a:extLst>
          </p:cNvPr>
          <p:cNvSpPr>
            <a:spLocks noGrp="1"/>
          </p:cNvSpPr>
          <p:nvPr>
            <p:ph type="dt" sz="half" idx="10"/>
          </p:nvPr>
        </p:nvSpPr>
        <p:spPr/>
        <p:txBody>
          <a:bodyPr/>
          <a:lstStyle/>
          <a:p>
            <a:fld id="{17DD9EB4-8BF4-471E-949A-07230EC52E16}" type="datetimeFigureOut">
              <a:rPr lang="en-US" smtClean="0"/>
              <a:t>6/23/2023</a:t>
            </a:fld>
            <a:endParaRPr lang="en-US"/>
          </a:p>
        </p:txBody>
      </p:sp>
      <p:sp>
        <p:nvSpPr>
          <p:cNvPr id="6" name="Footer Placeholder 5">
            <a:extLst>
              <a:ext uri="{FF2B5EF4-FFF2-40B4-BE49-F238E27FC236}">
                <a16:creationId xmlns:a16="http://schemas.microsoft.com/office/drawing/2014/main" id="{FF6609C4-B806-472F-A1DB-F1BCA23123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329CA5-0DB3-4D63-B0CD-27A25429DBDB}"/>
              </a:ext>
            </a:extLst>
          </p:cNvPr>
          <p:cNvSpPr>
            <a:spLocks noGrp="1"/>
          </p:cNvSpPr>
          <p:nvPr>
            <p:ph type="sldNum" sz="quarter" idx="12"/>
          </p:nvPr>
        </p:nvSpPr>
        <p:spPr/>
        <p:txBody>
          <a:bodyPr/>
          <a:lstStyle/>
          <a:p>
            <a:fld id="{7DD79990-FA8B-4631-88B5-B284EC7FD4C7}" type="slidenum">
              <a:rPr lang="en-US" smtClean="0"/>
              <a:t>‹#›</a:t>
            </a:fld>
            <a:endParaRPr lang="en-US"/>
          </a:p>
        </p:txBody>
      </p:sp>
    </p:spTree>
    <p:extLst>
      <p:ext uri="{BB962C8B-B14F-4D97-AF65-F5344CB8AC3E}">
        <p14:creationId xmlns:p14="http://schemas.microsoft.com/office/powerpoint/2010/main" val="1825517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E952C-33E2-477B-B4CF-F6E9E54CF5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3AC572E-5E88-42E7-A297-43FCA62DC6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56CE13-4D92-49CE-B76E-20DE66E105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69F17E-AAA9-4903-A711-EBF4532D1E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EC616A-A5F6-4588-9591-9475EC542E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F9ED67-147A-471D-A9B4-993C96DCBCBB}"/>
              </a:ext>
            </a:extLst>
          </p:cNvPr>
          <p:cNvSpPr>
            <a:spLocks noGrp="1"/>
          </p:cNvSpPr>
          <p:nvPr>
            <p:ph type="dt" sz="half" idx="10"/>
          </p:nvPr>
        </p:nvSpPr>
        <p:spPr/>
        <p:txBody>
          <a:bodyPr/>
          <a:lstStyle/>
          <a:p>
            <a:fld id="{17DD9EB4-8BF4-471E-949A-07230EC52E16}" type="datetimeFigureOut">
              <a:rPr lang="en-US" smtClean="0"/>
              <a:t>6/23/2023</a:t>
            </a:fld>
            <a:endParaRPr lang="en-US"/>
          </a:p>
        </p:txBody>
      </p:sp>
      <p:sp>
        <p:nvSpPr>
          <p:cNvPr id="8" name="Footer Placeholder 7">
            <a:extLst>
              <a:ext uri="{FF2B5EF4-FFF2-40B4-BE49-F238E27FC236}">
                <a16:creationId xmlns:a16="http://schemas.microsoft.com/office/drawing/2014/main" id="{132C437F-8D2E-4275-BC2C-442195ABFAA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178432-78ED-4D67-821F-C41BE3CFB395}"/>
              </a:ext>
            </a:extLst>
          </p:cNvPr>
          <p:cNvSpPr>
            <a:spLocks noGrp="1"/>
          </p:cNvSpPr>
          <p:nvPr>
            <p:ph type="sldNum" sz="quarter" idx="12"/>
          </p:nvPr>
        </p:nvSpPr>
        <p:spPr/>
        <p:txBody>
          <a:bodyPr/>
          <a:lstStyle/>
          <a:p>
            <a:fld id="{7DD79990-FA8B-4631-88B5-B284EC7FD4C7}" type="slidenum">
              <a:rPr lang="en-US" smtClean="0"/>
              <a:t>‹#›</a:t>
            </a:fld>
            <a:endParaRPr lang="en-US"/>
          </a:p>
        </p:txBody>
      </p:sp>
    </p:spTree>
    <p:extLst>
      <p:ext uri="{BB962C8B-B14F-4D97-AF65-F5344CB8AC3E}">
        <p14:creationId xmlns:p14="http://schemas.microsoft.com/office/powerpoint/2010/main" val="3441675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C73CB-5B98-4502-8A2B-792B64F124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9825C7-8B08-4C9B-B137-F39F8487C54E}"/>
              </a:ext>
            </a:extLst>
          </p:cNvPr>
          <p:cNvSpPr>
            <a:spLocks noGrp="1"/>
          </p:cNvSpPr>
          <p:nvPr>
            <p:ph type="dt" sz="half" idx="10"/>
          </p:nvPr>
        </p:nvSpPr>
        <p:spPr/>
        <p:txBody>
          <a:bodyPr/>
          <a:lstStyle/>
          <a:p>
            <a:fld id="{17DD9EB4-8BF4-471E-949A-07230EC52E16}" type="datetimeFigureOut">
              <a:rPr lang="en-US" smtClean="0"/>
              <a:t>6/23/2023</a:t>
            </a:fld>
            <a:endParaRPr lang="en-US"/>
          </a:p>
        </p:txBody>
      </p:sp>
      <p:sp>
        <p:nvSpPr>
          <p:cNvPr id="4" name="Footer Placeholder 3">
            <a:extLst>
              <a:ext uri="{FF2B5EF4-FFF2-40B4-BE49-F238E27FC236}">
                <a16:creationId xmlns:a16="http://schemas.microsoft.com/office/drawing/2014/main" id="{F8348677-F107-48B5-84DC-E827F0A28B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C1483A-9986-438B-A4A7-3CD028FC1B08}"/>
              </a:ext>
            </a:extLst>
          </p:cNvPr>
          <p:cNvSpPr>
            <a:spLocks noGrp="1"/>
          </p:cNvSpPr>
          <p:nvPr>
            <p:ph type="sldNum" sz="quarter" idx="12"/>
          </p:nvPr>
        </p:nvSpPr>
        <p:spPr/>
        <p:txBody>
          <a:bodyPr/>
          <a:lstStyle/>
          <a:p>
            <a:fld id="{7DD79990-FA8B-4631-88B5-B284EC7FD4C7}" type="slidenum">
              <a:rPr lang="en-US" smtClean="0"/>
              <a:t>‹#›</a:t>
            </a:fld>
            <a:endParaRPr lang="en-US"/>
          </a:p>
        </p:txBody>
      </p:sp>
    </p:spTree>
    <p:extLst>
      <p:ext uri="{BB962C8B-B14F-4D97-AF65-F5344CB8AC3E}">
        <p14:creationId xmlns:p14="http://schemas.microsoft.com/office/powerpoint/2010/main" val="1504209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730A42-B95D-491C-977B-7F1AE56E1CA6}"/>
              </a:ext>
            </a:extLst>
          </p:cNvPr>
          <p:cNvSpPr>
            <a:spLocks noGrp="1"/>
          </p:cNvSpPr>
          <p:nvPr>
            <p:ph type="dt" sz="half" idx="10"/>
          </p:nvPr>
        </p:nvSpPr>
        <p:spPr/>
        <p:txBody>
          <a:bodyPr/>
          <a:lstStyle/>
          <a:p>
            <a:fld id="{17DD9EB4-8BF4-471E-949A-07230EC52E16}" type="datetimeFigureOut">
              <a:rPr lang="en-US" smtClean="0"/>
              <a:t>6/23/2023</a:t>
            </a:fld>
            <a:endParaRPr lang="en-US"/>
          </a:p>
        </p:txBody>
      </p:sp>
      <p:sp>
        <p:nvSpPr>
          <p:cNvPr id="3" name="Footer Placeholder 2">
            <a:extLst>
              <a:ext uri="{FF2B5EF4-FFF2-40B4-BE49-F238E27FC236}">
                <a16:creationId xmlns:a16="http://schemas.microsoft.com/office/drawing/2014/main" id="{3EA6FA6E-92D6-45D1-8FA5-27846BD2FAE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24C0B9-17BB-4F57-9EA4-7C966532028B}"/>
              </a:ext>
            </a:extLst>
          </p:cNvPr>
          <p:cNvSpPr>
            <a:spLocks noGrp="1"/>
          </p:cNvSpPr>
          <p:nvPr>
            <p:ph type="sldNum" sz="quarter" idx="12"/>
          </p:nvPr>
        </p:nvSpPr>
        <p:spPr/>
        <p:txBody>
          <a:bodyPr/>
          <a:lstStyle/>
          <a:p>
            <a:fld id="{7DD79990-FA8B-4631-88B5-B284EC7FD4C7}" type="slidenum">
              <a:rPr lang="en-US" smtClean="0"/>
              <a:t>‹#›</a:t>
            </a:fld>
            <a:endParaRPr lang="en-US"/>
          </a:p>
        </p:txBody>
      </p:sp>
    </p:spTree>
    <p:extLst>
      <p:ext uri="{BB962C8B-B14F-4D97-AF65-F5344CB8AC3E}">
        <p14:creationId xmlns:p14="http://schemas.microsoft.com/office/powerpoint/2010/main" val="4112837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7B36D-BF4C-4DD9-9566-52E0B463A5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29511E3-F6B8-401B-BE37-0C5EFCD382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2C448AA-F186-4D11-BBCD-B2B02AB5F8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48996A-532F-4C05-BD83-B25EBDEF4DE1}"/>
              </a:ext>
            </a:extLst>
          </p:cNvPr>
          <p:cNvSpPr>
            <a:spLocks noGrp="1"/>
          </p:cNvSpPr>
          <p:nvPr>
            <p:ph type="dt" sz="half" idx="10"/>
          </p:nvPr>
        </p:nvSpPr>
        <p:spPr/>
        <p:txBody>
          <a:bodyPr/>
          <a:lstStyle/>
          <a:p>
            <a:fld id="{17DD9EB4-8BF4-471E-949A-07230EC52E16}" type="datetimeFigureOut">
              <a:rPr lang="en-US" smtClean="0"/>
              <a:t>6/23/2023</a:t>
            </a:fld>
            <a:endParaRPr lang="en-US"/>
          </a:p>
        </p:txBody>
      </p:sp>
      <p:sp>
        <p:nvSpPr>
          <p:cNvPr id="6" name="Footer Placeholder 5">
            <a:extLst>
              <a:ext uri="{FF2B5EF4-FFF2-40B4-BE49-F238E27FC236}">
                <a16:creationId xmlns:a16="http://schemas.microsoft.com/office/drawing/2014/main" id="{27E54A9F-9020-4E16-A498-9E759F77F0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FE47C-103B-453F-8D8D-D2D8A26CDA3C}"/>
              </a:ext>
            </a:extLst>
          </p:cNvPr>
          <p:cNvSpPr>
            <a:spLocks noGrp="1"/>
          </p:cNvSpPr>
          <p:nvPr>
            <p:ph type="sldNum" sz="quarter" idx="12"/>
          </p:nvPr>
        </p:nvSpPr>
        <p:spPr/>
        <p:txBody>
          <a:bodyPr/>
          <a:lstStyle/>
          <a:p>
            <a:fld id="{7DD79990-FA8B-4631-88B5-B284EC7FD4C7}" type="slidenum">
              <a:rPr lang="en-US" smtClean="0"/>
              <a:t>‹#›</a:t>
            </a:fld>
            <a:endParaRPr lang="en-US"/>
          </a:p>
        </p:txBody>
      </p:sp>
    </p:spTree>
    <p:extLst>
      <p:ext uri="{BB962C8B-B14F-4D97-AF65-F5344CB8AC3E}">
        <p14:creationId xmlns:p14="http://schemas.microsoft.com/office/powerpoint/2010/main" val="3587507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090FD-C540-4AD6-A6B6-20106FDFDF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2EA31F-4960-4A35-AC79-901EDBE769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89C145-F600-47CE-8331-9064852688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DBC705-6468-4EB2-8676-63ECE62D10B4}"/>
              </a:ext>
            </a:extLst>
          </p:cNvPr>
          <p:cNvSpPr>
            <a:spLocks noGrp="1"/>
          </p:cNvSpPr>
          <p:nvPr>
            <p:ph type="dt" sz="half" idx="10"/>
          </p:nvPr>
        </p:nvSpPr>
        <p:spPr/>
        <p:txBody>
          <a:bodyPr/>
          <a:lstStyle/>
          <a:p>
            <a:fld id="{17DD9EB4-8BF4-471E-949A-07230EC52E16}" type="datetimeFigureOut">
              <a:rPr lang="en-US" smtClean="0"/>
              <a:t>6/23/2023</a:t>
            </a:fld>
            <a:endParaRPr lang="en-US"/>
          </a:p>
        </p:txBody>
      </p:sp>
      <p:sp>
        <p:nvSpPr>
          <p:cNvPr id="6" name="Footer Placeholder 5">
            <a:extLst>
              <a:ext uri="{FF2B5EF4-FFF2-40B4-BE49-F238E27FC236}">
                <a16:creationId xmlns:a16="http://schemas.microsoft.com/office/drawing/2014/main" id="{9F567F13-850F-4BB6-83A7-DCA1F4601A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1BF288-BCDB-4D42-B172-3F8392E63E78}"/>
              </a:ext>
            </a:extLst>
          </p:cNvPr>
          <p:cNvSpPr>
            <a:spLocks noGrp="1"/>
          </p:cNvSpPr>
          <p:nvPr>
            <p:ph type="sldNum" sz="quarter" idx="12"/>
          </p:nvPr>
        </p:nvSpPr>
        <p:spPr/>
        <p:txBody>
          <a:bodyPr/>
          <a:lstStyle/>
          <a:p>
            <a:fld id="{7DD79990-FA8B-4631-88B5-B284EC7FD4C7}" type="slidenum">
              <a:rPr lang="en-US" smtClean="0"/>
              <a:t>‹#›</a:t>
            </a:fld>
            <a:endParaRPr lang="en-US"/>
          </a:p>
        </p:txBody>
      </p:sp>
    </p:spTree>
    <p:extLst>
      <p:ext uri="{BB962C8B-B14F-4D97-AF65-F5344CB8AC3E}">
        <p14:creationId xmlns:p14="http://schemas.microsoft.com/office/powerpoint/2010/main" val="4047541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AB2D5A-2871-4E8A-A28B-F325A657F7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9CE4759-C588-40F7-8758-A5C872D9FC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6FD6E3-CDD5-4595-B5A0-4A27333963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D9EB4-8BF4-471E-949A-07230EC52E16}" type="datetimeFigureOut">
              <a:rPr lang="en-US" smtClean="0"/>
              <a:t>6/23/2023</a:t>
            </a:fld>
            <a:endParaRPr lang="en-US"/>
          </a:p>
        </p:txBody>
      </p:sp>
      <p:sp>
        <p:nvSpPr>
          <p:cNvPr id="5" name="Footer Placeholder 4">
            <a:extLst>
              <a:ext uri="{FF2B5EF4-FFF2-40B4-BE49-F238E27FC236}">
                <a16:creationId xmlns:a16="http://schemas.microsoft.com/office/drawing/2014/main" id="{605B7F10-80FD-41AC-A6BF-8403F8566D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47C22E3-B1A3-4D61-A68C-FC9A68E107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D79990-FA8B-4631-88B5-B284EC7FD4C7}" type="slidenum">
              <a:rPr lang="en-US" smtClean="0"/>
              <a:t>‹#›</a:t>
            </a:fld>
            <a:endParaRPr lang="en-US"/>
          </a:p>
        </p:txBody>
      </p:sp>
    </p:spTree>
    <p:extLst>
      <p:ext uri="{BB962C8B-B14F-4D97-AF65-F5344CB8AC3E}">
        <p14:creationId xmlns:p14="http://schemas.microsoft.com/office/powerpoint/2010/main" val="1078181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2FCF0-5882-4FCA-AE48-5390B58D059B}"/>
              </a:ext>
            </a:extLst>
          </p:cNvPr>
          <p:cNvSpPr>
            <a:spLocks noGrp="1"/>
          </p:cNvSpPr>
          <p:nvPr>
            <p:ph type="ctrTitle"/>
          </p:nvPr>
        </p:nvSpPr>
        <p:spPr>
          <a:xfrm>
            <a:off x="1524000" y="1122363"/>
            <a:ext cx="9144000" cy="2306637"/>
          </a:xfrm>
        </p:spPr>
        <p:txBody>
          <a:bodyPr>
            <a:noAutofit/>
          </a:bodyPr>
          <a:lstStyle/>
          <a:p>
            <a:pPr>
              <a:lnSpc>
                <a:spcPct val="70000"/>
              </a:lnSpc>
              <a:spcBef>
                <a:spcPts val="1000"/>
              </a:spcBef>
            </a:pPr>
            <a:r>
              <a:rPr lang="en-US" sz="4800" b="1" dirty="0">
                <a:latin typeface="+mn-lt"/>
                <a:cs typeface="Arial" panose="020B0604020202020204" pitchFamily="34" charset="0"/>
              </a:rPr>
              <a:t>Pacific Islands Electric Mobility Working Group Workshop</a:t>
            </a:r>
          </a:p>
        </p:txBody>
      </p:sp>
      <p:sp>
        <p:nvSpPr>
          <p:cNvPr id="3" name="Subtitle 2">
            <a:extLst>
              <a:ext uri="{FF2B5EF4-FFF2-40B4-BE49-F238E27FC236}">
                <a16:creationId xmlns:a16="http://schemas.microsoft.com/office/drawing/2014/main" id="{F53264CD-B961-43CF-84A6-88A4E96B7BCF}"/>
              </a:ext>
            </a:extLst>
          </p:cNvPr>
          <p:cNvSpPr>
            <a:spLocks noGrp="1"/>
          </p:cNvSpPr>
          <p:nvPr>
            <p:ph type="subTitle" idx="1"/>
          </p:nvPr>
        </p:nvSpPr>
        <p:spPr/>
        <p:txBody>
          <a:bodyPr>
            <a:normAutofit/>
          </a:bodyPr>
          <a:lstStyle/>
          <a:p>
            <a:endParaRPr lang="en-US" sz="5000" b="1" dirty="0">
              <a:latin typeface="Arial" panose="020B0604020202020204" pitchFamily="34" charset="0"/>
              <a:ea typeface="+mj-ea"/>
              <a:cs typeface="Arial" panose="020B0604020202020204" pitchFamily="34" charset="0"/>
            </a:endParaRPr>
          </a:p>
          <a:p>
            <a:r>
              <a:rPr lang="en-US" sz="5000" b="1" dirty="0">
                <a:latin typeface="Arial" panose="020B0604020202020204" pitchFamily="34" charset="0"/>
                <a:ea typeface="+mj-ea"/>
                <a:cs typeface="Arial" panose="020B0604020202020204" pitchFamily="34" charset="0"/>
              </a:rPr>
              <a:t>15th June – 16 June 2023</a:t>
            </a:r>
          </a:p>
        </p:txBody>
      </p:sp>
    </p:spTree>
    <p:extLst>
      <p:ext uri="{BB962C8B-B14F-4D97-AF65-F5344CB8AC3E}">
        <p14:creationId xmlns:p14="http://schemas.microsoft.com/office/powerpoint/2010/main" val="2226962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BAA48-DDB1-695A-40F5-29018DA52858}"/>
              </a:ext>
            </a:extLst>
          </p:cNvPr>
          <p:cNvSpPr>
            <a:spLocks noGrp="1"/>
          </p:cNvSpPr>
          <p:nvPr>
            <p:ph type="title"/>
          </p:nvPr>
        </p:nvSpPr>
        <p:spPr/>
        <p:txBody>
          <a:bodyPr/>
          <a:lstStyle/>
          <a:p>
            <a:r>
              <a:rPr lang="en-US" dirty="0"/>
              <a:t>Content</a:t>
            </a:r>
            <a:endParaRPr lang="en-AU" dirty="0"/>
          </a:p>
        </p:txBody>
      </p:sp>
      <p:sp>
        <p:nvSpPr>
          <p:cNvPr id="3" name="Content Placeholder 2">
            <a:extLst>
              <a:ext uri="{FF2B5EF4-FFF2-40B4-BE49-F238E27FC236}">
                <a16:creationId xmlns:a16="http://schemas.microsoft.com/office/drawing/2014/main" id="{4E4E1C62-C3CC-BF18-6631-9BDBDF58704C}"/>
              </a:ext>
            </a:extLst>
          </p:cNvPr>
          <p:cNvSpPr>
            <a:spLocks noGrp="1"/>
          </p:cNvSpPr>
          <p:nvPr>
            <p:ph idx="1"/>
          </p:nvPr>
        </p:nvSpPr>
        <p:spPr/>
        <p:txBody>
          <a:bodyPr/>
          <a:lstStyle/>
          <a:p>
            <a:r>
              <a:rPr lang="en-US" dirty="0"/>
              <a:t>Energy Sector Overview</a:t>
            </a:r>
          </a:p>
          <a:p>
            <a:r>
              <a:rPr lang="en-US" dirty="0"/>
              <a:t>Energy Division role</a:t>
            </a:r>
          </a:p>
          <a:p>
            <a:r>
              <a:rPr lang="en-US" dirty="0"/>
              <a:t>Energy Polices &amp; Framework</a:t>
            </a:r>
          </a:p>
          <a:p>
            <a:r>
              <a:rPr lang="en-US" dirty="0"/>
              <a:t>Energy Act</a:t>
            </a:r>
          </a:p>
          <a:p>
            <a:r>
              <a:rPr lang="en-AU" dirty="0"/>
              <a:t>Road Transportation</a:t>
            </a:r>
          </a:p>
          <a:p>
            <a:r>
              <a:rPr lang="en-AU" dirty="0"/>
              <a:t>Challenges and Barriers </a:t>
            </a:r>
          </a:p>
          <a:p>
            <a:r>
              <a:rPr lang="en-AU" dirty="0"/>
              <a:t>Plans for 2023-2030</a:t>
            </a:r>
          </a:p>
          <a:p>
            <a:endParaRPr lang="en-AU" dirty="0"/>
          </a:p>
        </p:txBody>
      </p:sp>
    </p:spTree>
    <p:extLst>
      <p:ext uri="{BB962C8B-B14F-4D97-AF65-F5344CB8AC3E}">
        <p14:creationId xmlns:p14="http://schemas.microsoft.com/office/powerpoint/2010/main" val="118544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3AF0D-C7FB-1490-F880-51D4BA26126D}"/>
              </a:ext>
            </a:extLst>
          </p:cNvPr>
          <p:cNvSpPr>
            <a:spLocks noGrp="1"/>
          </p:cNvSpPr>
          <p:nvPr>
            <p:ph type="title"/>
          </p:nvPr>
        </p:nvSpPr>
        <p:spPr>
          <a:xfrm>
            <a:off x="1049858" y="235961"/>
            <a:ext cx="9414935" cy="782472"/>
          </a:xfrm>
        </p:spPr>
        <p:txBody>
          <a:bodyPr>
            <a:noAutofit/>
          </a:bodyPr>
          <a:lstStyle/>
          <a:p>
            <a:pPr algn="ctr"/>
            <a:r>
              <a:rPr lang="en-AU" sz="5000" b="1" dirty="0">
                <a:latin typeface="Arial" panose="020B0604020202020204" pitchFamily="34" charset="0"/>
                <a:cs typeface="Arial" panose="020B0604020202020204" pitchFamily="34" charset="0"/>
              </a:rPr>
              <a:t>Energy Sector Overview</a:t>
            </a:r>
          </a:p>
        </p:txBody>
      </p:sp>
      <p:graphicFrame>
        <p:nvGraphicFramePr>
          <p:cNvPr id="4" name="Content Placeholder 3">
            <a:extLst>
              <a:ext uri="{FF2B5EF4-FFF2-40B4-BE49-F238E27FC236}">
                <a16:creationId xmlns:a16="http://schemas.microsoft.com/office/drawing/2014/main" id="{9AA0C6E5-E5CB-E57E-6E9A-5A67F71C8267}"/>
              </a:ext>
            </a:extLst>
          </p:cNvPr>
          <p:cNvGraphicFramePr>
            <a:graphicFrameLocks noGrp="1"/>
          </p:cNvGraphicFramePr>
          <p:nvPr>
            <p:ph idx="1"/>
          </p:nvPr>
        </p:nvGraphicFramePr>
        <p:xfrm>
          <a:off x="304800" y="1371600"/>
          <a:ext cx="11201400" cy="5333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33172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8B7EC-82E7-6907-085B-8576081EFA1E}"/>
              </a:ext>
            </a:extLst>
          </p:cNvPr>
          <p:cNvSpPr>
            <a:spLocks noGrp="1"/>
          </p:cNvSpPr>
          <p:nvPr>
            <p:ph type="title"/>
          </p:nvPr>
        </p:nvSpPr>
        <p:spPr>
          <a:xfrm>
            <a:off x="302078" y="237783"/>
            <a:ext cx="11404902" cy="886507"/>
          </a:xfrm>
        </p:spPr>
        <p:txBody>
          <a:bodyPr>
            <a:noAutofit/>
          </a:bodyPr>
          <a:lstStyle/>
          <a:p>
            <a:pPr algn="ctr"/>
            <a:r>
              <a:rPr lang="en-AU" sz="5000" b="1" dirty="0">
                <a:latin typeface="Arial" panose="020B0604020202020204" pitchFamily="34" charset="0"/>
                <a:cs typeface="Arial" panose="020B0604020202020204" pitchFamily="34" charset="0"/>
              </a:rPr>
              <a:t> Energy Policies &amp; Frameworks</a:t>
            </a:r>
          </a:p>
        </p:txBody>
      </p:sp>
      <p:graphicFrame>
        <p:nvGraphicFramePr>
          <p:cNvPr id="4" name="Content Placeholder 3">
            <a:extLst>
              <a:ext uri="{FF2B5EF4-FFF2-40B4-BE49-F238E27FC236}">
                <a16:creationId xmlns:a16="http://schemas.microsoft.com/office/drawing/2014/main" id="{531FB055-EA47-340E-7682-D4A79EB5F891}"/>
              </a:ext>
            </a:extLst>
          </p:cNvPr>
          <p:cNvGraphicFramePr>
            <a:graphicFrameLocks noGrp="1"/>
          </p:cNvGraphicFramePr>
          <p:nvPr>
            <p:ph idx="1"/>
            <p:extLst>
              <p:ext uri="{D42A27DB-BD31-4B8C-83A1-F6EECF244321}">
                <p14:modId xmlns:p14="http://schemas.microsoft.com/office/powerpoint/2010/main" val="3770378018"/>
              </p:ext>
            </p:extLst>
          </p:nvPr>
        </p:nvGraphicFramePr>
        <p:xfrm>
          <a:off x="302078" y="1809511"/>
          <a:ext cx="7848600" cy="30010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5B9F49C4-F1ED-D1E8-DCE2-C45AA18A3C85}"/>
              </a:ext>
            </a:extLst>
          </p:cNvPr>
          <p:cNvSpPr txBox="1"/>
          <p:nvPr/>
        </p:nvSpPr>
        <p:spPr>
          <a:xfrm>
            <a:off x="5276850" y="1632642"/>
            <a:ext cx="6915150" cy="3354765"/>
          </a:xfrm>
          <a:prstGeom prst="rect">
            <a:avLst/>
          </a:prstGeom>
          <a:noFill/>
        </p:spPr>
        <p:txBody>
          <a:bodyPr wrap="square" rtlCol="0">
            <a:spAutoFit/>
          </a:bodyPr>
          <a:lstStyle/>
          <a:p>
            <a:r>
              <a:rPr lang="en-AU" sz="2400" b="1" dirty="0">
                <a:latin typeface="Arial" panose="020B0604020202020204" pitchFamily="34" charset="0"/>
                <a:cs typeface="Arial" panose="020B0604020202020204" pitchFamily="34" charset="0"/>
              </a:rPr>
              <a:t>Important Energy Targets:</a:t>
            </a:r>
          </a:p>
          <a:p>
            <a:r>
              <a:rPr lang="en-US" sz="2400" dirty="0">
                <a:latin typeface="Arial" panose="020B0604020202020204" pitchFamily="34" charset="0"/>
                <a:cs typeface="Arial" panose="020B0604020202020204" pitchFamily="34" charset="0"/>
              </a:rPr>
              <a:t>1. SDG 7 by 2030</a:t>
            </a:r>
          </a:p>
          <a:p>
            <a:r>
              <a:rPr lang="en-AU" sz="2400" dirty="0">
                <a:latin typeface="Arial" panose="020B0604020202020204" pitchFamily="34" charset="0"/>
                <a:cs typeface="Arial" panose="020B0604020202020204" pitchFamily="34" charset="0"/>
              </a:rPr>
              <a:t>2. NDC by 2025</a:t>
            </a:r>
          </a:p>
          <a:p>
            <a:r>
              <a:rPr lang="en-AU" sz="2400" dirty="0">
                <a:latin typeface="Arial" panose="020B0604020202020204" pitchFamily="34" charset="0"/>
                <a:cs typeface="Arial" panose="020B0604020202020204" pitchFamily="34" charset="0"/>
              </a:rPr>
              <a:t>3. </a:t>
            </a:r>
            <a:r>
              <a:rPr lang="en-AU" sz="2400" dirty="0">
                <a:solidFill>
                  <a:srgbClr val="FF0000"/>
                </a:solidFill>
                <a:latin typeface="Arial" panose="020B0604020202020204" pitchFamily="34" charset="0"/>
                <a:cs typeface="Arial" panose="020B0604020202020204" pitchFamily="34" charset="0"/>
              </a:rPr>
              <a:t>Fossil fuel </a:t>
            </a:r>
            <a:r>
              <a:rPr lang="en-AU" sz="2400" dirty="0">
                <a:latin typeface="Arial" panose="020B0604020202020204" pitchFamily="34" charset="0"/>
                <a:cs typeface="Arial" panose="020B0604020202020204" pitchFamily="34" charset="0"/>
              </a:rPr>
              <a:t>use reduction by 2025</a:t>
            </a:r>
          </a:p>
          <a:p>
            <a:pPr marL="285750" indent="-285750">
              <a:buFont typeface="Wingdings" panose="05000000000000000000" pitchFamily="2" charset="2"/>
              <a:buChar char="Ø"/>
            </a:pPr>
            <a:r>
              <a:rPr lang="en-AU" sz="2400" dirty="0">
                <a:latin typeface="Arial" panose="020B0604020202020204" pitchFamily="34" charset="0"/>
                <a:cs typeface="Arial" panose="020B0604020202020204" pitchFamily="34" charset="0"/>
              </a:rPr>
              <a:t>South Tarawa 45% (23% RE, 22% EE)</a:t>
            </a:r>
          </a:p>
          <a:p>
            <a:pPr marL="285750" indent="-285750">
              <a:buFont typeface="Wingdings" panose="05000000000000000000" pitchFamily="2" charset="2"/>
              <a:buChar char="Ø"/>
            </a:pPr>
            <a:r>
              <a:rPr lang="en-AU" sz="2400" dirty="0">
                <a:latin typeface="Arial" panose="020B0604020202020204" pitchFamily="34" charset="0"/>
                <a:cs typeface="Arial" panose="020B0604020202020204" pitchFamily="34" charset="0"/>
              </a:rPr>
              <a:t>Kiritimati 60% (40% RE, 20% EE)</a:t>
            </a:r>
          </a:p>
          <a:p>
            <a:pPr marL="285750" indent="-285750">
              <a:buFont typeface="Wingdings" panose="05000000000000000000" pitchFamily="2" charset="2"/>
              <a:buChar char="Ø"/>
            </a:pPr>
            <a:r>
              <a:rPr lang="en-AU" sz="2400" dirty="0">
                <a:latin typeface="Arial" panose="020B0604020202020204" pitchFamily="34" charset="0"/>
                <a:cs typeface="Arial" panose="020B0604020202020204" pitchFamily="34" charset="0"/>
              </a:rPr>
              <a:t>Outer Islands</a:t>
            </a:r>
          </a:p>
          <a:p>
            <a:pPr marL="742950" lvl="1" indent="-285750">
              <a:buFont typeface="Wingdings" panose="05000000000000000000" pitchFamily="2" charset="2"/>
              <a:buChar char="ü"/>
            </a:pPr>
            <a:r>
              <a:rPr lang="en-AU" sz="2400" dirty="0">
                <a:latin typeface="Arial" panose="020B0604020202020204" pitchFamily="34" charset="0"/>
                <a:cs typeface="Arial" panose="020B0604020202020204" pitchFamily="34" charset="0"/>
              </a:rPr>
              <a:t>	</a:t>
            </a:r>
            <a:r>
              <a:rPr lang="en-AU" sz="2000" dirty="0">
                <a:latin typeface="Arial" panose="020B0604020202020204" pitchFamily="34" charset="0"/>
                <a:cs typeface="Arial" panose="020B0604020202020204" pitchFamily="34" charset="0"/>
              </a:rPr>
              <a:t>&gt; 60% RE for public infrastructures</a:t>
            </a:r>
          </a:p>
          <a:p>
            <a:pPr marL="742950" lvl="1" indent="-285750">
              <a:buFont typeface="Wingdings" panose="05000000000000000000" pitchFamily="2" charset="2"/>
              <a:buChar char="ü"/>
            </a:pPr>
            <a:r>
              <a:rPr lang="en-AU" sz="2000" dirty="0">
                <a:latin typeface="Arial" panose="020B0604020202020204" pitchFamily="34" charset="0"/>
                <a:cs typeface="Arial" panose="020B0604020202020204" pitchFamily="34" charset="0"/>
              </a:rPr>
              <a:t>	100% RE for public and private institutions</a:t>
            </a:r>
          </a:p>
        </p:txBody>
      </p:sp>
      <p:sp>
        <p:nvSpPr>
          <p:cNvPr id="5" name="TextBox 4">
            <a:extLst>
              <a:ext uri="{FF2B5EF4-FFF2-40B4-BE49-F238E27FC236}">
                <a16:creationId xmlns:a16="http://schemas.microsoft.com/office/drawing/2014/main" id="{85E01E24-7AC7-E846-35A0-6C2530925F18}"/>
              </a:ext>
            </a:extLst>
          </p:cNvPr>
          <p:cNvSpPr txBox="1"/>
          <p:nvPr/>
        </p:nvSpPr>
        <p:spPr>
          <a:xfrm>
            <a:off x="76408" y="5164276"/>
            <a:ext cx="11630571" cy="1631216"/>
          </a:xfrm>
          <a:prstGeom prst="rect">
            <a:avLst/>
          </a:prstGeom>
          <a:noFill/>
        </p:spPr>
        <p:txBody>
          <a:bodyPr wrap="square" rtlCol="0">
            <a:spAutoFit/>
          </a:bodyPr>
          <a:lstStyle/>
          <a:p>
            <a:r>
              <a:rPr lang="en-US" sz="2000" b="1" dirty="0"/>
              <a:t>Road Transportation </a:t>
            </a:r>
            <a:r>
              <a:rPr lang="en-US" sz="2000" dirty="0"/>
              <a:t>-  EV is reflected under the Kiribati Integrated Energy Roadmap 2017. </a:t>
            </a:r>
          </a:p>
          <a:p>
            <a:endParaRPr lang="en-US" sz="2000" dirty="0"/>
          </a:p>
          <a:p>
            <a:pPr algn="l"/>
            <a:r>
              <a:rPr lang="en-US" sz="2000" b="0" i="0" u="none" strike="noStrike" baseline="0" dirty="0">
                <a:latin typeface="GothamNarrow-Light"/>
              </a:rPr>
              <a:t>Introduce electric vehicle pilot projects to assess their feasibility for Kiribati and, if viable, support their adoption. Government of Kiribati should spearhead the adoption of more energy efficient vehicles, such as hybrid cars and electric vehicles that use solar PV for charging.</a:t>
            </a:r>
            <a:endParaRPr lang="en-AU" sz="2000" dirty="0"/>
          </a:p>
        </p:txBody>
      </p:sp>
    </p:spTree>
    <p:extLst>
      <p:ext uri="{BB962C8B-B14F-4D97-AF65-F5344CB8AC3E}">
        <p14:creationId xmlns:p14="http://schemas.microsoft.com/office/powerpoint/2010/main" val="2956380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D2560-4D2D-4DFD-A5A4-E260C2EBF912}"/>
              </a:ext>
            </a:extLst>
          </p:cNvPr>
          <p:cNvSpPr>
            <a:spLocks noGrp="1"/>
          </p:cNvSpPr>
          <p:nvPr>
            <p:ph type="title"/>
          </p:nvPr>
        </p:nvSpPr>
        <p:spPr>
          <a:xfrm>
            <a:off x="838200" y="209862"/>
            <a:ext cx="10515600" cy="1588958"/>
          </a:xfrm>
        </p:spPr>
        <p:txBody>
          <a:bodyPr>
            <a:noAutofit/>
          </a:bodyPr>
          <a:lstStyle/>
          <a:p>
            <a:r>
              <a:rPr lang="en-US" sz="4000" b="1" dirty="0">
                <a:latin typeface="Arial" panose="020B0604020202020204" pitchFamily="34" charset="0"/>
                <a:cs typeface="Arial" panose="020B0604020202020204" pitchFamily="34" charset="0"/>
              </a:rPr>
              <a:t>Kiribati Energy Act 2022</a:t>
            </a:r>
          </a:p>
        </p:txBody>
      </p:sp>
      <p:sp>
        <p:nvSpPr>
          <p:cNvPr id="3" name="Content Placeholder 2">
            <a:extLst>
              <a:ext uri="{FF2B5EF4-FFF2-40B4-BE49-F238E27FC236}">
                <a16:creationId xmlns:a16="http://schemas.microsoft.com/office/drawing/2014/main" id="{AEA3ED7F-6A67-4B97-9D01-7F9DA5BEC30C}"/>
              </a:ext>
            </a:extLst>
          </p:cNvPr>
          <p:cNvSpPr>
            <a:spLocks noGrp="1"/>
          </p:cNvSpPr>
          <p:nvPr>
            <p:ph idx="1"/>
          </p:nvPr>
        </p:nvSpPr>
        <p:spPr>
          <a:xfrm>
            <a:off x="838200" y="1699428"/>
            <a:ext cx="10515600" cy="4948710"/>
          </a:xfrm>
        </p:spPr>
        <p:txBody>
          <a:bodyPr>
            <a:normAutofit lnSpcReduction="10000"/>
          </a:bodyPr>
          <a:lstStyle/>
          <a:p>
            <a:r>
              <a:rPr lang="en-US" sz="3600" dirty="0"/>
              <a:t>Energy Act 2022</a:t>
            </a:r>
          </a:p>
          <a:p>
            <a:pPr lvl="1"/>
            <a:r>
              <a:rPr lang="en-US" sz="3200" dirty="0"/>
              <a:t>Recently endorsed by Parliament in Dec 2022. and has been assented by HE President beginning of this year.</a:t>
            </a:r>
          </a:p>
          <a:p>
            <a:pPr marL="457200" lvl="1" indent="0">
              <a:buNone/>
            </a:pPr>
            <a:endParaRPr lang="en-US" sz="3200" dirty="0"/>
          </a:p>
          <a:p>
            <a:pPr lvl="1"/>
            <a:r>
              <a:rPr lang="en-US" sz="3200" dirty="0"/>
              <a:t>Regulation Under Energy ACT</a:t>
            </a:r>
          </a:p>
          <a:p>
            <a:pPr lvl="3"/>
            <a:r>
              <a:rPr lang="en-US" sz="3200" dirty="0"/>
              <a:t>Petroleum </a:t>
            </a:r>
          </a:p>
          <a:p>
            <a:pPr lvl="3"/>
            <a:r>
              <a:rPr lang="en-US" sz="3200" dirty="0"/>
              <a:t>Minimum Energy Performance Standard Labelling </a:t>
            </a:r>
          </a:p>
          <a:p>
            <a:pPr lvl="3"/>
            <a:r>
              <a:rPr lang="en-US" sz="3200" dirty="0"/>
              <a:t>Electricity </a:t>
            </a:r>
          </a:p>
          <a:p>
            <a:pPr lvl="4"/>
            <a:r>
              <a:rPr lang="en-US" sz="3200" dirty="0"/>
              <a:t>Part of electricity is regulating the importation, of energy efficient vehicles. </a:t>
            </a:r>
          </a:p>
          <a:p>
            <a:pPr marL="457200" lvl="1" indent="0">
              <a:buNone/>
            </a:pPr>
            <a:endParaRPr lang="en-US" dirty="0"/>
          </a:p>
        </p:txBody>
      </p:sp>
    </p:spTree>
    <p:extLst>
      <p:ext uri="{BB962C8B-B14F-4D97-AF65-F5344CB8AC3E}">
        <p14:creationId xmlns:p14="http://schemas.microsoft.com/office/powerpoint/2010/main" val="4011183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EA6BD-5F60-4AF1-B266-37DDA660F271}"/>
              </a:ext>
            </a:extLst>
          </p:cNvPr>
          <p:cNvSpPr>
            <a:spLocks noGrp="1"/>
          </p:cNvSpPr>
          <p:nvPr>
            <p:ph type="title"/>
          </p:nvPr>
        </p:nvSpPr>
        <p:spPr>
          <a:xfrm>
            <a:off x="838200" y="365126"/>
            <a:ext cx="10515600" cy="801066"/>
          </a:xfrm>
        </p:spPr>
        <p:txBody>
          <a:bodyPr>
            <a:normAutofit/>
          </a:bodyPr>
          <a:lstStyle/>
          <a:p>
            <a:r>
              <a:rPr lang="en-US" sz="4000" b="1" dirty="0">
                <a:latin typeface="Arial" panose="020B0604020202020204" pitchFamily="34" charset="0"/>
                <a:cs typeface="Arial" panose="020B0604020202020204" pitchFamily="34" charset="0"/>
              </a:rPr>
              <a:t>Road Transportation </a:t>
            </a:r>
          </a:p>
        </p:txBody>
      </p:sp>
      <p:graphicFrame>
        <p:nvGraphicFramePr>
          <p:cNvPr id="4" name="Table 4">
            <a:extLst>
              <a:ext uri="{FF2B5EF4-FFF2-40B4-BE49-F238E27FC236}">
                <a16:creationId xmlns:a16="http://schemas.microsoft.com/office/drawing/2014/main" id="{8C61017F-EC22-0F98-F92F-E28E4EB5B8F1}"/>
              </a:ext>
            </a:extLst>
          </p:cNvPr>
          <p:cNvGraphicFramePr>
            <a:graphicFrameLocks noGrp="1"/>
          </p:cNvGraphicFramePr>
          <p:nvPr>
            <p:ph idx="1"/>
            <p:extLst>
              <p:ext uri="{D42A27DB-BD31-4B8C-83A1-F6EECF244321}">
                <p14:modId xmlns:p14="http://schemas.microsoft.com/office/powerpoint/2010/main" val="3025782872"/>
              </p:ext>
            </p:extLst>
          </p:nvPr>
        </p:nvGraphicFramePr>
        <p:xfrm>
          <a:off x="838200" y="1166192"/>
          <a:ext cx="10515600" cy="2230989"/>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2700967171"/>
                    </a:ext>
                  </a:extLst>
                </a:gridCol>
                <a:gridCol w="2103120">
                  <a:extLst>
                    <a:ext uri="{9D8B030D-6E8A-4147-A177-3AD203B41FA5}">
                      <a16:colId xmlns:a16="http://schemas.microsoft.com/office/drawing/2014/main" val="2606713911"/>
                    </a:ext>
                  </a:extLst>
                </a:gridCol>
                <a:gridCol w="2103120">
                  <a:extLst>
                    <a:ext uri="{9D8B030D-6E8A-4147-A177-3AD203B41FA5}">
                      <a16:colId xmlns:a16="http://schemas.microsoft.com/office/drawing/2014/main" val="3938686451"/>
                    </a:ext>
                  </a:extLst>
                </a:gridCol>
                <a:gridCol w="2103120">
                  <a:extLst>
                    <a:ext uri="{9D8B030D-6E8A-4147-A177-3AD203B41FA5}">
                      <a16:colId xmlns:a16="http://schemas.microsoft.com/office/drawing/2014/main" val="3405169679"/>
                    </a:ext>
                  </a:extLst>
                </a:gridCol>
                <a:gridCol w="2103120">
                  <a:extLst>
                    <a:ext uri="{9D8B030D-6E8A-4147-A177-3AD203B41FA5}">
                      <a16:colId xmlns:a16="http://schemas.microsoft.com/office/drawing/2014/main" val="3213551005"/>
                    </a:ext>
                  </a:extLst>
                </a:gridCol>
              </a:tblGrid>
              <a:tr h="474706">
                <a:tc gridSpan="5">
                  <a:txBody>
                    <a:bodyPr/>
                    <a:lstStyle/>
                    <a:p>
                      <a:pPr algn="ctr"/>
                      <a:r>
                        <a:rPr lang="en-US" sz="2000" dirty="0"/>
                        <a:t>Vehicles Imported into Tarawa between 2004 and 2013</a:t>
                      </a:r>
                      <a:endParaRPr lang="en-AU" sz="2000" dirty="0"/>
                    </a:p>
                  </a:txBody>
                  <a:tcPr/>
                </a:tc>
                <a:tc hMerge="1">
                  <a:txBody>
                    <a:bodyPr/>
                    <a:lstStyle/>
                    <a:p>
                      <a:endParaRPr lang="en-AU" dirty="0"/>
                    </a:p>
                  </a:txBody>
                  <a:tcPr/>
                </a:tc>
                <a:tc hMerge="1">
                  <a:txBody>
                    <a:bodyPr/>
                    <a:lstStyle/>
                    <a:p>
                      <a:endParaRPr lang="en-AU"/>
                    </a:p>
                  </a:txBody>
                  <a:tcPr/>
                </a:tc>
                <a:tc hMerge="1">
                  <a:txBody>
                    <a:bodyPr/>
                    <a:lstStyle/>
                    <a:p>
                      <a:endParaRPr lang="en-AU"/>
                    </a:p>
                  </a:txBody>
                  <a:tcPr/>
                </a:tc>
                <a:tc hMerge="1">
                  <a:txBody>
                    <a:bodyPr/>
                    <a:lstStyle/>
                    <a:p>
                      <a:endParaRPr lang="en-AU" dirty="0"/>
                    </a:p>
                  </a:txBody>
                  <a:tcPr/>
                </a:tc>
                <a:extLst>
                  <a:ext uri="{0D108BD9-81ED-4DB2-BD59-A6C34878D82A}">
                    <a16:rowId xmlns:a16="http://schemas.microsoft.com/office/drawing/2014/main" val="272833943"/>
                  </a:ext>
                </a:extLst>
              </a:tr>
              <a:tr h="1055243">
                <a:tc>
                  <a:txBody>
                    <a:bodyPr/>
                    <a:lstStyle/>
                    <a:p>
                      <a:pPr algn="ctr"/>
                      <a:endParaRPr lang="en-AU" sz="2000" dirty="0"/>
                    </a:p>
                  </a:txBody>
                  <a:tcPr/>
                </a:tc>
                <a:tc>
                  <a:txBody>
                    <a:bodyPr/>
                    <a:lstStyle/>
                    <a:p>
                      <a:pPr algn="ctr"/>
                      <a:r>
                        <a:rPr lang="en-US" sz="2000" dirty="0"/>
                        <a:t>Minivans (10-15 seat) and Pickups</a:t>
                      </a:r>
                      <a:endParaRPr lang="en-AU" sz="2000" dirty="0"/>
                    </a:p>
                  </a:txBody>
                  <a:tcPr/>
                </a:tc>
                <a:tc>
                  <a:txBody>
                    <a:bodyPr/>
                    <a:lstStyle/>
                    <a:p>
                      <a:pPr algn="ctr"/>
                      <a:r>
                        <a:rPr lang="en-US" sz="2000" dirty="0"/>
                        <a:t>Saloon</a:t>
                      </a:r>
                      <a:endParaRPr lang="en-AU" sz="2000" dirty="0"/>
                    </a:p>
                  </a:txBody>
                  <a:tcPr/>
                </a:tc>
                <a:tc>
                  <a:txBody>
                    <a:bodyPr/>
                    <a:lstStyle/>
                    <a:p>
                      <a:pPr algn="ctr"/>
                      <a:r>
                        <a:rPr lang="en-US" sz="2000" dirty="0"/>
                        <a:t>Trucks and Tractors </a:t>
                      </a:r>
                      <a:endParaRPr lang="en-AU" sz="2000" dirty="0"/>
                    </a:p>
                  </a:txBody>
                  <a:tcPr/>
                </a:tc>
                <a:tc>
                  <a:txBody>
                    <a:bodyPr/>
                    <a:lstStyle/>
                    <a:p>
                      <a:pPr algn="ctr"/>
                      <a:r>
                        <a:rPr lang="en-US" sz="2000" dirty="0"/>
                        <a:t>Motorcycles</a:t>
                      </a:r>
                      <a:endParaRPr lang="en-AU" sz="2000" dirty="0"/>
                    </a:p>
                  </a:txBody>
                  <a:tcPr/>
                </a:tc>
                <a:extLst>
                  <a:ext uri="{0D108BD9-81ED-4DB2-BD59-A6C34878D82A}">
                    <a16:rowId xmlns:a16="http://schemas.microsoft.com/office/drawing/2014/main" val="4141566721"/>
                  </a:ext>
                </a:extLst>
              </a:tr>
              <a:tr h="389705">
                <a:tc>
                  <a:txBody>
                    <a:bodyPr/>
                    <a:lstStyle/>
                    <a:p>
                      <a:pPr algn="ctr"/>
                      <a:r>
                        <a:rPr lang="en-US" sz="2000" dirty="0"/>
                        <a:t>Vehicles Imported 2004- 2013</a:t>
                      </a:r>
                      <a:endParaRPr lang="en-AU" sz="2000" dirty="0"/>
                    </a:p>
                  </a:txBody>
                  <a:tcPr/>
                </a:tc>
                <a:tc>
                  <a:txBody>
                    <a:bodyPr/>
                    <a:lstStyle/>
                    <a:p>
                      <a:pPr algn="ctr"/>
                      <a:r>
                        <a:rPr lang="en-US" sz="2000" dirty="0"/>
                        <a:t>544</a:t>
                      </a:r>
                      <a:endParaRPr lang="en-AU" sz="2000" dirty="0"/>
                    </a:p>
                  </a:txBody>
                  <a:tcPr/>
                </a:tc>
                <a:tc>
                  <a:txBody>
                    <a:bodyPr/>
                    <a:lstStyle/>
                    <a:p>
                      <a:pPr algn="ctr"/>
                      <a:r>
                        <a:rPr lang="en-US" sz="2000" dirty="0"/>
                        <a:t>2323</a:t>
                      </a:r>
                      <a:endParaRPr lang="en-AU" sz="2000" dirty="0"/>
                    </a:p>
                  </a:txBody>
                  <a:tcPr/>
                </a:tc>
                <a:tc>
                  <a:txBody>
                    <a:bodyPr/>
                    <a:lstStyle/>
                    <a:p>
                      <a:pPr algn="ctr"/>
                      <a:r>
                        <a:rPr lang="en-US" sz="2000" dirty="0"/>
                        <a:t>1534</a:t>
                      </a:r>
                      <a:endParaRPr lang="en-AU" sz="2000" dirty="0"/>
                    </a:p>
                  </a:txBody>
                  <a:tcPr/>
                </a:tc>
                <a:tc>
                  <a:txBody>
                    <a:bodyPr/>
                    <a:lstStyle/>
                    <a:p>
                      <a:pPr algn="ctr"/>
                      <a:r>
                        <a:rPr lang="en-US" sz="2000" dirty="0"/>
                        <a:t>4774</a:t>
                      </a:r>
                      <a:endParaRPr lang="en-AU" sz="2000" dirty="0"/>
                    </a:p>
                  </a:txBody>
                  <a:tcPr/>
                </a:tc>
                <a:extLst>
                  <a:ext uri="{0D108BD9-81ED-4DB2-BD59-A6C34878D82A}">
                    <a16:rowId xmlns:a16="http://schemas.microsoft.com/office/drawing/2014/main" val="1428973790"/>
                  </a:ext>
                </a:extLst>
              </a:tr>
            </a:tbl>
          </a:graphicData>
        </a:graphic>
      </p:graphicFrame>
      <p:graphicFrame>
        <p:nvGraphicFramePr>
          <p:cNvPr id="7" name="Table 7">
            <a:extLst>
              <a:ext uri="{FF2B5EF4-FFF2-40B4-BE49-F238E27FC236}">
                <a16:creationId xmlns:a16="http://schemas.microsoft.com/office/drawing/2014/main" id="{62C53322-2CA1-038C-FAD5-4D142DBD87CD}"/>
              </a:ext>
            </a:extLst>
          </p:cNvPr>
          <p:cNvGraphicFramePr>
            <a:graphicFrameLocks noGrp="1"/>
          </p:cNvGraphicFramePr>
          <p:nvPr>
            <p:extLst>
              <p:ext uri="{D42A27DB-BD31-4B8C-83A1-F6EECF244321}">
                <p14:modId xmlns:p14="http://schemas.microsoft.com/office/powerpoint/2010/main" val="3607129733"/>
              </p:ext>
            </p:extLst>
          </p:nvPr>
        </p:nvGraphicFramePr>
        <p:xfrm>
          <a:off x="2032000" y="3683057"/>
          <a:ext cx="8128000" cy="26619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108265751"/>
                    </a:ext>
                  </a:extLst>
                </a:gridCol>
                <a:gridCol w="4064000">
                  <a:extLst>
                    <a:ext uri="{9D8B030D-6E8A-4147-A177-3AD203B41FA5}">
                      <a16:colId xmlns:a16="http://schemas.microsoft.com/office/drawing/2014/main" val="870587265"/>
                    </a:ext>
                  </a:extLst>
                </a:gridCol>
              </a:tblGrid>
              <a:tr h="370840">
                <a:tc gridSpan="2">
                  <a:txBody>
                    <a:bodyPr/>
                    <a:lstStyle/>
                    <a:p>
                      <a:r>
                        <a:rPr lang="en-US" dirty="0"/>
                        <a:t>Vehicle Engine Type</a:t>
                      </a:r>
                      <a:endParaRPr lang="en-AU" dirty="0"/>
                    </a:p>
                  </a:txBody>
                  <a:tcPr/>
                </a:tc>
                <a:tc hMerge="1">
                  <a:txBody>
                    <a:bodyPr/>
                    <a:lstStyle/>
                    <a:p>
                      <a:endParaRPr lang="en-AU" dirty="0"/>
                    </a:p>
                  </a:txBody>
                  <a:tcPr/>
                </a:tc>
                <a:extLst>
                  <a:ext uri="{0D108BD9-81ED-4DB2-BD59-A6C34878D82A}">
                    <a16:rowId xmlns:a16="http://schemas.microsoft.com/office/drawing/2014/main" val="2460576942"/>
                  </a:ext>
                </a:extLst>
              </a:tr>
              <a:tr h="370840">
                <a:tc>
                  <a:txBody>
                    <a:bodyPr/>
                    <a:lstStyle/>
                    <a:p>
                      <a:r>
                        <a:rPr lang="en-US" dirty="0"/>
                        <a:t>Internal petrol combustion engine (ESS)</a:t>
                      </a:r>
                      <a:endParaRPr lang="en-AU" dirty="0"/>
                    </a:p>
                  </a:txBody>
                  <a:tcPr/>
                </a:tc>
                <a:tc>
                  <a:txBody>
                    <a:bodyPr/>
                    <a:lstStyle/>
                    <a:p>
                      <a:r>
                        <a:rPr lang="en-US" dirty="0"/>
                        <a:t>Estimated at 65% from total Vehicles imported</a:t>
                      </a:r>
                      <a:endParaRPr lang="en-AU" dirty="0"/>
                    </a:p>
                  </a:txBody>
                  <a:tcPr/>
                </a:tc>
                <a:extLst>
                  <a:ext uri="{0D108BD9-81ED-4DB2-BD59-A6C34878D82A}">
                    <a16:rowId xmlns:a16="http://schemas.microsoft.com/office/drawing/2014/main" val="321878058"/>
                  </a:ext>
                </a:extLst>
              </a:tr>
              <a:tr h="370840">
                <a:tc>
                  <a:txBody>
                    <a:bodyPr/>
                    <a:lstStyle/>
                    <a:p>
                      <a:r>
                        <a:rPr lang="en-US" dirty="0"/>
                        <a:t>Diesel internal combustion engine (DSL)</a:t>
                      </a:r>
                      <a:endParaRPr lang="en-AU" dirty="0"/>
                    </a:p>
                  </a:txBody>
                  <a:tcPr/>
                </a:tc>
                <a:tc>
                  <a:txBody>
                    <a:bodyPr/>
                    <a:lstStyle/>
                    <a:p>
                      <a:r>
                        <a:rPr lang="en-US" dirty="0"/>
                        <a:t>Estimated at 33% from total Vehicles imported</a:t>
                      </a:r>
                      <a:endParaRPr lang="en-AU" dirty="0"/>
                    </a:p>
                  </a:txBody>
                  <a:tcPr/>
                </a:tc>
                <a:extLst>
                  <a:ext uri="{0D108BD9-81ED-4DB2-BD59-A6C34878D82A}">
                    <a16:rowId xmlns:a16="http://schemas.microsoft.com/office/drawing/2014/main" val="2628333559"/>
                  </a:ext>
                </a:extLst>
              </a:tr>
              <a:tr h="370840">
                <a:tc>
                  <a:txBody>
                    <a:bodyPr/>
                    <a:lstStyle/>
                    <a:p>
                      <a:r>
                        <a:rPr lang="en-US" dirty="0"/>
                        <a:t>Hybrid vehicle</a:t>
                      </a:r>
                      <a:endParaRPr lang="en-AU" dirty="0"/>
                    </a:p>
                  </a:txBody>
                  <a:tcPr/>
                </a:tc>
                <a:tc>
                  <a:txBody>
                    <a:bodyPr/>
                    <a:lstStyle/>
                    <a:p>
                      <a:r>
                        <a:rPr lang="en-US" dirty="0"/>
                        <a:t>Estimated at 2% from total Vehicles imported </a:t>
                      </a:r>
                      <a:endParaRPr lang="en-AU" dirty="0"/>
                    </a:p>
                  </a:txBody>
                  <a:tcPr/>
                </a:tc>
                <a:extLst>
                  <a:ext uri="{0D108BD9-81ED-4DB2-BD59-A6C34878D82A}">
                    <a16:rowId xmlns:a16="http://schemas.microsoft.com/office/drawing/2014/main" val="2623958183"/>
                  </a:ext>
                </a:extLst>
              </a:tr>
              <a:tr h="370840">
                <a:tc>
                  <a:txBody>
                    <a:bodyPr/>
                    <a:lstStyle/>
                    <a:p>
                      <a:r>
                        <a:rPr lang="en-US" dirty="0"/>
                        <a:t>Electric Vehicle</a:t>
                      </a:r>
                      <a:endParaRPr lang="en-AU" dirty="0"/>
                    </a:p>
                  </a:txBody>
                  <a:tcPr/>
                </a:tc>
                <a:tc>
                  <a:txBody>
                    <a:bodyPr/>
                    <a:lstStyle/>
                    <a:p>
                      <a:r>
                        <a:rPr lang="en-US" dirty="0"/>
                        <a:t>0% No EV imported during this period</a:t>
                      </a:r>
                      <a:endParaRPr lang="en-AU" dirty="0"/>
                    </a:p>
                  </a:txBody>
                  <a:tcPr/>
                </a:tc>
                <a:extLst>
                  <a:ext uri="{0D108BD9-81ED-4DB2-BD59-A6C34878D82A}">
                    <a16:rowId xmlns:a16="http://schemas.microsoft.com/office/drawing/2014/main" val="3550220914"/>
                  </a:ext>
                </a:extLst>
              </a:tr>
            </a:tbl>
          </a:graphicData>
        </a:graphic>
      </p:graphicFrame>
    </p:spTree>
    <p:extLst>
      <p:ext uri="{BB962C8B-B14F-4D97-AF65-F5344CB8AC3E}">
        <p14:creationId xmlns:p14="http://schemas.microsoft.com/office/powerpoint/2010/main" val="344587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C536F-D2DE-4AA9-B41A-CAFF5CA062DE}"/>
              </a:ext>
            </a:extLst>
          </p:cNvPr>
          <p:cNvSpPr>
            <a:spLocks noGrp="1"/>
          </p:cNvSpPr>
          <p:nvPr>
            <p:ph type="title"/>
          </p:nvPr>
        </p:nvSpPr>
        <p:spPr/>
        <p:txBody>
          <a:bodyPr>
            <a:normAutofit/>
          </a:bodyPr>
          <a:lstStyle/>
          <a:p>
            <a:r>
              <a:rPr lang="en-US" sz="4000" b="1" dirty="0">
                <a:latin typeface="Arial" panose="020B0604020202020204" pitchFamily="34" charset="0"/>
                <a:cs typeface="Arial" panose="020B0604020202020204" pitchFamily="34" charset="0"/>
              </a:rPr>
              <a:t>Challenges &amp; Barriers</a:t>
            </a:r>
          </a:p>
        </p:txBody>
      </p:sp>
      <p:sp>
        <p:nvSpPr>
          <p:cNvPr id="3" name="Content Placeholder 2">
            <a:extLst>
              <a:ext uri="{FF2B5EF4-FFF2-40B4-BE49-F238E27FC236}">
                <a16:creationId xmlns:a16="http://schemas.microsoft.com/office/drawing/2014/main" id="{74D40037-F097-423B-9BF6-EE585B8075C7}"/>
              </a:ext>
            </a:extLst>
          </p:cNvPr>
          <p:cNvSpPr>
            <a:spLocks noGrp="1"/>
          </p:cNvSpPr>
          <p:nvPr>
            <p:ph idx="1"/>
          </p:nvPr>
        </p:nvSpPr>
        <p:spPr/>
        <p:txBody>
          <a:bodyPr/>
          <a:lstStyle/>
          <a:p>
            <a:r>
              <a:rPr lang="en-US" sz="3200" dirty="0"/>
              <a:t>Electricity price is high</a:t>
            </a:r>
          </a:p>
          <a:p>
            <a:r>
              <a:rPr lang="en-US" sz="3200" dirty="0"/>
              <a:t>Not enough power generated by Utility </a:t>
            </a:r>
          </a:p>
          <a:p>
            <a:r>
              <a:rPr lang="en-US" sz="3200" dirty="0"/>
              <a:t>Land issue with provision of Renewable Energy Powering Station</a:t>
            </a:r>
          </a:p>
          <a:p>
            <a:r>
              <a:rPr lang="en-US" sz="3200" dirty="0"/>
              <a:t>Lack of understanding to the public on Electrical Vehicles</a:t>
            </a:r>
          </a:p>
          <a:p>
            <a:r>
              <a:rPr lang="en-US" sz="3200" dirty="0"/>
              <a:t>Requires Technical Capacity for maintaining the Electric Vehicles</a:t>
            </a:r>
          </a:p>
          <a:p>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3417879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769A8-120E-4077-A275-9EB05B700E66}"/>
              </a:ext>
            </a:extLst>
          </p:cNvPr>
          <p:cNvSpPr>
            <a:spLocks noGrp="1"/>
          </p:cNvSpPr>
          <p:nvPr>
            <p:ph type="title"/>
          </p:nvPr>
        </p:nvSpPr>
        <p:spPr/>
        <p:txBody>
          <a:bodyPr>
            <a:normAutofit/>
          </a:bodyPr>
          <a:lstStyle/>
          <a:p>
            <a:r>
              <a:rPr lang="en-US" sz="4000" b="1" dirty="0">
                <a:latin typeface="Arial" panose="020B0604020202020204" pitchFamily="34" charset="0"/>
                <a:cs typeface="Arial" panose="020B0604020202020204" pitchFamily="34" charset="0"/>
              </a:rPr>
              <a:t>Propose Plan for 2023 – 2030 on EV</a:t>
            </a:r>
          </a:p>
        </p:txBody>
      </p:sp>
      <p:sp>
        <p:nvSpPr>
          <p:cNvPr id="3" name="Content Placeholder 2">
            <a:extLst>
              <a:ext uri="{FF2B5EF4-FFF2-40B4-BE49-F238E27FC236}">
                <a16:creationId xmlns:a16="http://schemas.microsoft.com/office/drawing/2014/main" id="{B8F5A1A8-3DA4-46C2-A704-6C4BA2845FBE}"/>
              </a:ext>
            </a:extLst>
          </p:cNvPr>
          <p:cNvSpPr>
            <a:spLocks noGrp="1"/>
          </p:cNvSpPr>
          <p:nvPr>
            <p:ph idx="1"/>
          </p:nvPr>
        </p:nvSpPr>
        <p:spPr>
          <a:xfrm>
            <a:off x="838200" y="1470991"/>
            <a:ext cx="10515600" cy="4705972"/>
          </a:xfrm>
        </p:spPr>
        <p:txBody>
          <a:bodyPr>
            <a:normAutofit lnSpcReduction="10000"/>
          </a:bodyPr>
          <a:lstStyle/>
          <a:p>
            <a:r>
              <a:rPr lang="en-US" dirty="0"/>
              <a:t>Promoting EV to the public (awareness).</a:t>
            </a:r>
          </a:p>
          <a:p>
            <a:r>
              <a:rPr lang="en-US" dirty="0"/>
              <a:t>Improve the electricity infrastructure (utility)</a:t>
            </a:r>
          </a:p>
          <a:p>
            <a:r>
              <a:rPr lang="en-US" dirty="0"/>
              <a:t>Government initiatives for importation of Electrical Vehicles</a:t>
            </a:r>
          </a:p>
          <a:p>
            <a:pPr lvl="1"/>
            <a:r>
              <a:rPr lang="en-US" dirty="0"/>
              <a:t>Exemption for customs charges on any imported EV</a:t>
            </a:r>
          </a:p>
          <a:p>
            <a:pPr lvl="1"/>
            <a:r>
              <a:rPr lang="en-US" dirty="0"/>
              <a:t>Provision of free charging station within Government facilities</a:t>
            </a:r>
          </a:p>
          <a:p>
            <a:pPr lvl="1"/>
            <a:r>
              <a:rPr lang="en-US" dirty="0"/>
              <a:t>Pilot project on EV can be implemented through Government vehicles (transports)</a:t>
            </a:r>
          </a:p>
          <a:p>
            <a:r>
              <a:rPr lang="en-US" dirty="0"/>
              <a:t>Encourage Private sectors to import EV (cars, bikes, scooters, Motorbikes)</a:t>
            </a:r>
          </a:p>
          <a:p>
            <a:r>
              <a:rPr lang="en-US" dirty="0"/>
              <a:t>Encourage Government companies such as Kiribati Green Energy Solution (KGES) to promote and import EV</a:t>
            </a:r>
          </a:p>
        </p:txBody>
      </p:sp>
    </p:spTree>
    <p:extLst>
      <p:ext uri="{BB962C8B-B14F-4D97-AF65-F5344CB8AC3E}">
        <p14:creationId xmlns:p14="http://schemas.microsoft.com/office/powerpoint/2010/main" val="2651896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BB0D7-2578-4DC7-A9AF-8E3BDA1F7F3A}"/>
              </a:ext>
            </a:extLst>
          </p:cNvPr>
          <p:cNvSpPr>
            <a:spLocks noGrp="1"/>
          </p:cNvSpPr>
          <p:nvPr>
            <p:ph type="title"/>
          </p:nvPr>
        </p:nvSpPr>
        <p:spPr>
          <a:xfrm>
            <a:off x="838200" y="2766218"/>
            <a:ext cx="10515600" cy="1325563"/>
          </a:xfrm>
        </p:spPr>
        <p:txBody>
          <a:bodyPr>
            <a:normAutofit/>
          </a:bodyPr>
          <a:lstStyle/>
          <a:p>
            <a:pPr algn="ctr"/>
            <a:r>
              <a:rPr lang="en-US" sz="4000" b="1" dirty="0">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10063591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13428</TotalTime>
  <Words>729</Words>
  <Application>Microsoft Office PowerPoint</Application>
  <PresentationFormat>Widescreen</PresentationFormat>
  <Paragraphs>103</Paragraphs>
  <Slides>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GothamNarrow-Light</vt:lpstr>
      <vt:lpstr>Trebuchet MS</vt:lpstr>
      <vt:lpstr>Wingdings</vt:lpstr>
      <vt:lpstr>Office Theme</vt:lpstr>
      <vt:lpstr>Pacific Islands Electric Mobility Working Group Workshop</vt:lpstr>
      <vt:lpstr>Content</vt:lpstr>
      <vt:lpstr>Energy Sector Overview</vt:lpstr>
      <vt:lpstr> Energy Policies &amp; Frameworks</vt:lpstr>
      <vt:lpstr>Kiribati Energy Act 2022</vt:lpstr>
      <vt:lpstr>Road Transportation </vt:lpstr>
      <vt:lpstr>Challenges &amp; Barriers</vt:lpstr>
      <vt:lpstr>Propose Plan for 2023 – 2030 on EV</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Audit &amp; Energy Management</dc:title>
  <dc:creator>Peceli Nakavulevu</dc:creator>
  <cp:lastModifiedBy>Sosefo Tofu</cp:lastModifiedBy>
  <cp:revision>10</cp:revision>
  <dcterms:created xsi:type="dcterms:W3CDTF">2023-02-06T02:41:18Z</dcterms:created>
  <dcterms:modified xsi:type="dcterms:W3CDTF">2023-06-23T02:23:06Z</dcterms:modified>
</cp:coreProperties>
</file>