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64" r:id="rId4"/>
    <p:sldId id="265" r:id="rId5"/>
    <p:sldId id="257" r:id="rId6"/>
    <p:sldId id="258" r:id="rId7"/>
    <p:sldId id="259" r:id="rId8"/>
    <p:sldId id="260" r:id="rId9"/>
    <p:sldId id="261"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96" autoAdjust="0"/>
  </p:normalViewPr>
  <p:slideViewPr>
    <p:cSldViewPr>
      <p:cViewPr>
        <p:scale>
          <a:sx n="110" d="100"/>
          <a:sy n="110" d="100"/>
        </p:scale>
        <p:origin x="-1368" y="2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4831D2-E780-4044-89F8-9D5042252D59}" type="datetimeFigureOut">
              <a:rPr lang="en-US" smtClean="0"/>
              <a:t>8/2/2021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BF3972-E793-4E0B-AE98-A674378AF192}" type="slidenum">
              <a:rPr lang="en-US" smtClean="0"/>
              <a:t>‹#›</a:t>
            </a:fld>
            <a:endParaRPr lang="en-US"/>
          </a:p>
        </p:txBody>
      </p:sp>
    </p:spTree>
    <p:extLst>
      <p:ext uri="{BB962C8B-B14F-4D97-AF65-F5344CB8AC3E}">
        <p14:creationId xmlns:p14="http://schemas.microsoft.com/office/powerpoint/2010/main" val="3239957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02BF3972-E793-4E0B-AE98-A674378AF192}" type="slidenum">
              <a:rPr lang="en-US" smtClean="0"/>
              <a:t>1</a:t>
            </a:fld>
            <a:endParaRPr lang="en-US"/>
          </a:p>
        </p:txBody>
      </p:sp>
    </p:spTree>
    <p:extLst>
      <p:ext uri="{BB962C8B-B14F-4D97-AF65-F5344CB8AC3E}">
        <p14:creationId xmlns:p14="http://schemas.microsoft.com/office/powerpoint/2010/main" val="2726868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6087D6-1102-4A84-9165-80EEDFE89F87}"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AB6D3-73CE-462B-BBB8-425C35893E3D}" type="slidenum">
              <a:rPr lang="en-US" smtClean="0"/>
              <a:t>‹#›</a:t>
            </a:fld>
            <a:endParaRPr lang="en-US"/>
          </a:p>
        </p:txBody>
      </p:sp>
    </p:spTree>
    <p:extLst>
      <p:ext uri="{BB962C8B-B14F-4D97-AF65-F5344CB8AC3E}">
        <p14:creationId xmlns:p14="http://schemas.microsoft.com/office/powerpoint/2010/main" val="5637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6087D6-1102-4A84-9165-80EEDFE89F87}"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AB6D3-73CE-462B-BBB8-425C35893E3D}" type="slidenum">
              <a:rPr lang="en-US" smtClean="0"/>
              <a:t>‹#›</a:t>
            </a:fld>
            <a:endParaRPr lang="en-US"/>
          </a:p>
        </p:txBody>
      </p:sp>
    </p:spTree>
    <p:extLst>
      <p:ext uri="{BB962C8B-B14F-4D97-AF65-F5344CB8AC3E}">
        <p14:creationId xmlns:p14="http://schemas.microsoft.com/office/powerpoint/2010/main" val="130610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6087D6-1102-4A84-9165-80EEDFE89F87}"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AB6D3-73CE-462B-BBB8-425C35893E3D}" type="slidenum">
              <a:rPr lang="en-US" smtClean="0"/>
              <a:t>‹#›</a:t>
            </a:fld>
            <a:endParaRPr lang="en-US"/>
          </a:p>
        </p:txBody>
      </p:sp>
    </p:spTree>
    <p:extLst>
      <p:ext uri="{BB962C8B-B14F-4D97-AF65-F5344CB8AC3E}">
        <p14:creationId xmlns:p14="http://schemas.microsoft.com/office/powerpoint/2010/main" val="698999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6087D6-1102-4A84-9165-80EEDFE89F87}"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AB6D3-73CE-462B-BBB8-425C35893E3D}" type="slidenum">
              <a:rPr lang="en-US" smtClean="0"/>
              <a:t>‹#›</a:t>
            </a:fld>
            <a:endParaRPr lang="en-US"/>
          </a:p>
        </p:txBody>
      </p:sp>
    </p:spTree>
    <p:extLst>
      <p:ext uri="{BB962C8B-B14F-4D97-AF65-F5344CB8AC3E}">
        <p14:creationId xmlns:p14="http://schemas.microsoft.com/office/powerpoint/2010/main" val="2611773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6087D6-1102-4A84-9165-80EEDFE89F87}"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AB6D3-73CE-462B-BBB8-425C35893E3D}" type="slidenum">
              <a:rPr lang="en-US" smtClean="0"/>
              <a:t>‹#›</a:t>
            </a:fld>
            <a:endParaRPr lang="en-US"/>
          </a:p>
        </p:txBody>
      </p:sp>
    </p:spTree>
    <p:extLst>
      <p:ext uri="{BB962C8B-B14F-4D97-AF65-F5344CB8AC3E}">
        <p14:creationId xmlns:p14="http://schemas.microsoft.com/office/powerpoint/2010/main" val="307955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6087D6-1102-4A84-9165-80EEDFE89F87}" type="datetimeFigureOut">
              <a:rPr lang="en-US" smtClean="0"/>
              <a:t>8/2/2021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AB6D3-73CE-462B-BBB8-425C35893E3D}" type="slidenum">
              <a:rPr lang="en-US" smtClean="0"/>
              <a:t>‹#›</a:t>
            </a:fld>
            <a:endParaRPr lang="en-US"/>
          </a:p>
        </p:txBody>
      </p:sp>
    </p:spTree>
    <p:extLst>
      <p:ext uri="{BB962C8B-B14F-4D97-AF65-F5344CB8AC3E}">
        <p14:creationId xmlns:p14="http://schemas.microsoft.com/office/powerpoint/2010/main" val="4269748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6087D6-1102-4A84-9165-80EEDFE89F87}" type="datetimeFigureOut">
              <a:rPr lang="en-US" smtClean="0"/>
              <a:t>8/2/2021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5AB6D3-73CE-462B-BBB8-425C35893E3D}" type="slidenum">
              <a:rPr lang="en-US" smtClean="0"/>
              <a:t>‹#›</a:t>
            </a:fld>
            <a:endParaRPr lang="en-US"/>
          </a:p>
        </p:txBody>
      </p:sp>
    </p:spTree>
    <p:extLst>
      <p:ext uri="{BB962C8B-B14F-4D97-AF65-F5344CB8AC3E}">
        <p14:creationId xmlns:p14="http://schemas.microsoft.com/office/powerpoint/2010/main" val="1547423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6087D6-1102-4A84-9165-80EEDFE89F87}" type="datetimeFigureOut">
              <a:rPr lang="en-US" smtClean="0"/>
              <a:t>8/2/2021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5AB6D3-73CE-462B-BBB8-425C35893E3D}" type="slidenum">
              <a:rPr lang="en-US" smtClean="0"/>
              <a:t>‹#›</a:t>
            </a:fld>
            <a:endParaRPr lang="en-US"/>
          </a:p>
        </p:txBody>
      </p:sp>
    </p:spTree>
    <p:extLst>
      <p:ext uri="{BB962C8B-B14F-4D97-AF65-F5344CB8AC3E}">
        <p14:creationId xmlns:p14="http://schemas.microsoft.com/office/powerpoint/2010/main" val="2194058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6087D6-1102-4A84-9165-80EEDFE89F87}" type="datetimeFigureOut">
              <a:rPr lang="en-US" smtClean="0"/>
              <a:t>8/2/2021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5AB6D3-73CE-462B-BBB8-425C35893E3D}" type="slidenum">
              <a:rPr lang="en-US" smtClean="0"/>
              <a:t>‹#›</a:t>
            </a:fld>
            <a:endParaRPr lang="en-US"/>
          </a:p>
        </p:txBody>
      </p:sp>
    </p:spTree>
    <p:extLst>
      <p:ext uri="{BB962C8B-B14F-4D97-AF65-F5344CB8AC3E}">
        <p14:creationId xmlns:p14="http://schemas.microsoft.com/office/powerpoint/2010/main" val="601182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087D6-1102-4A84-9165-80EEDFE89F87}" type="datetimeFigureOut">
              <a:rPr lang="en-US" smtClean="0"/>
              <a:t>8/2/2021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AB6D3-73CE-462B-BBB8-425C35893E3D}" type="slidenum">
              <a:rPr lang="en-US" smtClean="0"/>
              <a:t>‹#›</a:t>
            </a:fld>
            <a:endParaRPr lang="en-US"/>
          </a:p>
        </p:txBody>
      </p:sp>
    </p:spTree>
    <p:extLst>
      <p:ext uri="{BB962C8B-B14F-4D97-AF65-F5344CB8AC3E}">
        <p14:creationId xmlns:p14="http://schemas.microsoft.com/office/powerpoint/2010/main" val="328120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087D6-1102-4A84-9165-80EEDFE89F87}" type="datetimeFigureOut">
              <a:rPr lang="en-US" smtClean="0"/>
              <a:t>8/2/2021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AB6D3-73CE-462B-BBB8-425C35893E3D}" type="slidenum">
              <a:rPr lang="en-US" smtClean="0"/>
              <a:t>‹#›</a:t>
            </a:fld>
            <a:endParaRPr lang="en-US"/>
          </a:p>
        </p:txBody>
      </p:sp>
    </p:spTree>
    <p:extLst>
      <p:ext uri="{BB962C8B-B14F-4D97-AF65-F5344CB8AC3E}">
        <p14:creationId xmlns:p14="http://schemas.microsoft.com/office/powerpoint/2010/main" val="3299374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6087D6-1102-4A84-9165-80EEDFE89F87}" type="datetimeFigureOut">
              <a:rPr lang="en-US" smtClean="0"/>
              <a:t>8/2/2021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AB6D3-73CE-462B-BBB8-425C35893E3D}" type="slidenum">
              <a:rPr lang="en-US" smtClean="0"/>
              <a:t>‹#›</a:t>
            </a:fld>
            <a:endParaRPr lang="en-US"/>
          </a:p>
        </p:txBody>
      </p:sp>
    </p:spTree>
    <p:extLst>
      <p:ext uri="{BB962C8B-B14F-4D97-AF65-F5344CB8AC3E}">
        <p14:creationId xmlns:p14="http://schemas.microsoft.com/office/powerpoint/2010/main" val="861014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685800"/>
            <a:ext cx="6858000" cy="5181600"/>
          </a:xfrm>
          <a:solidFill>
            <a:srgbClr val="0070C0"/>
          </a:solidFill>
        </p:spPr>
        <p:txBody>
          <a:bodyPr>
            <a:noAutofit/>
          </a:bodyPr>
          <a:lstStyle/>
          <a:p>
            <a:r>
              <a:rPr lang="en-US" sz="3600" dirty="0" smtClean="0">
                <a:solidFill>
                  <a:srgbClr val="FFFF00"/>
                </a:solidFill>
              </a:rPr>
              <a:t> E.C INSPECTION POLICY AND CHALLENGES WITH LACK OF REGISTERED CONTRACTOR</a:t>
            </a:r>
            <a:br>
              <a:rPr lang="en-US" sz="3600" dirty="0" smtClean="0">
                <a:solidFill>
                  <a:srgbClr val="FFFF00"/>
                </a:solidFill>
              </a:rPr>
            </a:br>
            <a:endParaRPr lang="en-US" sz="3600" dirty="0">
              <a:solidFill>
                <a:srgbClr val="FFFF00"/>
              </a:solidFill>
            </a:endParaRPr>
          </a:p>
        </p:txBody>
      </p:sp>
    </p:spTree>
    <p:extLst>
      <p:ext uri="{BB962C8B-B14F-4D97-AF65-F5344CB8AC3E}">
        <p14:creationId xmlns:p14="http://schemas.microsoft.com/office/powerpoint/2010/main" val="241566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48294" y="524494"/>
            <a:ext cx="8229600" cy="5867400"/>
          </a:xfrm>
          <a:prstGeom prst="rect">
            <a:avLst/>
          </a:prstGeom>
          <a:solidFill>
            <a:srgbClr val="0070C0"/>
          </a:solidFill>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buNone/>
            </a:pPr>
            <a:r>
              <a:rPr lang="en-US" sz="2400" dirty="0" smtClean="0">
                <a:solidFill>
                  <a:schemeClr val="bg1"/>
                </a:solidFill>
              </a:rPr>
              <a:t>	</a:t>
            </a:r>
          </a:p>
          <a:p>
            <a:pPr lvl="2">
              <a:buFont typeface="Wingdings" pitchFamily="2" charset="2"/>
              <a:buChar char="v"/>
            </a:pPr>
            <a:r>
              <a:rPr lang="en-US" dirty="0">
                <a:solidFill>
                  <a:srgbClr val="FFC000"/>
                </a:solidFill>
              </a:rPr>
              <a:t> </a:t>
            </a:r>
            <a:r>
              <a:rPr lang="en-US" dirty="0" smtClean="0">
                <a:solidFill>
                  <a:srgbClr val="FFC000"/>
                </a:solidFill>
              </a:rPr>
              <a:t>Use of sub-standard  fixtures , electrical devices and </a:t>
            </a:r>
          </a:p>
          <a:p>
            <a:pPr marL="914400" lvl="2" indent="0">
              <a:buNone/>
            </a:pPr>
            <a:r>
              <a:rPr lang="en-US" dirty="0">
                <a:solidFill>
                  <a:srgbClr val="FFC000"/>
                </a:solidFill>
              </a:rPr>
              <a:t> </a:t>
            </a:r>
            <a:r>
              <a:rPr lang="en-US" dirty="0" smtClean="0">
                <a:solidFill>
                  <a:srgbClr val="FFC000"/>
                </a:solidFill>
              </a:rPr>
              <a:t>    improvised fittings and materials. ( Use of Fixtures, </a:t>
            </a:r>
          </a:p>
          <a:p>
            <a:pPr marL="914400" lvl="2" indent="0">
              <a:buNone/>
            </a:pPr>
            <a:r>
              <a:rPr lang="en-US" dirty="0">
                <a:solidFill>
                  <a:srgbClr val="FFC000"/>
                </a:solidFill>
              </a:rPr>
              <a:t> </a:t>
            </a:r>
            <a:r>
              <a:rPr lang="en-US" dirty="0" smtClean="0">
                <a:solidFill>
                  <a:srgbClr val="FFC000"/>
                </a:solidFill>
              </a:rPr>
              <a:t>    electrical devices and fittings that does not comply </a:t>
            </a:r>
          </a:p>
          <a:p>
            <a:pPr marL="914400" lvl="2" indent="0">
              <a:buNone/>
            </a:pPr>
            <a:r>
              <a:rPr lang="en-US" dirty="0">
                <a:solidFill>
                  <a:srgbClr val="FFC000"/>
                </a:solidFill>
              </a:rPr>
              <a:t> </a:t>
            </a:r>
            <a:r>
              <a:rPr lang="en-US" dirty="0" smtClean="0">
                <a:solidFill>
                  <a:srgbClr val="FFC000"/>
                </a:solidFill>
              </a:rPr>
              <a:t>    with specifications. )</a:t>
            </a:r>
          </a:p>
          <a:p>
            <a:pPr lvl="2">
              <a:buFont typeface="Wingdings" pitchFamily="2" charset="2"/>
              <a:buChar char="v"/>
            </a:pPr>
            <a:r>
              <a:rPr lang="en-US" sz="2000" dirty="0">
                <a:solidFill>
                  <a:srgbClr val="FFC000"/>
                </a:solidFill>
              </a:rPr>
              <a:t> </a:t>
            </a:r>
            <a:r>
              <a:rPr lang="en-US" sz="2000" dirty="0" smtClean="0">
                <a:solidFill>
                  <a:srgbClr val="FFC000"/>
                </a:solidFill>
              </a:rPr>
              <a:t> </a:t>
            </a:r>
            <a:r>
              <a:rPr lang="en-US" dirty="0" smtClean="0">
                <a:solidFill>
                  <a:srgbClr val="FFC000"/>
                </a:solidFill>
              </a:rPr>
              <a:t>Illegal  relocation and connection of  Temporary Meter </a:t>
            </a:r>
          </a:p>
          <a:p>
            <a:pPr marL="914400" lvl="2" indent="0">
              <a:buNone/>
            </a:pPr>
            <a:r>
              <a:rPr lang="en-US" dirty="0">
                <a:solidFill>
                  <a:srgbClr val="FFC000"/>
                </a:solidFill>
              </a:rPr>
              <a:t> </a:t>
            </a:r>
            <a:r>
              <a:rPr lang="en-US" dirty="0" smtClean="0">
                <a:solidFill>
                  <a:srgbClr val="FFC000"/>
                </a:solidFill>
              </a:rPr>
              <a:t>    Box to new Installation.</a:t>
            </a:r>
          </a:p>
          <a:p>
            <a:pPr lvl="2">
              <a:buFont typeface="Wingdings" pitchFamily="2" charset="2"/>
              <a:buChar char="v"/>
            </a:pPr>
            <a:r>
              <a:rPr lang="en-US" dirty="0">
                <a:solidFill>
                  <a:srgbClr val="FFC000"/>
                </a:solidFill>
              </a:rPr>
              <a:t> </a:t>
            </a:r>
            <a:r>
              <a:rPr lang="en-US" dirty="0" smtClean="0">
                <a:solidFill>
                  <a:srgbClr val="FFC000"/>
                </a:solidFill>
              </a:rPr>
              <a:t>Selling of Electrical Permits to unlicensed electrical </a:t>
            </a:r>
          </a:p>
          <a:p>
            <a:pPr marL="914400" lvl="2" indent="0">
              <a:buNone/>
            </a:pPr>
            <a:r>
              <a:rPr lang="en-US" dirty="0" smtClean="0">
                <a:solidFill>
                  <a:srgbClr val="FFC000"/>
                </a:solidFill>
              </a:rPr>
              <a:t>      workers.</a:t>
            </a:r>
          </a:p>
          <a:p>
            <a:pPr lvl="2">
              <a:buFont typeface="Wingdings" pitchFamily="2" charset="2"/>
              <a:buChar char="v"/>
            </a:pPr>
            <a:r>
              <a:rPr lang="en-US" dirty="0">
                <a:solidFill>
                  <a:srgbClr val="FFC000"/>
                </a:solidFill>
              </a:rPr>
              <a:t> </a:t>
            </a:r>
            <a:r>
              <a:rPr lang="en-US" dirty="0" smtClean="0">
                <a:solidFill>
                  <a:srgbClr val="FFC000"/>
                </a:solidFill>
              </a:rPr>
              <a:t>Lack in jobs for Registered Contractor, even for major </a:t>
            </a:r>
          </a:p>
          <a:p>
            <a:pPr marL="914400" lvl="2" indent="0">
              <a:buNone/>
            </a:pPr>
            <a:r>
              <a:rPr lang="en-US" dirty="0" smtClean="0">
                <a:solidFill>
                  <a:srgbClr val="FFC000"/>
                </a:solidFill>
              </a:rPr>
              <a:t>     project, due to Construction Contractor using of their </a:t>
            </a:r>
          </a:p>
          <a:p>
            <a:pPr marL="914400" lvl="2" indent="0">
              <a:buNone/>
            </a:pPr>
            <a:r>
              <a:rPr lang="en-US" dirty="0">
                <a:solidFill>
                  <a:srgbClr val="FFC000"/>
                </a:solidFill>
              </a:rPr>
              <a:t> </a:t>
            </a:r>
            <a:r>
              <a:rPr lang="en-US" dirty="0" smtClean="0">
                <a:solidFill>
                  <a:srgbClr val="FFC000"/>
                </a:solidFill>
              </a:rPr>
              <a:t>    own unlicensed electrical contractor.   </a:t>
            </a:r>
          </a:p>
        </p:txBody>
      </p:sp>
    </p:spTree>
    <p:extLst>
      <p:ext uri="{BB962C8B-B14F-4D97-AF65-F5344CB8AC3E}">
        <p14:creationId xmlns:p14="http://schemas.microsoft.com/office/powerpoint/2010/main" val="3169629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3"/>
          <p:cNvSpPr txBox="1">
            <a:spLocks noGrp="1"/>
          </p:cNvSpPr>
          <p:nvPr>
            <p:ph idx="1"/>
          </p:nvPr>
        </p:nvSpPr>
        <p:spPr>
          <a:xfrm>
            <a:off x="457200" y="533400"/>
            <a:ext cx="8153400" cy="5714999"/>
          </a:xfrm>
          <a:prstGeom prst="rect">
            <a:avLst/>
          </a:prstGeom>
          <a:solidFill>
            <a:srgbClr val="0070C0"/>
          </a:solidFill>
        </p:spPr>
        <p:txBody>
          <a:bodyPr wrap="square" lIns="0" tIns="0" rIns="0" bIns="0" rtlCol="0">
            <a:noAutofit/>
          </a:bodyPr>
          <a:lstStyle/>
          <a:p>
            <a:pPr marL="12700" marR="8151" algn="just">
              <a:lnSpc>
                <a:spcPts val="1225"/>
              </a:lnSpc>
              <a:spcBef>
                <a:spcPts val="61"/>
              </a:spcBef>
            </a:pPr>
            <a:endParaRPr lang="en-US" sz="2000" spc="-4" dirty="0" smtClean="0">
              <a:latin typeface="Times New Roman"/>
              <a:cs typeface="Times New Roman"/>
            </a:endParaRPr>
          </a:p>
          <a:p>
            <a:pPr marL="0" marR="8151" indent="0" algn="just">
              <a:lnSpc>
                <a:spcPts val="1225"/>
              </a:lnSpc>
              <a:spcBef>
                <a:spcPts val="61"/>
              </a:spcBef>
              <a:buNone/>
            </a:pPr>
            <a:endParaRPr lang="en-US" sz="2000" b="1" u="sng" spc="-4" dirty="0" smtClean="0">
              <a:solidFill>
                <a:schemeClr val="bg1"/>
              </a:solidFill>
              <a:latin typeface="Times New Roman"/>
              <a:cs typeface="Times New Roman"/>
            </a:endParaRPr>
          </a:p>
          <a:p>
            <a:pPr marL="0" marR="8151" indent="0" algn="just">
              <a:lnSpc>
                <a:spcPts val="1225"/>
              </a:lnSpc>
              <a:spcBef>
                <a:spcPts val="61"/>
              </a:spcBef>
              <a:buNone/>
            </a:pPr>
            <a:endParaRPr lang="en-US" sz="2000" b="1" u="sng" spc="-4" dirty="0">
              <a:solidFill>
                <a:schemeClr val="bg1"/>
              </a:solidFill>
              <a:latin typeface="Times New Roman"/>
              <a:cs typeface="Times New Roman"/>
            </a:endParaRPr>
          </a:p>
          <a:p>
            <a:pPr marL="0" marR="8151" indent="0" algn="just">
              <a:lnSpc>
                <a:spcPts val="1225"/>
              </a:lnSpc>
              <a:spcBef>
                <a:spcPts val="61"/>
              </a:spcBef>
              <a:buNone/>
            </a:pPr>
            <a:r>
              <a:rPr lang="en-US" sz="2000" b="1" u="sng" spc="-4" dirty="0" smtClean="0">
                <a:solidFill>
                  <a:schemeClr val="bg1"/>
                </a:solidFill>
                <a:latin typeface="Times New Roman"/>
                <a:cs typeface="Times New Roman"/>
              </a:rPr>
              <a:t>REGISTRATION</a:t>
            </a:r>
            <a:endParaRPr lang="en-US" sz="2000" b="1" u="sng" spc="-4" dirty="0">
              <a:solidFill>
                <a:schemeClr val="bg1"/>
              </a:solidFill>
              <a:latin typeface="Times New Roman"/>
              <a:cs typeface="Times New Roman"/>
            </a:endParaRPr>
          </a:p>
          <a:p>
            <a:pPr marL="0" marR="8151" indent="0" algn="just">
              <a:spcBef>
                <a:spcPts val="61"/>
              </a:spcBef>
              <a:buNone/>
            </a:pPr>
            <a:endParaRPr lang="en-US" sz="2000" spc="-4" dirty="0" smtClean="0">
              <a:solidFill>
                <a:schemeClr val="bg1"/>
              </a:solidFill>
              <a:latin typeface="Times New Roman"/>
              <a:cs typeface="Times New Roman"/>
            </a:endParaRPr>
          </a:p>
          <a:p>
            <a:pPr marL="457200" marR="8151" indent="-457200">
              <a:spcBef>
                <a:spcPts val="61"/>
              </a:spcBef>
              <a:buFont typeface="+mj-lt"/>
              <a:buAutoNum type="arabicPeriod"/>
            </a:pPr>
            <a:r>
              <a:rPr sz="2000" spc="-4" dirty="0" smtClean="0">
                <a:solidFill>
                  <a:schemeClr val="bg1"/>
                </a:solidFill>
                <a:latin typeface="Times New Roman"/>
                <a:cs typeface="Times New Roman"/>
              </a:rPr>
              <a:t>A</a:t>
            </a:r>
            <a:r>
              <a:rPr sz="2000" spc="0" dirty="0" smtClean="0">
                <a:solidFill>
                  <a:schemeClr val="bg1"/>
                </a:solidFill>
                <a:latin typeface="Times New Roman"/>
                <a:cs typeface="Times New Roman"/>
              </a:rPr>
              <a:t>ny</a:t>
            </a:r>
            <a:r>
              <a:rPr sz="2000" spc="-9" dirty="0" smtClean="0">
                <a:solidFill>
                  <a:schemeClr val="bg1"/>
                </a:solidFill>
                <a:latin typeface="Times New Roman"/>
                <a:cs typeface="Times New Roman"/>
              </a:rPr>
              <a:t> </a:t>
            </a:r>
            <a:r>
              <a:rPr sz="2000" spc="25" dirty="0" smtClean="0">
                <a:solidFill>
                  <a:schemeClr val="bg1"/>
                </a:solidFill>
                <a:latin typeface="Times New Roman"/>
                <a:cs typeface="Times New Roman"/>
              </a:rPr>
              <a:t>p</a:t>
            </a:r>
            <a:r>
              <a:rPr sz="2000" spc="-34" dirty="0" smtClean="0">
                <a:solidFill>
                  <a:schemeClr val="bg1"/>
                </a:solidFill>
                <a:latin typeface="Times New Roman"/>
                <a:cs typeface="Times New Roman"/>
              </a:rPr>
              <a:t>e</a:t>
            </a:r>
            <a:r>
              <a:rPr sz="2000" spc="14" dirty="0" smtClean="0">
                <a:solidFill>
                  <a:schemeClr val="bg1"/>
                </a:solidFill>
                <a:latin typeface="Times New Roman"/>
                <a:cs typeface="Times New Roman"/>
              </a:rPr>
              <a:t>r</a:t>
            </a:r>
            <a:r>
              <a:rPr sz="2000" spc="25" dirty="0" smtClean="0">
                <a:solidFill>
                  <a:schemeClr val="bg1"/>
                </a:solidFill>
                <a:latin typeface="Times New Roman"/>
                <a:cs typeface="Times New Roman"/>
              </a:rPr>
              <a:t>s</a:t>
            </a:r>
            <a:r>
              <a:rPr sz="2000" spc="0" dirty="0" smtClean="0">
                <a:solidFill>
                  <a:schemeClr val="bg1"/>
                </a:solidFill>
                <a:latin typeface="Times New Roman"/>
                <a:cs typeface="Times New Roman"/>
              </a:rPr>
              <a:t>on</a:t>
            </a:r>
            <a:r>
              <a:rPr sz="2000" spc="9" dirty="0" smtClean="0">
                <a:solidFill>
                  <a:schemeClr val="bg1"/>
                </a:solidFill>
                <a:latin typeface="Times New Roman"/>
                <a:cs typeface="Times New Roman"/>
              </a:rPr>
              <a:t> </a:t>
            </a:r>
            <a:r>
              <a:rPr sz="2000" spc="-4" dirty="0" smtClean="0">
                <a:solidFill>
                  <a:schemeClr val="bg1"/>
                </a:solidFill>
                <a:latin typeface="Times New Roman"/>
                <a:cs typeface="Times New Roman"/>
              </a:rPr>
              <a:t>w</a:t>
            </a:r>
            <a:r>
              <a:rPr sz="2000" spc="-19" dirty="0" smtClean="0">
                <a:solidFill>
                  <a:schemeClr val="bg1"/>
                </a:solidFill>
                <a:latin typeface="Times New Roman"/>
                <a:cs typeface="Times New Roman"/>
              </a:rPr>
              <a:t>i</a:t>
            </a:r>
            <a:r>
              <a:rPr sz="2000" spc="29" dirty="0" smtClean="0">
                <a:solidFill>
                  <a:schemeClr val="bg1"/>
                </a:solidFill>
                <a:latin typeface="Times New Roman"/>
                <a:cs typeface="Times New Roman"/>
              </a:rPr>
              <a:t>t</a:t>
            </a:r>
            <a:r>
              <a:rPr sz="2000" spc="0" dirty="0" smtClean="0">
                <a:solidFill>
                  <a:schemeClr val="bg1"/>
                </a:solidFill>
                <a:latin typeface="Times New Roman"/>
                <a:cs typeface="Times New Roman"/>
              </a:rPr>
              <a:t>h</a:t>
            </a:r>
            <a:r>
              <a:rPr sz="2000" spc="-9" dirty="0" smtClean="0">
                <a:solidFill>
                  <a:schemeClr val="bg1"/>
                </a:solidFill>
                <a:latin typeface="Times New Roman"/>
                <a:cs typeface="Times New Roman"/>
              </a:rPr>
              <a:t> </a:t>
            </a:r>
            <a:r>
              <a:rPr sz="2000" spc="29" dirty="0" smtClean="0">
                <a:solidFill>
                  <a:schemeClr val="bg1"/>
                </a:solidFill>
                <a:latin typeface="Times New Roman"/>
                <a:cs typeface="Times New Roman"/>
              </a:rPr>
              <a:t>t</a:t>
            </a:r>
            <a:r>
              <a:rPr sz="2000" spc="0" dirty="0" smtClean="0">
                <a:solidFill>
                  <a:schemeClr val="bg1"/>
                </a:solidFill>
                <a:latin typeface="Times New Roman"/>
                <a:cs typeface="Times New Roman"/>
              </a:rPr>
              <a:t>he </a:t>
            </a:r>
            <a:r>
              <a:rPr sz="2000" spc="-19" dirty="0" smtClean="0">
                <a:solidFill>
                  <a:schemeClr val="bg1"/>
                </a:solidFill>
                <a:latin typeface="Times New Roman"/>
                <a:cs typeface="Times New Roman"/>
              </a:rPr>
              <a:t>m</a:t>
            </a:r>
            <a:r>
              <a:rPr sz="2000" spc="4" dirty="0" smtClean="0">
                <a:solidFill>
                  <a:schemeClr val="bg1"/>
                </a:solidFill>
                <a:latin typeface="Times New Roman"/>
                <a:cs typeface="Times New Roman"/>
              </a:rPr>
              <a:t>i</a:t>
            </a:r>
            <a:r>
              <a:rPr sz="2000" spc="0" dirty="0" smtClean="0">
                <a:solidFill>
                  <a:schemeClr val="bg1"/>
                </a:solidFill>
                <a:latin typeface="Times New Roman"/>
                <a:cs typeface="Times New Roman"/>
              </a:rPr>
              <a:t>n</a:t>
            </a:r>
            <a:r>
              <a:rPr sz="2000" spc="4" dirty="0" smtClean="0">
                <a:solidFill>
                  <a:schemeClr val="bg1"/>
                </a:solidFill>
                <a:latin typeface="Times New Roman"/>
                <a:cs typeface="Times New Roman"/>
              </a:rPr>
              <a:t>i</a:t>
            </a:r>
            <a:r>
              <a:rPr sz="2000" spc="-19" dirty="0" smtClean="0">
                <a:solidFill>
                  <a:schemeClr val="bg1"/>
                </a:solidFill>
                <a:latin typeface="Times New Roman"/>
                <a:cs typeface="Times New Roman"/>
              </a:rPr>
              <a:t>m</a:t>
            </a:r>
            <a:r>
              <a:rPr sz="2000" spc="25" dirty="0" smtClean="0">
                <a:solidFill>
                  <a:schemeClr val="bg1"/>
                </a:solidFill>
                <a:latin typeface="Times New Roman"/>
                <a:cs typeface="Times New Roman"/>
              </a:rPr>
              <a:t>u</a:t>
            </a:r>
            <a:r>
              <a:rPr sz="2000" spc="0" dirty="0" smtClean="0">
                <a:solidFill>
                  <a:schemeClr val="bg1"/>
                </a:solidFill>
                <a:latin typeface="Times New Roman"/>
                <a:cs typeface="Times New Roman"/>
              </a:rPr>
              <a:t>m</a:t>
            </a:r>
            <a:r>
              <a:rPr sz="2000" spc="19" dirty="0" smtClean="0">
                <a:solidFill>
                  <a:schemeClr val="bg1"/>
                </a:solidFill>
                <a:latin typeface="Times New Roman"/>
                <a:cs typeface="Times New Roman"/>
              </a:rPr>
              <a:t> </a:t>
            </a:r>
            <a:r>
              <a:rPr sz="2000" spc="-25" dirty="0" smtClean="0">
                <a:solidFill>
                  <a:schemeClr val="bg1"/>
                </a:solidFill>
                <a:latin typeface="Times New Roman"/>
                <a:cs typeface="Times New Roman"/>
              </a:rPr>
              <a:t>q</a:t>
            </a:r>
            <a:r>
              <a:rPr sz="2000" spc="0" dirty="0" smtClean="0">
                <a:solidFill>
                  <a:schemeClr val="bg1"/>
                </a:solidFill>
                <a:latin typeface="Times New Roman"/>
                <a:cs typeface="Times New Roman"/>
              </a:rPr>
              <a:t>u</a:t>
            </a:r>
            <a:r>
              <a:rPr sz="2000" spc="14" dirty="0" smtClean="0">
                <a:solidFill>
                  <a:schemeClr val="bg1"/>
                </a:solidFill>
                <a:latin typeface="Times New Roman"/>
                <a:cs typeface="Times New Roman"/>
              </a:rPr>
              <a:t>a</a:t>
            </a:r>
            <a:r>
              <a:rPr sz="2000" spc="4" dirty="0" smtClean="0">
                <a:solidFill>
                  <a:schemeClr val="bg1"/>
                </a:solidFill>
                <a:latin typeface="Times New Roman"/>
                <a:cs typeface="Times New Roman"/>
              </a:rPr>
              <a:t>l</a:t>
            </a:r>
            <a:r>
              <a:rPr sz="2000" spc="-19" dirty="0" smtClean="0">
                <a:solidFill>
                  <a:schemeClr val="bg1"/>
                </a:solidFill>
                <a:latin typeface="Times New Roman"/>
                <a:cs typeface="Times New Roman"/>
              </a:rPr>
              <a:t>i</a:t>
            </a:r>
            <a:r>
              <a:rPr sz="2000" spc="14" dirty="0" smtClean="0">
                <a:solidFill>
                  <a:schemeClr val="bg1"/>
                </a:solidFill>
                <a:latin typeface="Times New Roman"/>
                <a:cs typeface="Times New Roman"/>
              </a:rPr>
              <a:t>f</a:t>
            </a:r>
            <a:r>
              <a:rPr sz="2000" spc="-19" dirty="0" smtClean="0">
                <a:solidFill>
                  <a:schemeClr val="bg1"/>
                </a:solidFill>
                <a:latin typeface="Times New Roman"/>
                <a:cs typeface="Times New Roman"/>
              </a:rPr>
              <a:t>i</a:t>
            </a:r>
            <a:r>
              <a:rPr sz="2000" spc="-9" dirty="0" smtClean="0">
                <a:solidFill>
                  <a:schemeClr val="bg1"/>
                </a:solidFill>
                <a:latin typeface="Times New Roman"/>
                <a:cs typeface="Times New Roman"/>
              </a:rPr>
              <a:t>c</a:t>
            </a:r>
            <a:r>
              <a:rPr sz="2000" spc="14" dirty="0" smtClean="0">
                <a:solidFill>
                  <a:schemeClr val="bg1"/>
                </a:solidFill>
                <a:latin typeface="Times New Roman"/>
                <a:cs typeface="Times New Roman"/>
              </a:rPr>
              <a:t>a</a:t>
            </a:r>
            <a:r>
              <a:rPr sz="2000" spc="4" dirty="0" smtClean="0">
                <a:solidFill>
                  <a:schemeClr val="bg1"/>
                </a:solidFill>
                <a:latin typeface="Times New Roman"/>
                <a:cs typeface="Times New Roman"/>
              </a:rPr>
              <a:t>ti</a:t>
            </a:r>
            <a:r>
              <a:rPr sz="2000" spc="0" dirty="0" smtClean="0">
                <a:solidFill>
                  <a:schemeClr val="bg1"/>
                </a:solidFill>
                <a:latin typeface="Times New Roman"/>
                <a:cs typeface="Times New Roman"/>
              </a:rPr>
              <a:t>on</a:t>
            </a:r>
            <a:r>
              <a:rPr sz="2000" spc="9" dirty="0" smtClean="0">
                <a:solidFill>
                  <a:schemeClr val="bg1"/>
                </a:solidFill>
                <a:latin typeface="Times New Roman"/>
                <a:cs typeface="Times New Roman"/>
              </a:rPr>
              <a:t> </a:t>
            </a:r>
            <a:r>
              <a:rPr sz="2000" spc="0" dirty="0" smtClean="0">
                <a:solidFill>
                  <a:schemeClr val="bg1"/>
                </a:solidFill>
                <a:latin typeface="Times New Roman"/>
                <a:cs typeface="Times New Roman"/>
              </a:rPr>
              <a:t>of</a:t>
            </a:r>
            <a:r>
              <a:rPr sz="2000" spc="4" dirty="0" smtClean="0">
                <a:solidFill>
                  <a:schemeClr val="bg1"/>
                </a:solidFill>
                <a:latin typeface="Times New Roman"/>
                <a:cs typeface="Times New Roman"/>
              </a:rPr>
              <a:t> </a:t>
            </a:r>
            <a:r>
              <a:rPr sz="2000" spc="0" dirty="0" smtClean="0">
                <a:solidFill>
                  <a:schemeClr val="bg1"/>
                </a:solidFill>
                <a:latin typeface="Times New Roman"/>
                <a:cs typeface="Times New Roman"/>
              </a:rPr>
              <a:t>a</a:t>
            </a:r>
            <a:r>
              <a:rPr sz="2000" spc="50" dirty="0" smtClean="0">
                <a:solidFill>
                  <a:schemeClr val="bg1"/>
                </a:solidFill>
                <a:latin typeface="Times New Roman"/>
                <a:cs typeface="Times New Roman"/>
              </a:rPr>
              <a:t> </a:t>
            </a:r>
            <a:r>
              <a:rPr sz="2000" spc="-25" dirty="0" smtClean="0">
                <a:solidFill>
                  <a:schemeClr val="bg1"/>
                </a:solidFill>
                <a:latin typeface="Times New Roman"/>
                <a:cs typeface="Times New Roman"/>
              </a:rPr>
              <a:t>v</a:t>
            </a:r>
            <a:r>
              <a:rPr sz="2000" spc="14" dirty="0" smtClean="0">
                <a:solidFill>
                  <a:schemeClr val="bg1"/>
                </a:solidFill>
                <a:latin typeface="Times New Roman"/>
                <a:cs typeface="Times New Roman"/>
              </a:rPr>
              <a:t>a</a:t>
            </a:r>
            <a:r>
              <a:rPr sz="2000" spc="4" dirty="0" smtClean="0">
                <a:solidFill>
                  <a:schemeClr val="bg1"/>
                </a:solidFill>
                <a:latin typeface="Times New Roman"/>
                <a:cs typeface="Times New Roman"/>
              </a:rPr>
              <a:t>l</a:t>
            </a:r>
            <a:r>
              <a:rPr sz="2000" spc="-19" dirty="0" smtClean="0">
                <a:solidFill>
                  <a:schemeClr val="bg1"/>
                </a:solidFill>
                <a:latin typeface="Times New Roman"/>
                <a:cs typeface="Times New Roman"/>
              </a:rPr>
              <a:t>i</a:t>
            </a:r>
            <a:r>
              <a:rPr sz="2000" spc="0" dirty="0" smtClean="0">
                <a:solidFill>
                  <a:schemeClr val="bg1"/>
                </a:solidFill>
                <a:latin typeface="Times New Roman"/>
                <a:cs typeface="Times New Roman"/>
              </a:rPr>
              <a:t>d</a:t>
            </a:r>
            <a:r>
              <a:rPr sz="2000" spc="34" dirty="0" smtClean="0">
                <a:solidFill>
                  <a:schemeClr val="bg1"/>
                </a:solidFill>
                <a:latin typeface="Times New Roman"/>
                <a:cs typeface="Times New Roman"/>
              </a:rPr>
              <a:t> </a:t>
            </a:r>
            <a:r>
              <a:rPr sz="2000" spc="0" dirty="0" smtClean="0">
                <a:solidFill>
                  <a:schemeClr val="bg1"/>
                </a:solidFill>
                <a:latin typeface="Times New Roman"/>
                <a:cs typeface="Times New Roman"/>
              </a:rPr>
              <a:t>ov</a:t>
            </a:r>
            <a:r>
              <a:rPr sz="2000" spc="-34" dirty="0" smtClean="0">
                <a:solidFill>
                  <a:schemeClr val="bg1"/>
                </a:solidFill>
                <a:latin typeface="Times New Roman"/>
                <a:cs typeface="Times New Roman"/>
              </a:rPr>
              <a:t>e</a:t>
            </a:r>
            <a:r>
              <a:rPr sz="2000" spc="14" dirty="0" smtClean="0">
                <a:solidFill>
                  <a:schemeClr val="bg1"/>
                </a:solidFill>
                <a:latin typeface="Times New Roman"/>
                <a:cs typeface="Times New Roman"/>
              </a:rPr>
              <a:t>r</a:t>
            </a:r>
            <a:r>
              <a:rPr sz="2000" spc="25" dirty="0" smtClean="0">
                <a:solidFill>
                  <a:schemeClr val="bg1"/>
                </a:solidFill>
                <a:latin typeface="Times New Roman"/>
                <a:cs typeface="Times New Roman"/>
              </a:rPr>
              <a:t>s</a:t>
            </a:r>
            <a:r>
              <a:rPr sz="2000" spc="-34" dirty="0" smtClean="0">
                <a:solidFill>
                  <a:schemeClr val="bg1"/>
                </a:solidFill>
                <a:latin typeface="Times New Roman"/>
                <a:cs typeface="Times New Roman"/>
              </a:rPr>
              <a:t>e</a:t>
            </a:r>
            <a:r>
              <a:rPr sz="2000" spc="14" dirty="0" smtClean="0">
                <a:solidFill>
                  <a:schemeClr val="bg1"/>
                </a:solidFill>
                <a:latin typeface="Times New Roman"/>
                <a:cs typeface="Times New Roman"/>
              </a:rPr>
              <a:t>a</a:t>
            </a:r>
            <a:r>
              <a:rPr sz="2000" spc="0" dirty="0" smtClean="0">
                <a:solidFill>
                  <a:schemeClr val="bg1"/>
                </a:solidFill>
                <a:latin typeface="Times New Roman"/>
                <a:cs typeface="Times New Roman"/>
              </a:rPr>
              <a:t>s</a:t>
            </a:r>
            <a:r>
              <a:rPr sz="2000" spc="14" dirty="0" smtClean="0">
                <a:solidFill>
                  <a:schemeClr val="bg1"/>
                </a:solidFill>
                <a:latin typeface="Times New Roman"/>
                <a:cs typeface="Times New Roman"/>
              </a:rPr>
              <a:t> r</a:t>
            </a:r>
            <a:r>
              <a:rPr sz="2000" spc="-9" dirty="0" smtClean="0">
                <a:solidFill>
                  <a:schemeClr val="bg1"/>
                </a:solidFill>
                <a:latin typeface="Times New Roman"/>
                <a:cs typeface="Times New Roman"/>
              </a:rPr>
              <a:t>e</a:t>
            </a:r>
            <a:r>
              <a:rPr sz="2000" spc="0" dirty="0" smtClean="0">
                <a:solidFill>
                  <a:schemeClr val="bg1"/>
                </a:solidFill>
                <a:latin typeface="Times New Roman"/>
                <a:cs typeface="Times New Roman"/>
              </a:rPr>
              <a:t>g</a:t>
            </a:r>
            <a:r>
              <a:rPr sz="2000" spc="-19" dirty="0" smtClean="0">
                <a:solidFill>
                  <a:schemeClr val="bg1"/>
                </a:solidFill>
                <a:latin typeface="Times New Roman"/>
                <a:cs typeface="Times New Roman"/>
              </a:rPr>
              <a:t>i</a:t>
            </a:r>
            <a:r>
              <a:rPr sz="2000" spc="0" dirty="0" smtClean="0">
                <a:solidFill>
                  <a:schemeClr val="bg1"/>
                </a:solidFill>
                <a:latin typeface="Times New Roman"/>
                <a:cs typeface="Times New Roman"/>
              </a:rPr>
              <a:t>s</a:t>
            </a:r>
            <a:r>
              <a:rPr sz="2000" spc="4" dirty="0" smtClean="0">
                <a:solidFill>
                  <a:schemeClr val="bg1"/>
                </a:solidFill>
                <a:latin typeface="Times New Roman"/>
                <a:cs typeface="Times New Roman"/>
              </a:rPr>
              <a:t>t</a:t>
            </a:r>
            <a:r>
              <a:rPr sz="2000" spc="14" dirty="0" smtClean="0">
                <a:solidFill>
                  <a:schemeClr val="bg1"/>
                </a:solidFill>
                <a:latin typeface="Times New Roman"/>
                <a:cs typeface="Times New Roman"/>
              </a:rPr>
              <a:t>r</a:t>
            </a:r>
            <a:r>
              <a:rPr sz="2000" spc="-9" dirty="0" smtClean="0">
                <a:solidFill>
                  <a:schemeClr val="bg1"/>
                </a:solidFill>
                <a:latin typeface="Times New Roman"/>
                <a:cs typeface="Times New Roman"/>
              </a:rPr>
              <a:t>a</a:t>
            </a:r>
            <a:r>
              <a:rPr sz="2000" spc="4" dirty="0" smtClean="0">
                <a:solidFill>
                  <a:schemeClr val="bg1"/>
                </a:solidFill>
                <a:latin typeface="Times New Roman"/>
                <a:cs typeface="Times New Roman"/>
              </a:rPr>
              <a:t>t</a:t>
            </a:r>
            <a:r>
              <a:rPr sz="2000" spc="-19" dirty="0" smtClean="0">
                <a:solidFill>
                  <a:schemeClr val="bg1"/>
                </a:solidFill>
                <a:latin typeface="Times New Roman"/>
                <a:cs typeface="Times New Roman"/>
              </a:rPr>
              <a:t>i</a:t>
            </a:r>
            <a:r>
              <a:rPr sz="2000" spc="0" dirty="0" smtClean="0">
                <a:solidFill>
                  <a:schemeClr val="bg1"/>
                </a:solidFill>
                <a:latin typeface="Times New Roman"/>
                <a:cs typeface="Times New Roman"/>
              </a:rPr>
              <a:t>on</a:t>
            </a:r>
            <a:r>
              <a:rPr sz="2000" spc="-9" dirty="0" smtClean="0">
                <a:solidFill>
                  <a:schemeClr val="bg1"/>
                </a:solidFill>
                <a:latin typeface="Times New Roman"/>
                <a:cs typeface="Times New Roman"/>
              </a:rPr>
              <a:t> </a:t>
            </a:r>
            <a:r>
              <a:rPr sz="2000" spc="14" dirty="0" smtClean="0">
                <a:solidFill>
                  <a:schemeClr val="bg1"/>
                </a:solidFill>
                <a:latin typeface="Times New Roman"/>
                <a:cs typeface="Times New Roman"/>
              </a:rPr>
              <a:t>a</a:t>
            </a:r>
            <a:r>
              <a:rPr sz="2000" spc="0" dirty="0" smtClean="0">
                <a:solidFill>
                  <a:schemeClr val="bg1"/>
                </a:solidFill>
                <a:latin typeface="Times New Roman"/>
                <a:cs typeface="Times New Roman"/>
              </a:rPr>
              <a:t>s</a:t>
            </a:r>
            <a:r>
              <a:rPr lang="en-US" sz="2000" dirty="0">
                <a:solidFill>
                  <a:schemeClr val="bg1"/>
                </a:solidFill>
                <a:latin typeface="Times New Roman"/>
                <a:cs typeface="Times New Roman"/>
              </a:rPr>
              <a:t> </a:t>
            </a:r>
            <a:r>
              <a:rPr sz="2000" spc="14" dirty="0" smtClean="0">
                <a:solidFill>
                  <a:schemeClr val="bg1"/>
                </a:solidFill>
                <a:latin typeface="Times New Roman"/>
                <a:cs typeface="Times New Roman"/>
              </a:rPr>
              <a:t>a</a:t>
            </a:r>
            <a:r>
              <a:rPr sz="2000" spc="0" dirty="0" smtClean="0">
                <a:solidFill>
                  <a:schemeClr val="bg1"/>
                </a:solidFill>
                <a:latin typeface="Times New Roman"/>
                <a:cs typeface="Times New Roman"/>
              </a:rPr>
              <a:t>n</a:t>
            </a:r>
            <a:r>
              <a:rPr sz="2000" spc="59" dirty="0" smtClean="0">
                <a:solidFill>
                  <a:schemeClr val="bg1"/>
                </a:solidFill>
                <a:latin typeface="Times New Roman"/>
                <a:cs typeface="Times New Roman"/>
              </a:rPr>
              <a:t> </a:t>
            </a:r>
            <a:r>
              <a:rPr sz="2000" spc="-9" dirty="0" smtClean="0">
                <a:solidFill>
                  <a:schemeClr val="bg1"/>
                </a:solidFill>
                <a:latin typeface="Times New Roman"/>
                <a:cs typeface="Times New Roman"/>
              </a:rPr>
              <a:t>e</a:t>
            </a:r>
            <a:r>
              <a:rPr sz="2000" spc="4" dirty="0" smtClean="0">
                <a:solidFill>
                  <a:schemeClr val="bg1"/>
                </a:solidFill>
                <a:latin typeface="Times New Roman"/>
                <a:cs typeface="Times New Roman"/>
              </a:rPr>
              <a:t>l</a:t>
            </a:r>
            <a:r>
              <a:rPr sz="2000" spc="-9" dirty="0" smtClean="0">
                <a:solidFill>
                  <a:schemeClr val="bg1"/>
                </a:solidFill>
                <a:latin typeface="Times New Roman"/>
                <a:cs typeface="Times New Roman"/>
              </a:rPr>
              <a:t>ec</a:t>
            </a:r>
            <a:r>
              <a:rPr sz="2000" spc="4" dirty="0" smtClean="0">
                <a:solidFill>
                  <a:schemeClr val="bg1"/>
                </a:solidFill>
                <a:latin typeface="Times New Roman"/>
                <a:cs typeface="Times New Roman"/>
              </a:rPr>
              <a:t>t</a:t>
            </a:r>
            <a:r>
              <a:rPr sz="2000" spc="14" dirty="0" smtClean="0">
                <a:solidFill>
                  <a:schemeClr val="bg1"/>
                </a:solidFill>
                <a:latin typeface="Times New Roman"/>
                <a:cs typeface="Times New Roman"/>
              </a:rPr>
              <a:t>r</a:t>
            </a:r>
            <a:r>
              <a:rPr sz="2000" spc="-19" dirty="0" smtClean="0">
                <a:solidFill>
                  <a:schemeClr val="bg1"/>
                </a:solidFill>
                <a:latin typeface="Times New Roman"/>
                <a:cs typeface="Times New Roman"/>
              </a:rPr>
              <a:t>i</a:t>
            </a:r>
            <a:r>
              <a:rPr sz="2000" spc="-9" dirty="0" smtClean="0">
                <a:solidFill>
                  <a:schemeClr val="bg1"/>
                </a:solidFill>
                <a:latin typeface="Times New Roman"/>
                <a:cs typeface="Times New Roman"/>
              </a:rPr>
              <a:t>c</a:t>
            </a:r>
            <a:r>
              <a:rPr sz="2000" spc="-19" dirty="0" smtClean="0">
                <a:solidFill>
                  <a:schemeClr val="bg1"/>
                </a:solidFill>
                <a:latin typeface="Times New Roman"/>
                <a:cs typeface="Times New Roman"/>
              </a:rPr>
              <a:t>i</a:t>
            </a:r>
            <a:r>
              <a:rPr sz="2000" spc="34" dirty="0" smtClean="0">
                <a:solidFill>
                  <a:schemeClr val="bg1"/>
                </a:solidFill>
                <a:latin typeface="Times New Roman"/>
                <a:cs typeface="Times New Roman"/>
              </a:rPr>
              <a:t>a</a:t>
            </a:r>
            <a:r>
              <a:rPr sz="2000" spc="0" dirty="0" smtClean="0">
                <a:solidFill>
                  <a:schemeClr val="bg1"/>
                </a:solidFill>
                <a:latin typeface="Times New Roman"/>
                <a:cs typeface="Times New Roman"/>
              </a:rPr>
              <a:t>n</a:t>
            </a:r>
            <a:r>
              <a:rPr sz="2000" spc="59" dirty="0" smtClean="0">
                <a:solidFill>
                  <a:schemeClr val="bg1"/>
                </a:solidFill>
                <a:latin typeface="Times New Roman"/>
                <a:cs typeface="Times New Roman"/>
              </a:rPr>
              <a:t> </a:t>
            </a:r>
            <a:r>
              <a:rPr sz="2000" spc="-25" dirty="0" smtClean="0">
                <a:solidFill>
                  <a:schemeClr val="bg1"/>
                </a:solidFill>
                <a:latin typeface="Times New Roman"/>
                <a:cs typeface="Times New Roman"/>
              </a:rPr>
              <a:t>o</a:t>
            </a:r>
            <a:r>
              <a:rPr sz="2000" spc="0" dirty="0" smtClean="0">
                <a:solidFill>
                  <a:schemeClr val="bg1"/>
                </a:solidFill>
                <a:latin typeface="Times New Roman"/>
                <a:cs typeface="Times New Roman"/>
              </a:rPr>
              <a:t>r</a:t>
            </a:r>
            <a:r>
              <a:rPr sz="2000" spc="100" dirty="0" smtClean="0">
                <a:solidFill>
                  <a:schemeClr val="bg1"/>
                </a:solidFill>
                <a:latin typeface="Times New Roman"/>
                <a:cs typeface="Times New Roman"/>
              </a:rPr>
              <a:t> </a:t>
            </a:r>
            <a:r>
              <a:rPr sz="2000" spc="-9" dirty="0" smtClean="0">
                <a:solidFill>
                  <a:schemeClr val="bg1"/>
                </a:solidFill>
                <a:latin typeface="Times New Roman"/>
                <a:cs typeface="Times New Roman"/>
              </a:rPr>
              <a:t>e</a:t>
            </a:r>
            <a:r>
              <a:rPr sz="2000" spc="4" dirty="0" smtClean="0">
                <a:solidFill>
                  <a:schemeClr val="bg1"/>
                </a:solidFill>
                <a:latin typeface="Times New Roman"/>
                <a:cs typeface="Times New Roman"/>
              </a:rPr>
              <a:t>l</a:t>
            </a:r>
            <a:r>
              <a:rPr sz="2000" spc="-9" dirty="0" smtClean="0">
                <a:solidFill>
                  <a:schemeClr val="bg1"/>
                </a:solidFill>
                <a:latin typeface="Times New Roman"/>
                <a:cs typeface="Times New Roman"/>
              </a:rPr>
              <a:t>ec</a:t>
            </a:r>
            <a:r>
              <a:rPr sz="2000" spc="4" dirty="0" smtClean="0">
                <a:solidFill>
                  <a:schemeClr val="bg1"/>
                </a:solidFill>
                <a:latin typeface="Times New Roman"/>
                <a:cs typeface="Times New Roman"/>
              </a:rPr>
              <a:t>t</a:t>
            </a:r>
            <a:r>
              <a:rPr sz="2000" spc="14" dirty="0" smtClean="0">
                <a:solidFill>
                  <a:schemeClr val="bg1"/>
                </a:solidFill>
                <a:latin typeface="Times New Roman"/>
                <a:cs typeface="Times New Roman"/>
              </a:rPr>
              <a:t>r</a:t>
            </a:r>
            <a:r>
              <a:rPr sz="2000" spc="-19" dirty="0" smtClean="0">
                <a:solidFill>
                  <a:schemeClr val="bg1"/>
                </a:solidFill>
                <a:latin typeface="Times New Roman"/>
                <a:cs typeface="Times New Roman"/>
              </a:rPr>
              <a:t>i</a:t>
            </a:r>
            <a:r>
              <a:rPr sz="2000" spc="-9" dirty="0" smtClean="0">
                <a:solidFill>
                  <a:schemeClr val="bg1"/>
                </a:solidFill>
                <a:latin typeface="Times New Roman"/>
                <a:cs typeface="Times New Roman"/>
              </a:rPr>
              <a:t>c</a:t>
            </a:r>
            <a:r>
              <a:rPr sz="2000" spc="14" dirty="0" smtClean="0">
                <a:solidFill>
                  <a:schemeClr val="bg1"/>
                </a:solidFill>
                <a:latin typeface="Times New Roman"/>
                <a:cs typeface="Times New Roman"/>
              </a:rPr>
              <a:t>a</a:t>
            </a:r>
            <a:r>
              <a:rPr sz="2000" spc="0" dirty="0" smtClean="0">
                <a:solidFill>
                  <a:schemeClr val="bg1"/>
                </a:solidFill>
                <a:latin typeface="Times New Roman"/>
                <a:cs typeface="Times New Roman"/>
              </a:rPr>
              <a:t>l</a:t>
            </a:r>
            <a:r>
              <a:rPr sz="2000" spc="89" dirty="0" smtClean="0">
                <a:solidFill>
                  <a:schemeClr val="bg1"/>
                </a:solidFill>
                <a:latin typeface="Times New Roman"/>
                <a:cs typeface="Times New Roman"/>
              </a:rPr>
              <a:t> </a:t>
            </a:r>
            <a:r>
              <a:rPr sz="2000" spc="-9" dirty="0" smtClean="0">
                <a:solidFill>
                  <a:schemeClr val="bg1"/>
                </a:solidFill>
                <a:latin typeface="Times New Roman"/>
                <a:cs typeface="Times New Roman"/>
              </a:rPr>
              <a:t>e</a:t>
            </a:r>
            <a:r>
              <a:rPr sz="2000" spc="0" dirty="0" smtClean="0">
                <a:solidFill>
                  <a:schemeClr val="bg1"/>
                </a:solidFill>
                <a:latin typeface="Times New Roman"/>
                <a:cs typeface="Times New Roman"/>
              </a:rPr>
              <a:t>n</a:t>
            </a:r>
            <a:r>
              <a:rPr sz="2000" spc="-25" dirty="0" smtClean="0">
                <a:solidFill>
                  <a:schemeClr val="bg1"/>
                </a:solidFill>
                <a:latin typeface="Times New Roman"/>
                <a:cs typeface="Times New Roman"/>
              </a:rPr>
              <a:t>g</a:t>
            </a:r>
            <a:r>
              <a:rPr sz="2000" spc="4" dirty="0" smtClean="0">
                <a:solidFill>
                  <a:schemeClr val="bg1"/>
                </a:solidFill>
                <a:latin typeface="Times New Roman"/>
                <a:cs typeface="Times New Roman"/>
              </a:rPr>
              <a:t>i</a:t>
            </a:r>
            <a:r>
              <a:rPr sz="2000" spc="0" dirty="0" smtClean="0">
                <a:solidFill>
                  <a:schemeClr val="bg1"/>
                </a:solidFill>
                <a:latin typeface="Times New Roman"/>
                <a:cs typeface="Times New Roman"/>
              </a:rPr>
              <a:t>n</a:t>
            </a:r>
            <a:r>
              <a:rPr sz="2000" spc="-9" dirty="0" smtClean="0">
                <a:solidFill>
                  <a:schemeClr val="bg1"/>
                </a:solidFill>
                <a:latin typeface="Times New Roman"/>
                <a:cs typeface="Times New Roman"/>
              </a:rPr>
              <a:t>e</a:t>
            </a:r>
            <a:r>
              <a:rPr sz="2000" spc="-34" dirty="0" smtClean="0">
                <a:solidFill>
                  <a:schemeClr val="bg1"/>
                </a:solidFill>
                <a:latin typeface="Times New Roman"/>
                <a:cs typeface="Times New Roman"/>
              </a:rPr>
              <a:t>e</a:t>
            </a:r>
            <a:r>
              <a:rPr sz="2000" spc="0" dirty="0" smtClean="0">
                <a:solidFill>
                  <a:schemeClr val="bg1"/>
                </a:solidFill>
                <a:latin typeface="Times New Roman"/>
                <a:cs typeface="Times New Roman"/>
              </a:rPr>
              <a:t>r</a:t>
            </a:r>
            <a:r>
              <a:rPr sz="2000" spc="100" dirty="0" smtClean="0">
                <a:solidFill>
                  <a:schemeClr val="bg1"/>
                </a:solidFill>
                <a:latin typeface="Times New Roman"/>
                <a:cs typeface="Times New Roman"/>
              </a:rPr>
              <a:t> </a:t>
            </a:r>
            <a:r>
              <a:rPr sz="2000" spc="14" dirty="0" smtClean="0">
                <a:solidFill>
                  <a:schemeClr val="bg1"/>
                </a:solidFill>
                <a:latin typeface="Times New Roman"/>
                <a:cs typeface="Times New Roman"/>
              </a:rPr>
              <a:t>a</a:t>
            </a:r>
            <a:r>
              <a:rPr sz="2000" spc="0" dirty="0" smtClean="0">
                <a:solidFill>
                  <a:schemeClr val="bg1"/>
                </a:solidFill>
                <a:latin typeface="Times New Roman"/>
                <a:cs typeface="Times New Roman"/>
              </a:rPr>
              <a:t>nd</a:t>
            </a:r>
            <a:r>
              <a:rPr sz="2000" spc="59" dirty="0" smtClean="0">
                <a:solidFill>
                  <a:schemeClr val="bg1"/>
                </a:solidFill>
                <a:latin typeface="Times New Roman"/>
                <a:cs typeface="Times New Roman"/>
              </a:rPr>
              <a:t> </a:t>
            </a:r>
            <a:r>
              <a:rPr sz="2000" spc="0" dirty="0" smtClean="0">
                <a:solidFill>
                  <a:schemeClr val="bg1"/>
                </a:solidFill>
                <a:latin typeface="Times New Roman"/>
                <a:cs typeface="Times New Roman"/>
              </a:rPr>
              <a:t>su</a:t>
            </a:r>
            <a:r>
              <a:rPr sz="2000" spc="-4" dirty="0" smtClean="0">
                <a:solidFill>
                  <a:schemeClr val="bg1"/>
                </a:solidFill>
                <a:latin typeface="Times New Roman"/>
                <a:cs typeface="Times New Roman"/>
              </a:rPr>
              <a:t>f</a:t>
            </a:r>
            <a:r>
              <a:rPr sz="2000" spc="-9" dirty="0" smtClean="0">
                <a:solidFill>
                  <a:schemeClr val="bg1"/>
                </a:solidFill>
                <a:latin typeface="Times New Roman"/>
                <a:cs typeface="Times New Roman"/>
              </a:rPr>
              <a:t>f</a:t>
            </a:r>
            <a:r>
              <a:rPr sz="2000" spc="4" dirty="0" smtClean="0">
                <a:solidFill>
                  <a:schemeClr val="bg1"/>
                </a:solidFill>
                <a:latin typeface="Times New Roman"/>
                <a:cs typeface="Times New Roman"/>
              </a:rPr>
              <a:t>i</a:t>
            </a:r>
            <a:r>
              <a:rPr sz="2000" spc="-9" dirty="0" smtClean="0">
                <a:solidFill>
                  <a:schemeClr val="bg1"/>
                </a:solidFill>
                <a:latin typeface="Times New Roman"/>
                <a:cs typeface="Times New Roman"/>
              </a:rPr>
              <a:t>c</a:t>
            </a:r>
            <a:r>
              <a:rPr sz="2000" spc="4" dirty="0" smtClean="0">
                <a:solidFill>
                  <a:schemeClr val="bg1"/>
                </a:solidFill>
                <a:latin typeface="Times New Roman"/>
                <a:cs typeface="Times New Roman"/>
              </a:rPr>
              <a:t>i</a:t>
            </a:r>
            <a:r>
              <a:rPr sz="2000" spc="-9" dirty="0" smtClean="0">
                <a:solidFill>
                  <a:schemeClr val="bg1"/>
                </a:solidFill>
                <a:latin typeface="Times New Roman"/>
                <a:cs typeface="Times New Roman"/>
              </a:rPr>
              <a:t>e</a:t>
            </a:r>
            <a:r>
              <a:rPr sz="2000" spc="-25" dirty="0" smtClean="0">
                <a:solidFill>
                  <a:schemeClr val="bg1"/>
                </a:solidFill>
                <a:latin typeface="Times New Roman"/>
                <a:cs typeface="Times New Roman"/>
              </a:rPr>
              <a:t>n</a:t>
            </a:r>
            <a:r>
              <a:rPr sz="2000" spc="0" dirty="0" smtClean="0">
                <a:solidFill>
                  <a:schemeClr val="bg1"/>
                </a:solidFill>
                <a:latin typeface="Times New Roman"/>
                <a:cs typeface="Times New Roman"/>
              </a:rPr>
              <a:t>t</a:t>
            </a:r>
            <a:r>
              <a:rPr sz="2000" spc="114" dirty="0" smtClean="0">
                <a:solidFill>
                  <a:schemeClr val="bg1"/>
                </a:solidFill>
                <a:latin typeface="Times New Roman"/>
                <a:cs typeface="Times New Roman"/>
              </a:rPr>
              <a:t> </a:t>
            </a:r>
            <a:r>
              <a:rPr sz="2000" spc="-34" dirty="0" smtClean="0">
                <a:solidFill>
                  <a:schemeClr val="bg1"/>
                </a:solidFill>
                <a:latin typeface="Times New Roman"/>
                <a:cs typeface="Times New Roman"/>
              </a:rPr>
              <a:t>e</a:t>
            </a:r>
            <a:r>
              <a:rPr sz="2000" spc="0" dirty="0" smtClean="0">
                <a:solidFill>
                  <a:schemeClr val="bg1"/>
                </a:solidFill>
                <a:latin typeface="Times New Roman"/>
                <a:cs typeface="Times New Roman"/>
              </a:rPr>
              <a:t>x</a:t>
            </a:r>
            <a:r>
              <a:rPr sz="2000" spc="25" dirty="0" smtClean="0">
                <a:solidFill>
                  <a:schemeClr val="bg1"/>
                </a:solidFill>
                <a:latin typeface="Times New Roman"/>
                <a:cs typeface="Times New Roman"/>
              </a:rPr>
              <a:t>p</a:t>
            </a:r>
            <a:r>
              <a:rPr sz="2000" spc="-34" dirty="0" smtClean="0">
                <a:solidFill>
                  <a:schemeClr val="bg1"/>
                </a:solidFill>
                <a:latin typeface="Times New Roman"/>
                <a:cs typeface="Times New Roman"/>
              </a:rPr>
              <a:t>e</a:t>
            </a:r>
            <a:r>
              <a:rPr sz="2000" spc="14" dirty="0" smtClean="0">
                <a:solidFill>
                  <a:schemeClr val="bg1"/>
                </a:solidFill>
                <a:latin typeface="Times New Roman"/>
                <a:cs typeface="Times New Roman"/>
              </a:rPr>
              <a:t>r</a:t>
            </a:r>
            <a:r>
              <a:rPr sz="2000" spc="4" dirty="0" smtClean="0">
                <a:solidFill>
                  <a:schemeClr val="bg1"/>
                </a:solidFill>
                <a:latin typeface="Times New Roman"/>
                <a:cs typeface="Times New Roman"/>
              </a:rPr>
              <a:t>i</a:t>
            </a:r>
            <a:r>
              <a:rPr sz="2000" spc="-9" dirty="0" smtClean="0">
                <a:solidFill>
                  <a:schemeClr val="bg1"/>
                </a:solidFill>
                <a:latin typeface="Times New Roman"/>
                <a:cs typeface="Times New Roman"/>
              </a:rPr>
              <a:t>e</a:t>
            </a:r>
            <a:r>
              <a:rPr sz="2000" spc="0" dirty="0" smtClean="0">
                <a:solidFill>
                  <a:schemeClr val="bg1"/>
                </a:solidFill>
                <a:latin typeface="Times New Roman"/>
                <a:cs typeface="Times New Roman"/>
              </a:rPr>
              <a:t>n</a:t>
            </a:r>
            <a:r>
              <a:rPr sz="2000" spc="14" dirty="0" smtClean="0">
                <a:solidFill>
                  <a:schemeClr val="bg1"/>
                </a:solidFill>
                <a:latin typeface="Times New Roman"/>
                <a:cs typeface="Times New Roman"/>
              </a:rPr>
              <a:t>c</a:t>
            </a:r>
            <a:r>
              <a:rPr sz="2000" spc="0" dirty="0" smtClean="0">
                <a:solidFill>
                  <a:schemeClr val="bg1"/>
                </a:solidFill>
                <a:latin typeface="Times New Roman"/>
                <a:cs typeface="Times New Roman"/>
              </a:rPr>
              <a:t>e</a:t>
            </a:r>
            <a:r>
              <a:rPr sz="2000" spc="75" dirty="0" smtClean="0">
                <a:solidFill>
                  <a:schemeClr val="bg1"/>
                </a:solidFill>
                <a:latin typeface="Times New Roman"/>
                <a:cs typeface="Times New Roman"/>
              </a:rPr>
              <a:t> </a:t>
            </a:r>
            <a:r>
              <a:rPr sz="2000" spc="-19" dirty="0" smtClean="0">
                <a:solidFill>
                  <a:schemeClr val="bg1"/>
                </a:solidFill>
                <a:latin typeface="Times New Roman"/>
                <a:cs typeface="Times New Roman"/>
              </a:rPr>
              <a:t>i</a:t>
            </a:r>
            <a:r>
              <a:rPr sz="2000" spc="0" dirty="0" smtClean="0">
                <a:solidFill>
                  <a:schemeClr val="bg1"/>
                </a:solidFill>
                <a:latin typeface="Times New Roman"/>
                <a:cs typeface="Times New Roman"/>
              </a:rPr>
              <a:t>n</a:t>
            </a:r>
            <a:r>
              <a:rPr sz="2000" spc="59" dirty="0" smtClean="0">
                <a:solidFill>
                  <a:schemeClr val="bg1"/>
                </a:solidFill>
                <a:latin typeface="Times New Roman"/>
                <a:cs typeface="Times New Roman"/>
              </a:rPr>
              <a:t> </a:t>
            </a:r>
            <a:r>
              <a:rPr sz="2000" spc="29" dirty="0" smtClean="0">
                <a:solidFill>
                  <a:schemeClr val="bg1"/>
                </a:solidFill>
                <a:latin typeface="Times New Roman"/>
                <a:cs typeface="Times New Roman"/>
              </a:rPr>
              <a:t>t</a:t>
            </a:r>
            <a:r>
              <a:rPr sz="2000" spc="0" dirty="0" smtClean="0">
                <a:solidFill>
                  <a:schemeClr val="bg1"/>
                </a:solidFill>
                <a:latin typeface="Times New Roman"/>
                <a:cs typeface="Times New Roman"/>
              </a:rPr>
              <a:t>he</a:t>
            </a:r>
            <a:r>
              <a:rPr sz="2000" spc="75" dirty="0" smtClean="0">
                <a:solidFill>
                  <a:schemeClr val="bg1"/>
                </a:solidFill>
                <a:latin typeface="Times New Roman"/>
                <a:cs typeface="Times New Roman"/>
              </a:rPr>
              <a:t> </a:t>
            </a:r>
            <a:r>
              <a:rPr sz="2000" spc="-9" dirty="0" smtClean="0">
                <a:solidFill>
                  <a:schemeClr val="bg1"/>
                </a:solidFill>
                <a:latin typeface="Times New Roman"/>
                <a:cs typeface="Times New Roman"/>
              </a:rPr>
              <a:t>e</a:t>
            </a:r>
            <a:r>
              <a:rPr sz="2000" spc="4" dirty="0" smtClean="0">
                <a:solidFill>
                  <a:schemeClr val="bg1"/>
                </a:solidFill>
                <a:latin typeface="Times New Roman"/>
                <a:cs typeface="Times New Roman"/>
              </a:rPr>
              <a:t>l</a:t>
            </a:r>
            <a:r>
              <a:rPr sz="2000" spc="-34" dirty="0" smtClean="0">
                <a:solidFill>
                  <a:schemeClr val="bg1"/>
                </a:solidFill>
                <a:latin typeface="Times New Roman"/>
                <a:cs typeface="Times New Roman"/>
              </a:rPr>
              <a:t>e</a:t>
            </a:r>
            <a:r>
              <a:rPr sz="2000" spc="-9" dirty="0" smtClean="0">
                <a:solidFill>
                  <a:schemeClr val="bg1"/>
                </a:solidFill>
                <a:latin typeface="Times New Roman"/>
                <a:cs typeface="Times New Roman"/>
              </a:rPr>
              <a:t>c</a:t>
            </a:r>
            <a:r>
              <a:rPr sz="2000" spc="4" dirty="0" smtClean="0">
                <a:solidFill>
                  <a:schemeClr val="bg1"/>
                </a:solidFill>
                <a:latin typeface="Times New Roman"/>
                <a:cs typeface="Times New Roman"/>
              </a:rPr>
              <a:t>t</a:t>
            </a:r>
            <a:r>
              <a:rPr sz="2000" spc="14" dirty="0" smtClean="0">
                <a:solidFill>
                  <a:schemeClr val="bg1"/>
                </a:solidFill>
                <a:latin typeface="Times New Roman"/>
                <a:cs typeface="Times New Roman"/>
              </a:rPr>
              <a:t>r</a:t>
            </a:r>
            <a:r>
              <a:rPr sz="2000" spc="-19" dirty="0" smtClean="0">
                <a:solidFill>
                  <a:schemeClr val="bg1"/>
                </a:solidFill>
                <a:latin typeface="Times New Roman"/>
                <a:cs typeface="Times New Roman"/>
              </a:rPr>
              <a:t>i</a:t>
            </a:r>
            <a:r>
              <a:rPr sz="2000" spc="-9" dirty="0" smtClean="0">
                <a:solidFill>
                  <a:schemeClr val="bg1"/>
                </a:solidFill>
                <a:latin typeface="Times New Roman"/>
                <a:cs typeface="Times New Roman"/>
              </a:rPr>
              <a:t>c</a:t>
            </a:r>
            <a:r>
              <a:rPr sz="2000" spc="34" dirty="0" smtClean="0">
                <a:solidFill>
                  <a:schemeClr val="bg1"/>
                </a:solidFill>
                <a:latin typeface="Times New Roman"/>
                <a:cs typeface="Times New Roman"/>
              </a:rPr>
              <a:t>a</a:t>
            </a:r>
            <a:r>
              <a:rPr sz="2000" spc="0" dirty="0" smtClean="0">
                <a:solidFill>
                  <a:schemeClr val="bg1"/>
                </a:solidFill>
                <a:latin typeface="Times New Roman"/>
                <a:cs typeface="Times New Roman"/>
              </a:rPr>
              <a:t>l</a:t>
            </a:r>
            <a:r>
              <a:rPr lang="en-US" sz="2000" dirty="0">
                <a:solidFill>
                  <a:schemeClr val="bg1"/>
                </a:solidFill>
                <a:latin typeface="Times New Roman"/>
                <a:cs typeface="Times New Roman"/>
              </a:rPr>
              <a:t> </a:t>
            </a:r>
            <a:r>
              <a:rPr sz="2000" spc="-9" dirty="0" smtClean="0">
                <a:solidFill>
                  <a:schemeClr val="bg1"/>
                </a:solidFill>
                <a:latin typeface="Times New Roman"/>
                <a:cs typeface="Times New Roman"/>
              </a:rPr>
              <a:t>f</a:t>
            </a:r>
            <a:r>
              <a:rPr sz="2000" spc="4" dirty="0" smtClean="0">
                <a:solidFill>
                  <a:schemeClr val="bg1"/>
                </a:solidFill>
                <a:latin typeface="Times New Roman"/>
                <a:cs typeface="Times New Roman"/>
              </a:rPr>
              <a:t>i</a:t>
            </a:r>
            <a:r>
              <a:rPr sz="2000" spc="-9" dirty="0" smtClean="0">
                <a:solidFill>
                  <a:schemeClr val="bg1"/>
                </a:solidFill>
                <a:latin typeface="Times New Roman"/>
                <a:cs typeface="Times New Roman"/>
              </a:rPr>
              <a:t>e</a:t>
            </a:r>
            <a:r>
              <a:rPr sz="2000" spc="4" dirty="0" smtClean="0">
                <a:solidFill>
                  <a:schemeClr val="bg1"/>
                </a:solidFill>
                <a:latin typeface="Times New Roman"/>
                <a:cs typeface="Times New Roman"/>
              </a:rPr>
              <a:t>l</a:t>
            </a:r>
            <a:r>
              <a:rPr sz="2000" spc="0" dirty="0" smtClean="0">
                <a:solidFill>
                  <a:schemeClr val="bg1"/>
                </a:solidFill>
                <a:latin typeface="Times New Roman"/>
                <a:cs typeface="Times New Roman"/>
              </a:rPr>
              <a:t>d </a:t>
            </a:r>
            <a:r>
              <a:rPr sz="2000" spc="9" dirty="0" smtClean="0">
                <a:solidFill>
                  <a:schemeClr val="bg1"/>
                </a:solidFill>
                <a:latin typeface="Times New Roman"/>
                <a:cs typeface="Times New Roman"/>
              </a:rPr>
              <a:t> </a:t>
            </a:r>
            <a:r>
              <a:rPr sz="2000" spc="29" dirty="0" smtClean="0">
                <a:solidFill>
                  <a:schemeClr val="bg1"/>
                </a:solidFill>
                <a:latin typeface="Times New Roman"/>
                <a:cs typeface="Times New Roman"/>
              </a:rPr>
              <a:t>t</a:t>
            </a:r>
            <a:r>
              <a:rPr sz="2000" spc="0" dirty="0" smtClean="0">
                <a:solidFill>
                  <a:schemeClr val="bg1"/>
                </a:solidFill>
                <a:latin typeface="Times New Roman"/>
                <a:cs typeface="Times New Roman"/>
              </a:rPr>
              <a:t>o </a:t>
            </a:r>
            <a:r>
              <a:rPr sz="2000" spc="9" dirty="0" smtClean="0">
                <a:solidFill>
                  <a:schemeClr val="bg1"/>
                </a:solidFill>
                <a:latin typeface="Times New Roman"/>
                <a:cs typeface="Times New Roman"/>
              </a:rPr>
              <a:t> </a:t>
            </a:r>
            <a:r>
              <a:rPr sz="2000" spc="29" dirty="0" smtClean="0">
                <a:solidFill>
                  <a:schemeClr val="bg1"/>
                </a:solidFill>
                <a:latin typeface="Times New Roman"/>
                <a:cs typeface="Times New Roman"/>
              </a:rPr>
              <a:t>t</a:t>
            </a:r>
            <a:r>
              <a:rPr sz="2000" spc="0" dirty="0" smtClean="0">
                <a:solidFill>
                  <a:schemeClr val="bg1"/>
                </a:solidFill>
                <a:latin typeface="Times New Roman"/>
                <a:cs typeface="Times New Roman"/>
              </a:rPr>
              <a:t>he  s</a:t>
            </a:r>
            <a:r>
              <a:rPr sz="2000" spc="14" dirty="0" smtClean="0">
                <a:solidFill>
                  <a:schemeClr val="bg1"/>
                </a:solidFill>
                <a:latin typeface="Times New Roman"/>
                <a:cs typeface="Times New Roman"/>
              </a:rPr>
              <a:t>a</a:t>
            </a:r>
            <a:r>
              <a:rPr sz="2000" spc="4" dirty="0" smtClean="0">
                <a:solidFill>
                  <a:schemeClr val="bg1"/>
                </a:solidFill>
                <a:latin typeface="Times New Roman"/>
                <a:cs typeface="Times New Roman"/>
              </a:rPr>
              <a:t>t</a:t>
            </a:r>
            <a:r>
              <a:rPr sz="2000" spc="-19" dirty="0" smtClean="0">
                <a:solidFill>
                  <a:schemeClr val="bg1"/>
                </a:solidFill>
                <a:latin typeface="Times New Roman"/>
                <a:cs typeface="Times New Roman"/>
              </a:rPr>
              <a:t>i</a:t>
            </a:r>
            <a:r>
              <a:rPr sz="2000" spc="0" dirty="0" smtClean="0">
                <a:solidFill>
                  <a:schemeClr val="bg1"/>
                </a:solidFill>
                <a:latin typeface="Times New Roman"/>
                <a:cs typeface="Times New Roman"/>
              </a:rPr>
              <a:t>s</a:t>
            </a:r>
            <a:r>
              <a:rPr sz="2000" spc="-4" dirty="0" smtClean="0">
                <a:solidFill>
                  <a:schemeClr val="bg1"/>
                </a:solidFill>
                <a:latin typeface="Times New Roman"/>
                <a:cs typeface="Times New Roman"/>
              </a:rPr>
              <a:t>f</a:t>
            </a:r>
            <a:r>
              <a:rPr sz="2000" spc="14" dirty="0" smtClean="0">
                <a:solidFill>
                  <a:schemeClr val="bg1"/>
                </a:solidFill>
                <a:latin typeface="Times New Roman"/>
                <a:cs typeface="Times New Roman"/>
              </a:rPr>
              <a:t>a</a:t>
            </a:r>
            <a:r>
              <a:rPr sz="2000" spc="-9" dirty="0" smtClean="0">
                <a:solidFill>
                  <a:schemeClr val="bg1"/>
                </a:solidFill>
                <a:latin typeface="Times New Roman"/>
                <a:cs typeface="Times New Roman"/>
              </a:rPr>
              <a:t>c</a:t>
            </a:r>
            <a:r>
              <a:rPr sz="2000" spc="4" dirty="0" smtClean="0">
                <a:solidFill>
                  <a:schemeClr val="bg1"/>
                </a:solidFill>
                <a:latin typeface="Times New Roman"/>
                <a:cs typeface="Times New Roman"/>
              </a:rPr>
              <a:t>ti</a:t>
            </a:r>
            <a:r>
              <a:rPr sz="2000" spc="0" dirty="0" smtClean="0">
                <a:solidFill>
                  <a:schemeClr val="bg1"/>
                </a:solidFill>
                <a:latin typeface="Times New Roman"/>
                <a:cs typeface="Times New Roman"/>
              </a:rPr>
              <a:t>on </a:t>
            </a:r>
            <a:r>
              <a:rPr sz="2000" spc="35" dirty="0" smtClean="0">
                <a:solidFill>
                  <a:schemeClr val="bg1"/>
                </a:solidFill>
                <a:latin typeface="Times New Roman"/>
                <a:cs typeface="Times New Roman"/>
              </a:rPr>
              <a:t> </a:t>
            </a:r>
            <a:r>
              <a:rPr sz="2000" spc="-25" dirty="0" smtClean="0">
                <a:solidFill>
                  <a:schemeClr val="bg1"/>
                </a:solidFill>
                <a:latin typeface="Times New Roman"/>
                <a:cs typeface="Times New Roman"/>
              </a:rPr>
              <a:t>o</a:t>
            </a:r>
            <a:r>
              <a:rPr sz="2000" spc="0" dirty="0" smtClean="0">
                <a:solidFill>
                  <a:schemeClr val="bg1"/>
                </a:solidFill>
                <a:latin typeface="Times New Roman"/>
                <a:cs typeface="Times New Roman"/>
              </a:rPr>
              <a:t>f </a:t>
            </a:r>
            <a:r>
              <a:rPr sz="2000" spc="25" dirty="0" smtClean="0">
                <a:solidFill>
                  <a:schemeClr val="bg1"/>
                </a:solidFill>
                <a:latin typeface="Times New Roman"/>
                <a:cs typeface="Times New Roman"/>
              </a:rPr>
              <a:t> </a:t>
            </a:r>
            <a:r>
              <a:rPr sz="2000" spc="29" dirty="0" smtClean="0">
                <a:solidFill>
                  <a:schemeClr val="bg1"/>
                </a:solidFill>
                <a:latin typeface="Times New Roman"/>
                <a:cs typeface="Times New Roman"/>
              </a:rPr>
              <a:t>t</a:t>
            </a:r>
            <a:r>
              <a:rPr sz="2000" spc="0" dirty="0" smtClean="0">
                <a:solidFill>
                  <a:schemeClr val="bg1"/>
                </a:solidFill>
                <a:latin typeface="Times New Roman"/>
                <a:cs typeface="Times New Roman"/>
              </a:rPr>
              <a:t>he </a:t>
            </a:r>
            <a:r>
              <a:rPr sz="2000" spc="25" dirty="0" smtClean="0">
                <a:solidFill>
                  <a:schemeClr val="bg1"/>
                </a:solidFill>
                <a:latin typeface="Times New Roman"/>
                <a:cs typeface="Times New Roman"/>
              </a:rPr>
              <a:t> </a:t>
            </a:r>
            <a:r>
              <a:rPr sz="2000" spc="4" dirty="0" smtClean="0">
                <a:solidFill>
                  <a:schemeClr val="bg1"/>
                </a:solidFill>
                <a:latin typeface="Times New Roman"/>
                <a:cs typeface="Times New Roman"/>
              </a:rPr>
              <a:t>B</a:t>
            </a:r>
            <a:r>
              <a:rPr sz="2000" spc="-25" dirty="0" smtClean="0">
                <a:solidFill>
                  <a:schemeClr val="bg1"/>
                </a:solidFill>
                <a:latin typeface="Times New Roman"/>
                <a:cs typeface="Times New Roman"/>
              </a:rPr>
              <a:t>o</a:t>
            </a:r>
            <a:r>
              <a:rPr sz="2000" spc="14" dirty="0" smtClean="0">
                <a:solidFill>
                  <a:schemeClr val="bg1"/>
                </a:solidFill>
                <a:latin typeface="Times New Roman"/>
                <a:cs typeface="Times New Roman"/>
              </a:rPr>
              <a:t>ar</a:t>
            </a:r>
            <a:r>
              <a:rPr sz="2000" spc="-25" dirty="0" smtClean="0">
                <a:solidFill>
                  <a:schemeClr val="bg1"/>
                </a:solidFill>
                <a:latin typeface="Times New Roman"/>
                <a:cs typeface="Times New Roman"/>
              </a:rPr>
              <a:t>d</a:t>
            </a:r>
            <a:r>
              <a:rPr sz="2000" spc="0" dirty="0" smtClean="0">
                <a:solidFill>
                  <a:schemeClr val="bg1"/>
                </a:solidFill>
                <a:latin typeface="Times New Roman"/>
                <a:cs typeface="Times New Roman"/>
              </a:rPr>
              <a:t>, </a:t>
            </a:r>
            <a:r>
              <a:rPr sz="2000" spc="70" dirty="0" smtClean="0">
                <a:solidFill>
                  <a:schemeClr val="bg1"/>
                </a:solidFill>
                <a:latin typeface="Times New Roman"/>
                <a:cs typeface="Times New Roman"/>
              </a:rPr>
              <a:t> </a:t>
            </a:r>
            <a:r>
              <a:rPr sz="2000" spc="-44" dirty="0" smtClean="0">
                <a:solidFill>
                  <a:schemeClr val="bg1"/>
                </a:solidFill>
                <a:latin typeface="Times New Roman"/>
                <a:cs typeface="Times New Roman"/>
              </a:rPr>
              <a:t>m</a:t>
            </a:r>
            <a:r>
              <a:rPr sz="2000" spc="14" dirty="0" smtClean="0">
                <a:solidFill>
                  <a:schemeClr val="bg1"/>
                </a:solidFill>
                <a:latin typeface="Times New Roman"/>
                <a:cs typeface="Times New Roman"/>
              </a:rPr>
              <a:t>a</a:t>
            </a:r>
            <a:r>
              <a:rPr sz="2000" spc="0" dirty="0" smtClean="0">
                <a:solidFill>
                  <a:schemeClr val="bg1"/>
                </a:solidFill>
                <a:latin typeface="Times New Roman"/>
                <a:cs typeface="Times New Roman"/>
              </a:rPr>
              <a:t>y </a:t>
            </a:r>
            <a:r>
              <a:rPr sz="2000" spc="9" dirty="0" smtClean="0">
                <a:solidFill>
                  <a:schemeClr val="bg1"/>
                </a:solidFill>
                <a:latin typeface="Times New Roman"/>
                <a:cs typeface="Times New Roman"/>
              </a:rPr>
              <a:t> </a:t>
            </a:r>
            <a:r>
              <a:rPr sz="2000" spc="14" dirty="0" smtClean="0">
                <a:solidFill>
                  <a:schemeClr val="bg1"/>
                </a:solidFill>
                <a:latin typeface="Times New Roman"/>
                <a:cs typeface="Times New Roman"/>
              </a:rPr>
              <a:t>a</a:t>
            </a:r>
            <a:r>
              <a:rPr sz="2000" spc="0" dirty="0" smtClean="0">
                <a:solidFill>
                  <a:schemeClr val="bg1"/>
                </a:solidFill>
                <a:latin typeface="Times New Roman"/>
                <a:cs typeface="Times New Roman"/>
              </a:rPr>
              <a:t>pp</a:t>
            </a:r>
            <a:r>
              <a:rPr sz="2000" spc="4" dirty="0" smtClean="0">
                <a:solidFill>
                  <a:schemeClr val="bg1"/>
                </a:solidFill>
                <a:latin typeface="Times New Roman"/>
                <a:cs typeface="Times New Roman"/>
              </a:rPr>
              <a:t>l</a:t>
            </a:r>
            <a:r>
              <a:rPr sz="2000" spc="0" dirty="0" smtClean="0">
                <a:solidFill>
                  <a:schemeClr val="bg1"/>
                </a:solidFill>
                <a:latin typeface="Times New Roman"/>
                <a:cs typeface="Times New Roman"/>
              </a:rPr>
              <a:t>y </a:t>
            </a:r>
            <a:r>
              <a:rPr sz="2000" spc="35" dirty="0" smtClean="0">
                <a:solidFill>
                  <a:schemeClr val="bg1"/>
                </a:solidFill>
                <a:latin typeface="Times New Roman"/>
                <a:cs typeface="Times New Roman"/>
              </a:rPr>
              <a:t> </a:t>
            </a:r>
            <a:r>
              <a:rPr sz="2000" spc="4" dirty="0" smtClean="0">
                <a:solidFill>
                  <a:schemeClr val="bg1"/>
                </a:solidFill>
                <a:latin typeface="Times New Roman"/>
                <a:cs typeface="Times New Roman"/>
              </a:rPr>
              <a:t>t</a:t>
            </a:r>
            <a:r>
              <a:rPr sz="2000" spc="0" dirty="0" smtClean="0">
                <a:solidFill>
                  <a:schemeClr val="bg1"/>
                </a:solidFill>
                <a:latin typeface="Times New Roman"/>
                <a:cs typeface="Times New Roman"/>
              </a:rPr>
              <a:t>o </a:t>
            </a:r>
            <a:r>
              <a:rPr sz="2000" spc="9" dirty="0" smtClean="0">
                <a:solidFill>
                  <a:schemeClr val="bg1"/>
                </a:solidFill>
                <a:latin typeface="Times New Roman"/>
                <a:cs typeface="Times New Roman"/>
              </a:rPr>
              <a:t> </a:t>
            </a:r>
            <a:r>
              <a:rPr sz="2000" spc="29" dirty="0" smtClean="0">
                <a:solidFill>
                  <a:schemeClr val="bg1"/>
                </a:solidFill>
                <a:latin typeface="Times New Roman"/>
                <a:cs typeface="Times New Roman"/>
              </a:rPr>
              <a:t>t</a:t>
            </a:r>
            <a:r>
              <a:rPr sz="2000" spc="0" dirty="0" smtClean="0">
                <a:solidFill>
                  <a:schemeClr val="bg1"/>
                </a:solidFill>
                <a:latin typeface="Times New Roman"/>
                <a:cs typeface="Times New Roman"/>
              </a:rPr>
              <a:t>he  M</a:t>
            </a:r>
            <a:r>
              <a:rPr sz="2000" spc="14" dirty="0" smtClean="0">
                <a:solidFill>
                  <a:schemeClr val="bg1"/>
                </a:solidFill>
                <a:latin typeface="Times New Roman"/>
                <a:cs typeface="Times New Roman"/>
              </a:rPr>
              <a:t>a</a:t>
            </a:r>
            <a:r>
              <a:rPr sz="2000" spc="-25" dirty="0" smtClean="0">
                <a:solidFill>
                  <a:schemeClr val="bg1"/>
                </a:solidFill>
                <a:latin typeface="Times New Roman"/>
                <a:cs typeface="Times New Roman"/>
              </a:rPr>
              <a:t>n</a:t>
            </a:r>
            <a:r>
              <a:rPr sz="2000" spc="14" dirty="0" smtClean="0">
                <a:solidFill>
                  <a:schemeClr val="bg1"/>
                </a:solidFill>
                <a:latin typeface="Times New Roman"/>
                <a:cs typeface="Times New Roman"/>
              </a:rPr>
              <a:t>a</a:t>
            </a:r>
            <a:r>
              <a:rPr sz="2000" spc="0" dirty="0" smtClean="0">
                <a:solidFill>
                  <a:schemeClr val="bg1"/>
                </a:solidFill>
                <a:latin typeface="Times New Roman"/>
                <a:cs typeface="Times New Roman"/>
              </a:rPr>
              <a:t>g</a:t>
            </a:r>
            <a:r>
              <a:rPr sz="2000" spc="-34" dirty="0" smtClean="0">
                <a:solidFill>
                  <a:schemeClr val="bg1"/>
                </a:solidFill>
                <a:latin typeface="Times New Roman"/>
                <a:cs typeface="Times New Roman"/>
              </a:rPr>
              <a:t>e</a:t>
            </a:r>
            <a:r>
              <a:rPr sz="2000" spc="0" dirty="0" smtClean="0">
                <a:solidFill>
                  <a:schemeClr val="bg1"/>
                </a:solidFill>
                <a:latin typeface="Times New Roman"/>
                <a:cs typeface="Times New Roman"/>
              </a:rPr>
              <a:t>r </a:t>
            </a:r>
            <a:r>
              <a:rPr sz="2000" spc="50" dirty="0" smtClean="0">
                <a:solidFill>
                  <a:schemeClr val="bg1"/>
                </a:solidFill>
                <a:latin typeface="Times New Roman"/>
                <a:cs typeface="Times New Roman"/>
              </a:rPr>
              <a:t> </a:t>
            </a:r>
            <a:r>
              <a:rPr sz="2000" spc="14" dirty="0" smtClean="0">
                <a:solidFill>
                  <a:schemeClr val="bg1"/>
                </a:solidFill>
                <a:latin typeface="Times New Roman"/>
                <a:cs typeface="Times New Roman"/>
              </a:rPr>
              <a:t>f</a:t>
            </a:r>
            <a:r>
              <a:rPr sz="2000" spc="-25" dirty="0" smtClean="0">
                <a:solidFill>
                  <a:schemeClr val="bg1"/>
                </a:solidFill>
                <a:latin typeface="Times New Roman"/>
                <a:cs typeface="Times New Roman"/>
              </a:rPr>
              <a:t>o</a:t>
            </a:r>
            <a:r>
              <a:rPr sz="2000" spc="0" dirty="0" smtClean="0">
                <a:solidFill>
                  <a:schemeClr val="bg1"/>
                </a:solidFill>
                <a:latin typeface="Times New Roman"/>
                <a:cs typeface="Times New Roman"/>
              </a:rPr>
              <a:t>r </a:t>
            </a:r>
            <a:r>
              <a:rPr sz="2000" spc="14" dirty="0" smtClean="0">
                <a:solidFill>
                  <a:schemeClr val="bg1"/>
                </a:solidFill>
                <a:latin typeface="Times New Roman"/>
                <a:cs typeface="Times New Roman"/>
              </a:rPr>
              <a:t>r</a:t>
            </a:r>
            <a:r>
              <a:rPr sz="2000" spc="-9" dirty="0" smtClean="0">
                <a:solidFill>
                  <a:schemeClr val="bg1"/>
                </a:solidFill>
                <a:latin typeface="Times New Roman"/>
                <a:cs typeface="Times New Roman"/>
              </a:rPr>
              <a:t>e</a:t>
            </a:r>
            <a:r>
              <a:rPr sz="2000" spc="-25" dirty="0" smtClean="0">
                <a:solidFill>
                  <a:schemeClr val="bg1"/>
                </a:solidFill>
                <a:latin typeface="Times New Roman"/>
                <a:cs typeface="Times New Roman"/>
              </a:rPr>
              <a:t>g</a:t>
            </a:r>
            <a:r>
              <a:rPr sz="2000" spc="-19" dirty="0" smtClean="0">
                <a:solidFill>
                  <a:schemeClr val="bg1"/>
                </a:solidFill>
                <a:latin typeface="Times New Roman"/>
                <a:cs typeface="Times New Roman"/>
              </a:rPr>
              <a:t>i</a:t>
            </a:r>
            <a:r>
              <a:rPr sz="2000" spc="0" dirty="0" smtClean="0">
                <a:solidFill>
                  <a:schemeClr val="bg1"/>
                </a:solidFill>
                <a:latin typeface="Times New Roman"/>
                <a:cs typeface="Times New Roman"/>
              </a:rPr>
              <a:t>s</a:t>
            </a:r>
            <a:r>
              <a:rPr sz="2000" spc="4" dirty="0" smtClean="0">
                <a:solidFill>
                  <a:schemeClr val="bg1"/>
                </a:solidFill>
                <a:latin typeface="Times New Roman"/>
                <a:cs typeface="Times New Roman"/>
              </a:rPr>
              <a:t>t</a:t>
            </a:r>
            <a:r>
              <a:rPr sz="2000" spc="14" dirty="0" smtClean="0">
                <a:solidFill>
                  <a:schemeClr val="bg1"/>
                </a:solidFill>
                <a:latin typeface="Times New Roman"/>
                <a:cs typeface="Times New Roman"/>
              </a:rPr>
              <a:t>ra</a:t>
            </a:r>
            <a:r>
              <a:rPr sz="2000" spc="4" dirty="0" smtClean="0">
                <a:solidFill>
                  <a:schemeClr val="bg1"/>
                </a:solidFill>
                <a:latin typeface="Times New Roman"/>
                <a:cs typeface="Times New Roman"/>
              </a:rPr>
              <a:t>t</a:t>
            </a:r>
            <a:r>
              <a:rPr sz="2000" spc="-19" dirty="0" smtClean="0">
                <a:solidFill>
                  <a:schemeClr val="bg1"/>
                </a:solidFill>
                <a:latin typeface="Times New Roman"/>
                <a:cs typeface="Times New Roman"/>
              </a:rPr>
              <a:t>i</a:t>
            </a:r>
            <a:r>
              <a:rPr sz="2000" spc="0" dirty="0" smtClean="0">
                <a:solidFill>
                  <a:schemeClr val="bg1"/>
                </a:solidFill>
                <a:latin typeface="Times New Roman"/>
                <a:cs typeface="Times New Roman"/>
              </a:rPr>
              <a:t>on </a:t>
            </a:r>
            <a:r>
              <a:rPr sz="2000" spc="14" dirty="0" smtClean="0">
                <a:solidFill>
                  <a:schemeClr val="bg1"/>
                </a:solidFill>
                <a:latin typeface="Times New Roman"/>
                <a:cs typeface="Times New Roman"/>
              </a:rPr>
              <a:t>a</a:t>
            </a:r>
            <a:r>
              <a:rPr sz="2000" spc="0" dirty="0" smtClean="0">
                <a:solidFill>
                  <a:schemeClr val="bg1"/>
                </a:solidFill>
                <a:latin typeface="Times New Roman"/>
                <a:cs typeface="Times New Roman"/>
              </a:rPr>
              <a:t>s</a:t>
            </a:r>
            <a:r>
              <a:rPr sz="2000" spc="29" dirty="0" smtClean="0">
                <a:solidFill>
                  <a:schemeClr val="bg1"/>
                </a:solidFill>
                <a:latin typeface="Times New Roman"/>
                <a:cs typeface="Times New Roman"/>
              </a:rPr>
              <a:t> </a:t>
            </a:r>
            <a:r>
              <a:rPr sz="2000" spc="14" dirty="0" smtClean="0">
                <a:solidFill>
                  <a:schemeClr val="bg1"/>
                </a:solidFill>
                <a:latin typeface="Times New Roman"/>
                <a:cs typeface="Times New Roman"/>
              </a:rPr>
              <a:t>a</a:t>
            </a:r>
            <a:r>
              <a:rPr sz="2000" spc="0" dirty="0" smtClean="0">
                <a:solidFill>
                  <a:schemeClr val="bg1"/>
                </a:solidFill>
                <a:latin typeface="Times New Roman"/>
                <a:cs typeface="Times New Roman"/>
              </a:rPr>
              <a:t>n</a:t>
            </a:r>
            <a:r>
              <a:rPr sz="2000" spc="25" dirty="0" smtClean="0">
                <a:solidFill>
                  <a:schemeClr val="bg1"/>
                </a:solidFill>
                <a:latin typeface="Times New Roman"/>
                <a:cs typeface="Times New Roman"/>
              </a:rPr>
              <a:t> </a:t>
            </a:r>
            <a:r>
              <a:rPr sz="2000" spc="-9" dirty="0" smtClean="0">
                <a:solidFill>
                  <a:schemeClr val="bg1"/>
                </a:solidFill>
                <a:latin typeface="Times New Roman"/>
                <a:cs typeface="Times New Roman"/>
              </a:rPr>
              <a:t>e</a:t>
            </a:r>
            <a:r>
              <a:rPr sz="2000" spc="4" dirty="0" smtClean="0">
                <a:solidFill>
                  <a:schemeClr val="bg1"/>
                </a:solidFill>
                <a:latin typeface="Times New Roman"/>
                <a:cs typeface="Times New Roman"/>
              </a:rPr>
              <a:t>l</a:t>
            </a:r>
            <a:r>
              <a:rPr sz="2000" spc="-9" dirty="0" smtClean="0">
                <a:solidFill>
                  <a:schemeClr val="bg1"/>
                </a:solidFill>
                <a:latin typeface="Times New Roman"/>
                <a:cs typeface="Times New Roman"/>
              </a:rPr>
              <a:t>ec</a:t>
            </a:r>
            <a:r>
              <a:rPr sz="2000" spc="4" dirty="0" smtClean="0">
                <a:solidFill>
                  <a:schemeClr val="bg1"/>
                </a:solidFill>
                <a:latin typeface="Times New Roman"/>
                <a:cs typeface="Times New Roman"/>
              </a:rPr>
              <a:t>t</a:t>
            </a:r>
            <a:r>
              <a:rPr sz="2000" spc="14" dirty="0" smtClean="0">
                <a:solidFill>
                  <a:schemeClr val="bg1"/>
                </a:solidFill>
                <a:latin typeface="Times New Roman"/>
                <a:cs typeface="Times New Roman"/>
              </a:rPr>
              <a:t>r</a:t>
            </a:r>
            <a:r>
              <a:rPr sz="2000" spc="-19" dirty="0" smtClean="0">
                <a:solidFill>
                  <a:schemeClr val="bg1"/>
                </a:solidFill>
                <a:latin typeface="Times New Roman"/>
                <a:cs typeface="Times New Roman"/>
              </a:rPr>
              <a:t>i</a:t>
            </a:r>
            <a:r>
              <a:rPr sz="2000" spc="4" dirty="0" smtClean="0">
                <a:solidFill>
                  <a:schemeClr val="bg1"/>
                </a:solidFill>
                <a:latin typeface="Times New Roman"/>
                <a:cs typeface="Times New Roman"/>
              </a:rPr>
              <a:t>c</a:t>
            </a:r>
            <a:r>
              <a:rPr sz="2000" spc="14" dirty="0" smtClean="0">
                <a:solidFill>
                  <a:schemeClr val="bg1"/>
                </a:solidFill>
                <a:latin typeface="Times New Roman"/>
                <a:cs typeface="Times New Roman"/>
              </a:rPr>
              <a:t>a</a:t>
            </a:r>
            <a:r>
              <a:rPr sz="2000" spc="0" dirty="0" smtClean="0">
                <a:solidFill>
                  <a:schemeClr val="bg1"/>
                </a:solidFill>
                <a:latin typeface="Times New Roman"/>
                <a:cs typeface="Times New Roman"/>
              </a:rPr>
              <a:t>l</a:t>
            </a:r>
            <a:r>
              <a:rPr sz="2000" spc="29" dirty="0" smtClean="0">
                <a:solidFill>
                  <a:schemeClr val="bg1"/>
                </a:solidFill>
                <a:latin typeface="Times New Roman"/>
                <a:cs typeface="Times New Roman"/>
              </a:rPr>
              <a:t> </a:t>
            </a:r>
            <a:r>
              <a:rPr sz="2000" spc="14" dirty="0" smtClean="0">
                <a:solidFill>
                  <a:schemeClr val="bg1"/>
                </a:solidFill>
                <a:latin typeface="Times New Roman"/>
                <a:cs typeface="Times New Roman"/>
              </a:rPr>
              <a:t>c</a:t>
            </a:r>
            <a:r>
              <a:rPr sz="2000" spc="0" dirty="0" smtClean="0">
                <a:solidFill>
                  <a:schemeClr val="bg1"/>
                </a:solidFill>
                <a:latin typeface="Times New Roman"/>
                <a:cs typeface="Times New Roman"/>
              </a:rPr>
              <a:t>o</a:t>
            </a:r>
            <a:r>
              <a:rPr sz="2000" spc="-25" dirty="0" smtClean="0">
                <a:solidFill>
                  <a:schemeClr val="bg1"/>
                </a:solidFill>
                <a:latin typeface="Times New Roman"/>
                <a:cs typeface="Times New Roman"/>
              </a:rPr>
              <a:t>n</a:t>
            </a:r>
            <a:r>
              <a:rPr sz="2000" spc="4" dirty="0" smtClean="0">
                <a:solidFill>
                  <a:schemeClr val="bg1"/>
                </a:solidFill>
                <a:latin typeface="Times New Roman"/>
                <a:cs typeface="Times New Roman"/>
              </a:rPr>
              <a:t>t</a:t>
            </a:r>
            <a:r>
              <a:rPr sz="2000" spc="14" dirty="0" smtClean="0">
                <a:solidFill>
                  <a:schemeClr val="bg1"/>
                </a:solidFill>
                <a:latin typeface="Times New Roman"/>
                <a:cs typeface="Times New Roman"/>
              </a:rPr>
              <a:t>ra</a:t>
            </a:r>
            <a:r>
              <a:rPr sz="2000" spc="-9" dirty="0" smtClean="0">
                <a:solidFill>
                  <a:schemeClr val="bg1"/>
                </a:solidFill>
                <a:latin typeface="Times New Roman"/>
                <a:cs typeface="Times New Roman"/>
              </a:rPr>
              <a:t>c</a:t>
            </a:r>
            <a:r>
              <a:rPr sz="2000" spc="4" dirty="0" smtClean="0">
                <a:solidFill>
                  <a:schemeClr val="bg1"/>
                </a:solidFill>
                <a:latin typeface="Times New Roman"/>
                <a:cs typeface="Times New Roman"/>
              </a:rPr>
              <a:t>t</a:t>
            </a:r>
            <a:r>
              <a:rPr sz="2000" spc="-25" dirty="0" smtClean="0">
                <a:solidFill>
                  <a:schemeClr val="bg1"/>
                </a:solidFill>
                <a:latin typeface="Times New Roman"/>
                <a:cs typeface="Times New Roman"/>
              </a:rPr>
              <a:t>o</a:t>
            </a:r>
            <a:r>
              <a:rPr sz="2000" spc="0" dirty="0" smtClean="0">
                <a:solidFill>
                  <a:schemeClr val="bg1"/>
                </a:solidFill>
                <a:latin typeface="Times New Roman"/>
                <a:cs typeface="Times New Roman"/>
              </a:rPr>
              <a:t>r</a:t>
            </a:r>
            <a:r>
              <a:rPr sz="2000" spc="40" dirty="0" smtClean="0">
                <a:solidFill>
                  <a:schemeClr val="bg1"/>
                </a:solidFill>
                <a:latin typeface="Times New Roman"/>
                <a:cs typeface="Times New Roman"/>
              </a:rPr>
              <a:t> </a:t>
            </a:r>
            <a:r>
              <a:rPr sz="2000" spc="-9" dirty="0" smtClean="0">
                <a:solidFill>
                  <a:schemeClr val="bg1"/>
                </a:solidFill>
                <a:latin typeface="Times New Roman"/>
                <a:cs typeface="Times New Roman"/>
              </a:rPr>
              <a:t>f</a:t>
            </a:r>
            <a:r>
              <a:rPr sz="2000" spc="-25" dirty="0" smtClean="0">
                <a:solidFill>
                  <a:schemeClr val="bg1"/>
                </a:solidFill>
                <a:latin typeface="Times New Roman"/>
                <a:cs typeface="Times New Roman"/>
              </a:rPr>
              <a:t>o</a:t>
            </a:r>
            <a:r>
              <a:rPr sz="2000" spc="0" dirty="0" smtClean="0">
                <a:solidFill>
                  <a:schemeClr val="bg1"/>
                </a:solidFill>
                <a:latin typeface="Times New Roman"/>
                <a:cs typeface="Times New Roman"/>
              </a:rPr>
              <a:t>r</a:t>
            </a:r>
            <a:r>
              <a:rPr sz="2000" spc="40" dirty="0" smtClean="0">
                <a:solidFill>
                  <a:schemeClr val="bg1"/>
                </a:solidFill>
                <a:latin typeface="Times New Roman"/>
                <a:cs typeface="Times New Roman"/>
              </a:rPr>
              <a:t> </a:t>
            </a:r>
            <a:r>
              <a:rPr sz="2000" spc="0" dirty="0" smtClean="0">
                <a:solidFill>
                  <a:schemeClr val="bg1"/>
                </a:solidFill>
                <a:latin typeface="Times New Roman"/>
                <a:cs typeface="Times New Roman"/>
              </a:rPr>
              <a:t>a</a:t>
            </a:r>
            <a:r>
              <a:rPr sz="2000" spc="40" dirty="0" smtClean="0">
                <a:solidFill>
                  <a:schemeClr val="bg1"/>
                </a:solidFill>
                <a:latin typeface="Times New Roman"/>
                <a:cs typeface="Times New Roman"/>
              </a:rPr>
              <a:t> </a:t>
            </a:r>
            <a:r>
              <a:rPr sz="2000" spc="25" dirty="0" smtClean="0">
                <a:solidFill>
                  <a:schemeClr val="bg1"/>
                </a:solidFill>
                <a:latin typeface="Times New Roman"/>
                <a:cs typeface="Times New Roman"/>
              </a:rPr>
              <a:t>p</a:t>
            </a:r>
            <a:r>
              <a:rPr sz="2000" spc="-34" dirty="0" smtClean="0">
                <a:solidFill>
                  <a:schemeClr val="bg1"/>
                </a:solidFill>
                <a:latin typeface="Times New Roman"/>
                <a:cs typeface="Times New Roman"/>
              </a:rPr>
              <a:t>e</a:t>
            </a:r>
            <a:r>
              <a:rPr sz="2000" spc="14" dirty="0" smtClean="0">
                <a:solidFill>
                  <a:schemeClr val="bg1"/>
                </a:solidFill>
                <a:latin typeface="Times New Roman"/>
                <a:cs typeface="Times New Roman"/>
              </a:rPr>
              <a:t>r</a:t>
            </a:r>
            <a:r>
              <a:rPr sz="2000" spc="4" dirty="0" smtClean="0">
                <a:solidFill>
                  <a:schemeClr val="bg1"/>
                </a:solidFill>
                <a:latin typeface="Times New Roman"/>
                <a:cs typeface="Times New Roman"/>
              </a:rPr>
              <a:t>i</a:t>
            </a:r>
            <a:r>
              <a:rPr sz="2000" spc="0" dirty="0" smtClean="0">
                <a:solidFill>
                  <a:schemeClr val="bg1"/>
                </a:solidFill>
                <a:latin typeface="Times New Roman"/>
                <a:cs typeface="Times New Roman"/>
              </a:rPr>
              <a:t>od</a:t>
            </a:r>
            <a:r>
              <a:rPr sz="2000" spc="25" dirty="0" smtClean="0">
                <a:solidFill>
                  <a:schemeClr val="bg1"/>
                </a:solidFill>
                <a:latin typeface="Times New Roman"/>
                <a:cs typeface="Times New Roman"/>
              </a:rPr>
              <a:t> </a:t>
            </a:r>
            <a:r>
              <a:rPr sz="2000" spc="-25" dirty="0" smtClean="0">
                <a:solidFill>
                  <a:schemeClr val="bg1"/>
                </a:solidFill>
                <a:latin typeface="Times New Roman"/>
                <a:cs typeface="Times New Roman"/>
              </a:rPr>
              <a:t>o</a:t>
            </a:r>
            <a:r>
              <a:rPr sz="2000" spc="0" dirty="0" smtClean="0">
                <a:solidFill>
                  <a:schemeClr val="bg1"/>
                </a:solidFill>
                <a:latin typeface="Times New Roman"/>
                <a:cs typeface="Times New Roman"/>
              </a:rPr>
              <a:t>f</a:t>
            </a:r>
            <a:r>
              <a:rPr sz="2000" spc="65" dirty="0" smtClean="0">
                <a:solidFill>
                  <a:schemeClr val="bg1"/>
                </a:solidFill>
                <a:latin typeface="Times New Roman"/>
                <a:cs typeface="Times New Roman"/>
              </a:rPr>
              <a:t> </a:t>
            </a:r>
            <a:r>
              <a:rPr sz="2000" spc="0" dirty="0" smtClean="0">
                <a:solidFill>
                  <a:schemeClr val="bg1"/>
                </a:solidFill>
                <a:latin typeface="Times New Roman"/>
                <a:cs typeface="Times New Roman"/>
              </a:rPr>
              <a:t>one</a:t>
            </a:r>
            <a:r>
              <a:rPr sz="2000" spc="40" dirty="0" smtClean="0">
                <a:solidFill>
                  <a:schemeClr val="bg1"/>
                </a:solidFill>
                <a:latin typeface="Times New Roman"/>
                <a:cs typeface="Times New Roman"/>
              </a:rPr>
              <a:t> </a:t>
            </a:r>
            <a:r>
              <a:rPr sz="2000" spc="0" dirty="0" smtClean="0">
                <a:solidFill>
                  <a:schemeClr val="bg1"/>
                </a:solidFill>
                <a:latin typeface="Times New Roman"/>
                <a:cs typeface="Times New Roman"/>
              </a:rPr>
              <a:t>y</a:t>
            </a:r>
            <a:r>
              <a:rPr sz="2000" spc="-34" dirty="0" smtClean="0">
                <a:solidFill>
                  <a:schemeClr val="bg1"/>
                </a:solidFill>
                <a:latin typeface="Times New Roman"/>
                <a:cs typeface="Times New Roman"/>
              </a:rPr>
              <a:t>e</a:t>
            </a:r>
            <a:r>
              <a:rPr sz="2000" spc="14" dirty="0" smtClean="0">
                <a:solidFill>
                  <a:schemeClr val="bg1"/>
                </a:solidFill>
                <a:latin typeface="Times New Roman"/>
                <a:cs typeface="Times New Roman"/>
              </a:rPr>
              <a:t>ar</a:t>
            </a:r>
            <a:r>
              <a:rPr sz="2000" spc="0" dirty="0" smtClean="0">
                <a:solidFill>
                  <a:schemeClr val="bg1"/>
                </a:solidFill>
                <a:latin typeface="Times New Roman"/>
                <a:cs typeface="Times New Roman"/>
              </a:rPr>
              <a:t>.</a:t>
            </a:r>
            <a:r>
              <a:rPr sz="2000" spc="15" dirty="0" smtClean="0">
                <a:solidFill>
                  <a:schemeClr val="bg1"/>
                </a:solidFill>
                <a:latin typeface="Times New Roman"/>
                <a:cs typeface="Times New Roman"/>
              </a:rPr>
              <a:t> </a:t>
            </a:r>
            <a:r>
              <a:rPr sz="2000" spc="19" dirty="0" smtClean="0">
                <a:solidFill>
                  <a:schemeClr val="bg1"/>
                </a:solidFill>
                <a:latin typeface="Times New Roman"/>
                <a:cs typeface="Times New Roman"/>
              </a:rPr>
              <a:t>T</a:t>
            </a:r>
            <a:r>
              <a:rPr sz="2000" spc="0" dirty="0" smtClean="0">
                <a:solidFill>
                  <a:schemeClr val="bg1"/>
                </a:solidFill>
                <a:latin typeface="Times New Roman"/>
                <a:cs typeface="Times New Roman"/>
              </a:rPr>
              <a:t>he</a:t>
            </a:r>
            <a:r>
              <a:rPr sz="2000" spc="15" dirty="0" smtClean="0">
                <a:solidFill>
                  <a:schemeClr val="bg1"/>
                </a:solidFill>
                <a:latin typeface="Times New Roman"/>
                <a:cs typeface="Times New Roman"/>
              </a:rPr>
              <a:t> </a:t>
            </a:r>
            <a:r>
              <a:rPr sz="2000" spc="0" dirty="0" smtClean="0">
                <a:solidFill>
                  <a:schemeClr val="bg1"/>
                </a:solidFill>
                <a:latin typeface="Times New Roman"/>
                <a:cs typeface="Times New Roman"/>
              </a:rPr>
              <a:t>y</a:t>
            </a:r>
            <a:r>
              <a:rPr sz="2000" spc="-34" dirty="0" smtClean="0">
                <a:solidFill>
                  <a:schemeClr val="bg1"/>
                </a:solidFill>
                <a:latin typeface="Times New Roman"/>
                <a:cs typeface="Times New Roman"/>
              </a:rPr>
              <a:t>e</a:t>
            </a:r>
            <a:r>
              <a:rPr sz="2000" spc="14" dirty="0" smtClean="0">
                <a:solidFill>
                  <a:schemeClr val="bg1"/>
                </a:solidFill>
                <a:latin typeface="Times New Roman"/>
                <a:cs typeface="Times New Roman"/>
              </a:rPr>
              <a:t>a</a:t>
            </a:r>
            <a:r>
              <a:rPr sz="2000" spc="0" dirty="0" smtClean="0">
                <a:solidFill>
                  <a:schemeClr val="bg1"/>
                </a:solidFill>
                <a:latin typeface="Times New Roman"/>
                <a:cs typeface="Times New Roman"/>
              </a:rPr>
              <a:t>r</a:t>
            </a:r>
            <a:r>
              <a:rPr sz="2000" spc="40" dirty="0" smtClean="0">
                <a:solidFill>
                  <a:schemeClr val="bg1"/>
                </a:solidFill>
                <a:latin typeface="Times New Roman"/>
                <a:cs typeface="Times New Roman"/>
              </a:rPr>
              <a:t> </a:t>
            </a:r>
            <a:r>
              <a:rPr sz="2000" spc="0" dirty="0" smtClean="0">
                <a:solidFill>
                  <a:schemeClr val="bg1"/>
                </a:solidFill>
                <a:latin typeface="Times New Roman"/>
                <a:cs typeface="Times New Roman"/>
              </a:rPr>
              <a:t>s</a:t>
            </a:r>
            <a:r>
              <a:rPr sz="2000" spc="-19" dirty="0" smtClean="0">
                <a:solidFill>
                  <a:schemeClr val="bg1"/>
                </a:solidFill>
                <a:latin typeface="Times New Roman"/>
                <a:cs typeface="Times New Roman"/>
              </a:rPr>
              <a:t>h</a:t>
            </a:r>
            <a:r>
              <a:rPr sz="2000" spc="14" dirty="0" smtClean="0">
                <a:solidFill>
                  <a:schemeClr val="bg1"/>
                </a:solidFill>
                <a:latin typeface="Times New Roman"/>
                <a:cs typeface="Times New Roman"/>
              </a:rPr>
              <a:t>a</a:t>
            </a:r>
            <a:r>
              <a:rPr sz="2000" spc="4" dirty="0" smtClean="0">
                <a:solidFill>
                  <a:schemeClr val="bg1"/>
                </a:solidFill>
                <a:latin typeface="Times New Roman"/>
                <a:cs typeface="Times New Roman"/>
              </a:rPr>
              <a:t>l</a:t>
            </a:r>
            <a:r>
              <a:rPr sz="2000" spc="0" dirty="0" smtClean="0">
                <a:solidFill>
                  <a:schemeClr val="bg1"/>
                </a:solidFill>
                <a:latin typeface="Times New Roman"/>
                <a:cs typeface="Times New Roman"/>
              </a:rPr>
              <a:t>l </a:t>
            </a:r>
            <a:r>
              <a:rPr sz="2000" spc="-9" dirty="0" smtClean="0">
                <a:solidFill>
                  <a:schemeClr val="bg1"/>
                </a:solidFill>
                <a:latin typeface="Times New Roman"/>
                <a:cs typeface="Times New Roman"/>
              </a:rPr>
              <a:t>c</a:t>
            </a:r>
            <a:r>
              <a:rPr sz="2000" spc="0" dirty="0" smtClean="0">
                <a:solidFill>
                  <a:schemeClr val="bg1"/>
                </a:solidFill>
                <a:latin typeface="Times New Roman"/>
                <a:cs typeface="Times New Roman"/>
              </a:rPr>
              <a:t>o</a:t>
            </a:r>
            <a:r>
              <a:rPr sz="2000" spc="4" dirty="0" smtClean="0">
                <a:solidFill>
                  <a:schemeClr val="bg1"/>
                </a:solidFill>
                <a:latin typeface="Times New Roman"/>
                <a:cs typeface="Times New Roman"/>
              </a:rPr>
              <a:t>m</a:t>
            </a:r>
            <a:r>
              <a:rPr sz="2000" spc="-19" dirty="0" smtClean="0">
                <a:solidFill>
                  <a:schemeClr val="bg1"/>
                </a:solidFill>
                <a:latin typeface="Times New Roman"/>
                <a:cs typeface="Times New Roman"/>
              </a:rPr>
              <a:t>m</a:t>
            </a:r>
            <a:r>
              <a:rPr sz="2000" spc="-9" dirty="0" smtClean="0">
                <a:solidFill>
                  <a:schemeClr val="bg1"/>
                </a:solidFill>
                <a:latin typeface="Times New Roman"/>
                <a:cs typeface="Times New Roman"/>
              </a:rPr>
              <a:t>e</a:t>
            </a:r>
            <a:r>
              <a:rPr sz="2000" spc="0" dirty="0" smtClean="0">
                <a:solidFill>
                  <a:schemeClr val="bg1"/>
                </a:solidFill>
                <a:latin typeface="Times New Roman"/>
                <a:cs typeface="Times New Roman"/>
              </a:rPr>
              <a:t>n</a:t>
            </a:r>
            <a:r>
              <a:rPr sz="2000" spc="14" dirty="0" smtClean="0">
                <a:solidFill>
                  <a:schemeClr val="bg1"/>
                </a:solidFill>
                <a:latin typeface="Times New Roman"/>
                <a:cs typeface="Times New Roman"/>
              </a:rPr>
              <a:t>c</a:t>
            </a:r>
            <a:r>
              <a:rPr sz="2000" spc="0" dirty="0" smtClean="0">
                <a:solidFill>
                  <a:schemeClr val="bg1"/>
                </a:solidFill>
                <a:latin typeface="Times New Roman"/>
                <a:cs typeface="Times New Roman"/>
              </a:rPr>
              <a:t>e on</a:t>
            </a:r>
            <a:r>
              <a:rPr sz="2000" spc="-9" dirty="0" smtClean="0">
                <a:solidFill>
                  <a:schemeClr val="bg1"/>
                </a:solidFill>
                <a:latin typeface="Times New Roman"/>
                <a:cs typeface="Times New Roman"/>
              </a:rPr>
              <a:t> </a:t>
            </a:r>
            <a:r>
              <a:rPr sz="2000" spc="4" dirty="0" smtClean="0">
                <a:solidFill>
                  <a:schemeClr val="bg1"/>
                </a:solidFill>
                <a:latin typeface="Times New Roman"/>
                <a:cs typeface="Times New Roman"/>
              </a:rPr>
              <a:t>t</a:t>
            </a:r>
            <a:r>
              <a:rPr sz="2000" spc="0" dirty="0" smtClean="0">
                <a:solidFill>
                  <a:schemeClr val="bg1"/>
                </a:solidFill>
                <a:latin typeface="Times New Roman"/>
                <a:cs typeface="Times New Roman"/>
              </a:rPr>
              <a:t>he</a:t>
            </a:r>
            <a:r>
              <a:rPr sz="2000" spc="-19" dirty="0" smtClean="0">
                <a:solidFill>
                  <a:schemeClr val="bg1"/>
                </a:solidFill>
                <a:latin typeface="Times New Roman"/>
                <a:cs typeface="Times New Roman"/>
              </a:rPr>
              <a:t> </a:t>
            </a:r>
            <a:r>
              <a:rPr sz="2000" spc="14" dirty="0" smtClean="0">
                <a:solidFill>
                  <a:schemeClr val="bg1"/>
                </a:solidFill>
                <a:latin typeface="Times New Roman"/>
                <a:cs typeface="Times New Roman"/>
              </a:rPr>
              <a:t>f</a:t>
            </a:r>
            <a:r>
              <a:rPr sz="2000" spc="-19" dirty="0" smtClean="0">
                <a:solidFill>
                  <a:schemeClr val="bg1"/>
                </a:solidFill>
                <a:latin typeface="Times New Roman"/>
                <a:cs typeface="Times New Roman"/>
              </a:rPr>
              <a:t>i</a:t>
            </a:r>
            <a:r>
              <a:rPr sz="2000" spc="14" dirty="0" smtClean="0">
                <a:solidFill>
                  <a:schemeClr val="bg1"/>
                </a:solidFill>
                <a:latin typeface="Times New Roman"/>
                <a:cs typeface="Times New Roman"/>
              </a:rPr>
              <a:t>r</a:t>
            </a:r>
            <a:r>
              <a:rPr sz="2000" spc="0" dirty="0" smtClean="0">
                <a:solidFill>
                  <a:schemeClr val="bg1"/>
                </a:solidFill>
                <a:latin typeface="Times New Roman"/>
                <a:cs typeface="Times New Roman"/>
              </a:rPr>
              <a:t>st</a:t>
            </a:r>
            <a:r>
              <a:rPr sz="2000" spc="19" dirty="0" smtClean="0">
                <a:solidFill>
                  <a:schemeClr val="bg1"/>
                </a:solidFill>
                <a:latin typeface="Times New Roman"/>
                <a:cs typeface="Times New Roman"/>
              </a:rPr>
              <a:t> </a:t>
            </a:r>
            <a:r>
              <a:rPr sz="2000" spc="-25" dirty="0" smtClean="0">
                <a:solidFill>
                  <a:schemeClr val="bg1"/>
                </a:solidFill>
                <a:latin typeface="Times New Roman"/>
                <a:cs typeface="Times New Roman"/>
              </a:rPr>
              <a:t>d</a:t>
            </a:r>
            <a:r>
              <a:rPr sz="2000" spc="14" dirty="0" smtClean="0">
                <a:solidFill>
                  <a:schemeClr val="bg1"/>
                </a:solidFill>
                <a:latin typeface="Times New Roman"/>
                <a:cs typeface="Times New Roman"/>
              </a:rPr>
              <a:t>a</a:t>
            </a:r>
            <a:r>
              <a:rPr sz="2000" spc="0" dirty="0" smtClean="0">
                <a:solidFill>
                  <a:schemeClr val="bg1"/>
                </a:solidFill>
                <a:latin typeface="Times New Roman"/>
                <a:cs typeface="Times New Roman"/>
              </a:rPr>
              <a:t>y</a:t>
            </a:r>
            <a:r>
              <a:rPr sz="2000" spc="-9" dirty="0" smtClean="0">
                <a:solidFill>
                  <a:schemeClr val="bg1"/>
                </a:solidFill>
                <a:latin typeface="Times New Roman"/>
                <a:cs typeface="Times New Roman"/>
              </a:rPr>
              <a:t> </a:t>
            </a:r>
            <a:r>
              <a:rPr sz="2000" spc="-25" dirty="0" smtClean="0">
                <a:solidFill>
                  <a:schemeClr val="bg1"/>
                </a:solidFill>
                <a:latin typeface="Times New Roman"/>
                <a:cs typeface="Times New Roman"/>
              </a:rPr>
              <a:t>o</a:t>
            </a:r>
            <a:r>
              <a:rPr sz="2000" spc="0" dirty="0" smtClean="0">
                <a:solidFill>
                  <a:schemeClr val="bg1"/>
                </a:solidFill>
                <a:latin typeface="Times New Roman"/>
                <a:cs typeface="Times New Roman"/>
              </a:rPr>
              <a:t>f</a:t>
            </a:r>
            <a:r>
              <a:rPr sz="2000" spc="4" dirty="0" smtClean="0">
                <a:solidFill>
                  <a:schemeClr val="bg1"/>
                </a:solidFill>
                <a:latin typeface="Times New Roman"/>
                <a:cs typeface="Times New Roman"/>
              </a:rPr>
              <a:t> </a:t>
            </a:r>
            <a:r>
              <a:rPr sz="2000" spc="0" dirty="0" smtClean="0">
                <a:solidFill>
                  <a:schemeClr val="bg1"/>
                </a:solidFill>
                <a:latin typeface="Times New Roman"/>
                <a:cs typeface="Times New Roman"/>
              </a:rPr>
              <a:t>J</a:t>
            </a:r>
            <a:r>
              <a:rPr sz="2000" spc="14" dirty="0" smtClean="0">
                <a:solidFill>
                  <a:schemeClr val="bg1"/>
                </a:solidFill>
                <a:latin typeface="Times New Roman"/>
                <a:cs typeface="Times New Roman"/>
              </a:rPr>
              <a:t>a</a:t>
            </a:r>
            <a:r>
              <a:rPr sz="2000" spc="-25" dirty="0" smtClean="0">
                <a:solidFill>
                  <a:schemeClr val="bg1"/>
                </a:solidFill>
                <a:latin typeface="Times New Roman"/>
                <a:cs typeface="Times New Roman"/>
              </a:rPr>
              <a:t>n</a:t>
            </a:r>
            <a:r>
              <a:rPr sz="2000" spc="0" dirty="0" smtClean="0">
                <a:solidFill>
                  <a:schemeClr val="bg1"/>
                </a:solidFill>
                <a:latin typeface="Times New Roman"/>
                <a:cs typeface="Times New Roman"/>
              </a:rPr>
              <a:t>u</a:t>
            </a:r>
            <a:r>
              <a:rPr sz="2000" spc="14" dirty="0" smtClean="0">
                <a:solidFill>
                  <a:schemeClr val="bg1"/>
                </a:solidFill>
                <a:latin typeface="Times New Roman"/>
                <a:cs typeface="Times New Roman"/>
              </a:rPr>
              <a:t>ar</a:t>
            </a:r>
            <a:r>
              <a:rPr sz="2000" spc="0" dirty="0" smtClean="0">
                <a:solidFill>
                  <a:schemeClr val="bg1"/>
                </a:solidFill>
                <a:latin typeface="Times New Roman"/>
                <a:cs typeface="Times New Roman"/>
              </a:rPr>
              <a:t>y</a:t>
            </a:r>
            <a:r>
              <a:rPr sz="2000" spc="-9" dirty="0" smtClean="0">
                <a:solidFill>
                  <a:schemeClr val="bg1"/>
                </a:solidFill>
                <a:latin typeface="Times New Roman"/>
                <a:cs typeface="Times New Roman"/>
              </a:rPr>
              <a:t> </a:t>
            </a:r>
            <a:r>
              <a:rPr sz="2000" spc="14" dirty="0" smtClean="0">
                <a:solidFill>
                  <a:schemeClr val="bg1"/>
                </a:solidFill>
                <a:latin typeface="Times New Roman"/>
                <a:cs typeface="Times New Roman"/>
              </a:rPr>
              <a:t>a</a:t>
            </a:r>
            <a:r>
              <a:rPr sz="2000" spc="-25" dirty="0" smtClean="0">
                <a:solidFill>
                  <a:schemeClr val="bg1"/>
                </a:solidFill>
                <a:latin typeface="Times New Roman"/>
                <a:cs typeface="Times New Roman"/>
              </a:rPr>
              <a:t>n</a:t>
            </a:r>
            <a:r>
              <a:rPr sz="2000" spc="0" dirty="0" smtClean="0">
                <a:solidFill>
                  <a:schemeClr val="bg1"/>
                </a:solidFill>
                <a:latin typeface="Times New Roman"/>
                <a:cs typeface="Times New Roman"/>
              </a:rPr>
              <a:t>d</a:t>
            </a:r>
            <a:r>
              <a:rPr sz="2000" spc="-9" dirty="0" smtClean="0">
                <a:solidFill>
                  <a:schemeClr val="bg1"/>
                </a:solidFill>
                <a:latin typeface="Times New Roman"/>
                <a:cs typeface="Times New Roman"/>
              </a:rPr>
              <a:t> e</a:t>
            </a:r>
            <a:r>
              <a:rPr sz="2000" spc="0" dirty="0" smtClean="0">
                <a:solidFill>
                  <a:schemeClr val="bg1"/>
                </a:solidFill>
                <a:latin typeface="Times New Roman"/>
                <a:cs typeface="Times New Roman"/>
              </a:rPr>
              <a:t>nd</a:t>
            </a:r>
            <a:r>
              <a:rPr sz="2000" spc="-9" dirty="0" smtClean="0">
                <a:solidFill>
                  <a:schemeClr val="bg1"/>
                </a:solidFill>
                <a:latin typeface="Times New Roman"/>
                <a:cs typeface="Times New Roman"/>
              </a:rPr>
              <a:t> </a:t>
            </a:r>
            <a:r>
              <a:rPr sz="2000" spc="0" dirty="0" smtClean="0">
                <a:solidFill>
                  <a:schemeClr val="bg1"/>
                </a:solidFill>
                <a:latin typeface="Times New Roman"/>
                <a:cs typeface="Times New Roman"/>
              </a:rPr>
              <a:t>on</a:t>
            </a:r>
            <a:r>
              <a:rPr sz="2000" spc="-9" dirty="0" smtClean="0">
                <a:solidFill>
                  <a:schemeClr val="bg1"/>
                </a:solidFill>
                <a:latin typeface="Times New Roman"/>
                <a:cs typeface="Times New Roman"/>
              </a:rPr>
              <a:t> </a:t>
            </a:r>
            <a:r>
              <a:rPr sz="2000" spc="4" dirty="0" smtClean="0">
                <a:solidFill>
                  <a:schemeClr val="bg1"/>
                </a:solidFill>
                <a:latin typeface="Times New Roman"/>
                <a:cs typeface="Times New Roman"/>
              </a:rPr>
              <a:t>t</a:t>
            </a:r>
            <a:r>
              <a:rPr sz="2000" spc="0" dirty="0" smtClean="0">
                <a:solidFill>
                  <a:schemeClr val="bg1"/>
                </a:solidFill>
                <a:latin typeface="Times New Roman"/>
                <a:cs typeface="Times New Roman"/>
              </a:rPr>
              <a:t>he</a:t>
            </a:r>
            <a:r>
              <a:rPr sz="2000" spc="9" dirty="0" smtClean="0">
                <a:solidFill>
                  <a:schemeClr val="bg1"/>
                </a:solidFill>
                <a:latin typeface="Times New Roman"/>
                <a:cs typeface="Times New Roman"/>
              </a:rPr>
              <a:t> </a:t>
            </a:r>
            <a:r>
              <a:rPr sz="2000" spc="25" dirty="0" smtClean="0">
                <a:solidFill>
                  <a:schemeClr val="bg1"/>
                </a:solidFill>
                <a:latin typeface="Times New Roman"/>
                <a:cs typeface="Times New Roman"/>
              </a:rPr>
              <a:t>3</a:t>
            </a:r>
            <a:r>
              <a:rPr sz="2000" spc="0" dirty="0" smtClean="0">
                <a:solidFill>
                  <a:schemeClr val="bg1"/>
                </a:solidFill>
                <a:latin typeface="Times New Roman"/>
                <a:cs typeface="Times New Roman"/>
              </a:rPr>
              <a:t>1st</a:t>
            </a:r>
            <a:r>
              <a:rPr sz="2000" spc="19" dirty="0" smtClean="0">
                <a:solidFill>
                  <a:schemeClr val="bg1"/>
                </a:solidFill>
                <a:latin typeface="Times New Roman"/>
                <a:cs typeface="Times New Roman"/>
              </a:rPr>
              <a:t> </a:t>
            </a:r>
            <a:r>
              <a:rPr sz="2000" spc="-25" dirty="0" smtClean="0">
                <a:solidFill>
                  <a:schemeClr val="bg1"/>
                </a:solidFill>
                <a:latin typeface="Times New Roman"/>
                <a:cs typeface="Times New Roman"/>
              </a:rPr>
              <a:t>d</a:t>
            </a:r>
            <a:r>
              <a:rPr sz="2000" spc="14" dirty="0" smtClean="0">
                <a:solidFill>
                  <a:schemeClr val="bg1"/>
                </a:solidFill>
                <a:latin typeface="Times New Roman"/>
                <a:cs typeface="Times New Roman"/>
              </a:rPr>
              <a:t>a</a:t>
            </a:r>
            <a:r>
              <a:rPr sz="2000" spc="0" dirty="0" smtClean="0">
                <a:solidFill>
                  <a:schemeClr val="bg1"/>
                </a:solidFill>
                <a:latin typeface="Times New Roman"/>
                <a:cs typeface="Times New Roman"/>
              </a:rPr>
              <a:t>y</a:t>
            </a:r>
            <a:r>
              <a:rPr sz="2000" spc="-9" dirty="0" smtClean="0">
                <a:solidFill>
                  <a:schemeClr val="bg1"/>
                </a:solidFill>
                <a:latin typeface="Times New Roman"/>
                <a:cs typeface="Times New Roman"/>
              </a:rPr>
              <a:t> </a:t>
            </a:r>
            <a:r>
              <a:rPr sz="2000" spc="-25" dirty="0" smtClean="0">
                <a:solidFill>
                  <a:schemeClr val="bg1"/>
                </a:solidFill>
                <a:latin typeface="Times New Roman"/>
                <a:cs typeface="Times New Roman"/>
              </a:rPr>
              <a:t>o</a:t>
            </a:r>
            <a:r>
              <a:rPr sz="2000" spc="0" dirty="0" smtClean="0">
                <a:solidFill>
                  <a:schemeClr val="bg1"/>
                </a:solidFill>
                <a:latin typeface="Times New Roman"/>
                <a:cs typeface="Times New Roman"/>
              </a:rPr>
              <a:t>f</a:t>
            </a:r>
            <a:r>
              <a:rPr sz="2000" spc="4" dirty="0" smtClean="0">
                <a:solidFill>
                  <a:schemeClr val="bg1"/>
                </a:solidFill>
                <a:latin typeface="Times New Roman"/>
                <a:cs typeface="Times New Roman"/>
              </a:rPr>
              <a:t> </a:t>
            </a:r>
            <a:r>
              <a:rPr sz="2000" spc="19" dirty="0" smtClean="0">
                <a:solidFill>
                  <a:schemeClr val="bg1"/>
                </a:solidFill>
                <a:latin typeface="Times New Roman"/>
                <a:cs typeface="Times New Roman"/>
              </a:rPr>
              <a:t>D</a:t>
            </a:r>
            <a:r>
              <a:rPr sz="2000" spc="-34" dirty="0" smtClean="0">
                <a:solidFill>
                  <a:schemeClr val="bg1"/>
                </a:solidFill>
                <a:latin typeface="Times New Roman"/>
                <a:cs typeface="Times New Roman"/>
              </a:rPr>
              <a:t>e</a:t>
            </a:r>
            <a:r>
              <a:rPr sz="2000" spc="14" dirty="0" smtClean="0">
                <a:solidFill>
                  <a:schemeClr val="bg1"/>
                </a:solidFill>
                <a:latin typeface="Times New Roman"/>
                <a:cs typeface="Times New Roman"/>
              </a:rPr>
              <a:t>c</a:t>
            </a:r>
            <a:r>
              <a:rPr sz="2000" spc="-9" dirty="0" smtClean="0">
                <a:solidFill>
                  <a:schemeClr val="bg1"/>
                </a:solidFill>
                <a:latin typeface="Times New Roman"/>
                <a:cs typeface="Times New Roman"/>
              </a:rPr>
              <a:t>e</a:t>
            </a:r>
            <a:r>
              <a:rPr sz="2000" spc="-19" dirty="0" smtClean="0">
                <a:solidFill>
                  <a:schemeClr val="bg1"/>
                </a:solidFill>
                <a:latin typeface="Times New Roman"/>
                <a:cs typeface="Times New Roman"/>
              </a:rPr>
              <a:t>m</a:t>
            </a:r>
            <a:r>
              <a:rPr sz="2000" spc="25" dirty="0" smtClean="0">
                <a:solidFill>
                  <a:schemeClr val="bg1"/>
                </a:solidFill>
                <a:latin typeface="Times New Roman"/>
                <a:cs typeface="Times New Roman"/>
              </a:rPr>
              <a:t>b</a:t>
            </a:r>
            <a:r>
              <a:rPr sz="2000" spc="-34" dirty="0" smtClean="0">
                <a:solidFill>
                  <a:schemeClr val="bg1"/>
                </a:solidFill>
                <a:latin typeface="Times New Roman"/>
                <a:cs typeface="Times New Roman"/>
              </a:rPr>
              <a:t>e</a:t>
            </a:r>
            <a:r>
              <a:rPr sz="2000" spc="14" dirty="0" smtClean="0">
                <a:solidFill>
                  <a:schemeClr val="bg1"/>
                </a:solidFill>
                <a:latin typeface="Times New Roman"/>
                <a:cs typeface="Times New Roman"/>
              </a:rPr>
              <a:t>r</a:t>
            </a:r>
            <a:r>
              <a:rPr sz="2000" spc="0" dirty="0" smtClean="0">
                <a:solidFill>
                  <a:schemeClr val="bg1"/>
                </a:solidFill>
                <a:latin typeface="Times New Roman"/>
                <a:cs typeface="Times New Roman"/>
              </a:rPr>
              <a:t>.</a:t>
            </a:r>
            <a:endParaRPr sz="2000" dirty="0">
              <a:solidFill>
                <a:schemeClr val="bg1"/>
              </a:solidFill>
              <a:latin typeface="Times New Roman"/>
              <a:cs typeface="Times New Roman"/>
            </a:endParaRPr>
          </a:p>
          <a:p>
            <a:pPr marL="457200" indent="-457200">
              <a:lnSpc>
                <a:spcPct val="95537"/>
              </a:lnSpc>
              <a:spcBef>
                <a:spcPts val="611"/>
              </a:spcBef>
              <a:buFont typeface="+mj-lt"/>
              <a:buAutoNum type="arabicPeriod"/>
            </a:pPr>
            <a:r>
              <a:rPr sz="2000" spc="19" dirty="0" smtClean="0">
                <a:solidFill>
                  <a:schemeClr val="bg1"/>
                </a:solidFill>
                <a:latin typeface="Times New Roman"/>
                <a:cs typeface="Times New Roman"/>
              </a:rPr>
              <a:t>T</a:t>
            </a:r>
            <a:r>
              <a:rPr sz="2000" spc="-25" dirty="0" smtClean="0">
                <a:solidFill>
                  <a:schemeClr val="bg1"/>
                </a:solidFill>
                <a:latin typeface="Times New Roman"/>
                <a:cs typeface="Times New Roman"/>
              </a:rPr>
              <a:t>h</a:t>
            </a:r>
            <a:r>
              <a:rPr sz="2000" spc="0" dirty="0" smtClean="0">
                <a:solidFill>
                  <a:schemeClr val="bg1"/>
                </a:solidFill>
                <a:latin typeface="Times New Roman"/>
                <a:cs typeface="Times New Roman"/>
              </a:rPr>
              <a:t>e</a:t>
            </a:r>
            <a:r>
              <a:rPr sz="2000" spc="195" dirty="0" smtClean="0">
                <a:solidFill>
                  <a:schemeClr val="bg1"/>
                </a:solidFill>
                <a:latin typeface="Times New Roman"/>
                <a:cs typeface="Times New Roman"/>
              </a:rPr>
              <a:t> </a:t>
            </a:r>
            <a:r>
              <a:rPr sz="2000" spc="0" dirty="0" smtClean="0">
                <a:solidFill>
                  <a:schemeClr val="bg1"/>
                </a:solidFill>
                <a:latin typeface="Times New Roman"/>
                <a:cs typeface="Times New Roman"/>
              </a:rPr>
              <a:t>ho</a:t>
            </a:r>
            <a:r>
              <a:rPr sz="2000" spc="4" dirty="0" smtClean="0">
                <a:solidFill>
                  <a:schemeClr val="bg1"/>
                </a:solidFill>
                <a:latin typeface="Times New Roman"/>
                <a:cs typeface="Times New Roman"/>
              </a:rPr>
              <a:t>l</a:t>
            </a:r>
            <a:r>
              <a:rPr sz="2000" spc="0" dirty="0" smtClean="0">
                <a:solidFill>
                  <a:schemeClr val="bg1"/>
                </a:solidFill>
                <a:latin typeface="Times New Roman"/>
                <a:cs typeface="Times New Roman"/>
              </a:rPr>
              <a:t>d</a:t>
            </a:r>
            <a:r>
              <a:rPr sz="2000" spc="-34" dirty="0" smtClean="0">
                <a:solidFill>
                  <a:schemeClr val="bg1"/>
                </a:solidFill>
                <a:latin typeface="Times New Roman"/>
                <a:cs typeface="Times New Roman"/>
              </a:rPr>
              <a:t>e</a:t>
            </a:r>
            <a:r>
              <a:rPr sz="2000" spc="0" dirty="0" smtClean="0">
                <a:solidFill>
                  <a:schemeClr val="bg1"/>
                </a:solidFill>
                <a:latin typeface="Times New Roman"/>
                <a:cs typeface="Times New Roman"/>
              </a:rPr>
              <a:t>r</a:t>
            </a:r>
            <a:r>
              <a:rPr sz="2000" spc="220" dirty="0" smtClean="0">
                <a:solidFill>
                  <a:schemeClr val="bg1"/>
                </a:solidFill>
                <a:latin typeface="Times New Roman"/>
                <a:cs typeface="Times New Roman"/>
              </a:rPr>
              <a:t> </a:t>
            </a:r>
            <a:r>
              <a:rPr sz="2000" spc="0" dirty="0" smtClean="0">
                <a:solidFill>
                  <a:schemeClr val="bg1"/>
                </a:solidFill>
                <a:latin typeface="Times New Roman"/>
                <a:cs typeface="Times New Roman"/>
              </a:rPr>
              <a:t>of</a:t>
            </a:r>
            <a:r>
              <a:rPr sz="2000" spc="195" dirty="0" smtClean="0">
                <a:solidFill>
                  <a:schemeClr val="bg1"/>
                </a:solidFill>
                <a:latin typeface="Times New Roman"/>
                <a:cs typeface="Times New Roman"/>
              </a:rPr>
              <a:t> </a:t>
            </a:r>
            <a:r>
              <a:rPr sz="2000" spc="14" dirty="0" smtClean="0">
                <a:solidFill>
                  <a:schemeClr val="bg1"/>
                </a:solidFill>
                <a:latin typeface="Times New Roman"/>
                <a:cs typeface="Times New Roman"/>
              </a:rPr>
              <a:t>a</a:t>
            </a:r>
            <a:r>
              <a:rPr sz="2000" spc="0" dirty="0" smtClean="0">
                <a:solidFill>
                  <a:schemeClr val="bg1"/>
                </a:solidFill>
                <a:latin typeface="Times New Roman"/>
                <a:cs typeface="Times New Roman"/>
              </a:rPr>
              <a:t>n</a:t>
            </a:r>
            <a:r>
              <a:rPr sz="2000" spc="180" dirty="0" smtClean="0">
                <a:solidFill>
                  <a:schemeClr val="bg1"/>
                </a:solidFill>
                <a:latin typeface="Times New Roman"/>
                <a:cs typeface="Times New Roman"/>
              </a:rPr>
              <a:t> </a:t>
            </a:r>
            <a:r>
              <a:rPr sz="2000" spc="19" dirty="0" smtClean="0">
                <a:solidFill>
                  <a:schemeClr val="bg1"/>
                </a:solidFill>
                <a:latin typeface="Times New Roman"/>
                <a:cs typeface="Times New Roman"/>
              </a:rPr>
              <a:t>E</a:t>
            </a:r>
            <a:r>
              <a:rPr sz="2000" spc="4" dirty="0" smtClean="0">
                <a:solidFill>
                  <a:schemeClr val="bg1"/>
                </a:solidFill>
                <a:latin typeface="Times New Roman"/>
                <a:cs typeface="Times New Roman"/>
              </a:rPr>
              <a:t>l</a:t>
            </a:r>
            <a:r>
              <a:rPr sz="2000" spc="-9" dirty="0" smtClean="0">
                <a:solidFill>
                  <a:schemeClr val="bg1"/>
                </a:solidFill>
                <a:latin typeface="Times New Roman"/>
                <a:cs typeface="Times New Roman"/>
              </a:rPr>
              <a:t>ec</a:t>
            </a:r>
            <a:r>
              <a:rPr sz="2000" spc="4" dirty="0" smtClean="0">
                <a:solidFill>
                  <a:schemeClr val="bg1"/>
                </a:solidFill>
                <a:latin typeface="Times New Roman"/>
                <a:cs typeface="Times New Roman"/>
              </a:rPr>
              <a:t>t</a:t>
            </a:r>
            <a:r>
              <a:rPr sz="2000" spc="14" dirty="0" smtClean="0">
                <a:solidFill>
                  <a:schemeClr val="bg1"/>
                </a:solidFill>
                <a:latin typeface="Times New Roman"/>
                <a:cs typeface="Times New Roman"/>
              </a:rPr>
              <a:t>r</a:t>
            </a:r>
            <a:r>
              <a:rPr sz="2000" spc="-19" dirty="0" smtClean="0">
                <a:solidFill>
                  <a:schemeClr val="bg1"/>
                </a:solidFill>
                <a:latin typeface="Times New Roman"/>
                <a:cs typeface="Times New Roman"/>
              </a:rPr>
              <a:t>i</a:t>
            </a:r>
            <a:r>
              <a:rPr sz="2000" spc="-9" dirty="0" smtClean="0">
                <a:solidFill>
                  <a:schemeClr val="bg1"/>
                </a:solidFill>
                <a:latin typeface="Times New Roman"/>
                <a:cs typeface="Times New Roman"/>
              </a:rPr>
              <a:t>c</a:t>
            </a:r>
            <a:r>
              <a:rPr sz="2000" spc="14" dirty="0" smtClean="0">
                <a:solidFill>
                  <a:schemeClr val="bg1"/>
                </a:solidFill>
                <a:latin typeface="Times New Roman"/>
                <a:cs typeface="Times New Roman"/>
              </a:rPr>
              <a:t>a</a:t>
            </a:r>
            <a:r>
              <a:rPr sz="2000" spc="0" dirty="0" smtClean="0">
                <a:solidFill>
                  <a:schemeClr val="bg1"/>
                </a:solidFill>
                <a:latin typeface="Times New Roman"/>
                <a:cs typeface="Times New Roman"/>
              </a:rPr>
              <a:t>l</a:t>
            </a:r>
            <a:r>
              <a:rPr sz="2000" spc="184" dirty="0" smtClean="0">
                <a:solidFill>
                  <a:schemeClr val="bg1"/>
                </a:solidFill>
                <a:latin typeface="Times New Roman"/>
                <a:cs typeface="Times New Roman"/>
              </a:rPr>
              <a:t> </a:t>
            </a:r>
            <a:r>
              <a:rPr sz="2000" spc="19" dirty="0" smtClean="0">
                <a:solidFill>
                  <a:schemeClr val="bg1"/>
                </a:solidFill>
                <a:latin typeface="Times New Roman"/>
                <a:cs typeface="Times New Roman"/>
              </a:rPr>
              <a:t>T</a:t>
            </a:r>
            <a:r>
              <a:rPr sz="2000" spc="14" dirty="0" smtClean="0">
                <a:solidFill>
                  <a:schemeClr val="bg1"/>
                </a:solidFill>
                <a:latin typeface="Times New Roman"/>
                <a:cs typeface="Times New Roman"/>
              </a:rPr>
              <a:t>ra</a:t>
            </a:r>
            <a:r>
              <a:rPr sz="2000" spc="-25" dirty="0" smtClean="0">
                <a:solidFill>
                  <a:schemeClr val="bg1"/>
                </a:solidFill>
                <a:latin typeface="Times New Roman"/>
                <a:cs typeface="Times New Roman"/>
              </a:rPr>
              <a:t>d</a:t>
            </a:r>
            <a:r>
              <a:rPr sz="2000" spc="0" dirty="0" smtClean="0">
                <a:solidFill>
                  <a:schemeClr val="bg1"/>
                </a:solidFill>
                <a:latin typeface="Times New Roman"/>
                <a:cs typeface="Times New Roman"/>
              </a:rPr>
              <a:t>e</a:t>
            </a:r>
            <a:r>
              <a:rPr sz="2000" spc="170" dirty="0" smtClean="0">
                <a:solidFill>
                  <a:schemeClr val="bg1"/>
                </a:solidFill>
                <a:latin typeface="Times New Roman"/>
                <a:cs typeface="Times New Roman"/>
              </a:rPr>
              <a:t> </a:t>
            </a:r>
            <a:r>
              <a:rPr sz="2000" spc="29" dirty="0" smtClean="0">
                <a:solidFill>
                  <a:schemeClr val="bg1"/>
                </a:solidFill>
                <a:latin typeface="Times New Roman"/>
                <a:cs typeface="Times New Roman"/>
              </a:rPr>
              <a:t>C</a:t>
            </a:r>
            <a:r>
              <a:rPr sz="2000" spc="-34" dirty="0" smtClean="0">
                <a:solidFill>
                  <a:schemeClr val="bg1"/>
                </a:solidFill>
                <a:latin typeface="Times New Roman"/>
                <a:cs typeface="Times New Roman"/>
              </a:rPr>
              <a:t>e</a:t>
            </a:r>
            <a:r>
              <a:rPr sz="2000" spc="14" dirty="0" smtClean="0">
                <a:solidFill>
                  <a:schemeClr val="bg1"/>
                </a:solidFill>
                <a:latin typeface="Times New Roman"/>
                <a:cs typeface="Times New Roman"/>
              </a:rPr>
              <a:t>r</a:t>
            </a:r>
            <a:r>
              <a:rPr sz="2000" spc="4" dirty="0" smtClean="0">
                <a:solidFill>
                  <a:schemeClr val="bg1"/>
                </a:solidFill>
                <a:latin typeface="Times New Roman"/>
                <a:cs typeface="Times New Roman"/>
              </a:rPr>
              <a:t>t</a:t>
            </a:r>
            <a:r>
              <a:rPr sz="2000" spc="-19" dirty="0" smtClean="0">
                <a:solidFill>
                  <a:schemeClr val="bg1"/>
                </a:solidFill>
                <a:latin typeface="Times New Roman"/>
                <a:cs typeface="Times New Roman"/>
              </a:rPr>
              <a:t>i</a:t>
            </a:r>
            <a:r>
              <a:rPr sz="2000" spc="14" dirty="0" smtClean="0">
                <a:solidFill>
                  <a:schemeClr val="bg1"/>
                </a:solidFill>
                <a:latin typeface="Times New Roman"/>
                <a:cs typeface="Times New Roman"/>
              </a:rPr>
              <a:t>f</a:t>
            </a:r>
            <a:r>
              <a:rPr sz="2000" spc="-19" dirty="0" smtClean="0">
                <a:solidFill>
                  <a:schemeClr val="bg1"/>
                </a:solidFill>
                <a:latin typeface="Times New Roman"/>
                <a:cs typeface="Times New Roman"/>
              </a:rPr>
              <a:t>i</a:t>
            </a:r>
            <a:r>
              <a:rPr sz="2000" spc="-9" dirty="0" smtClean="0">
                <a:solidFill>
                  <a:schemeClr val="bg1"/>
                </a:solidFill>
                <a:latin typeface="Times New Roman"/>
                <a:cs typeface="Times New Roman"/>
              </a:rPr>
              <a:t>c</a:t>
            </a:r>
            <a:r>
              <a:rPr sz="2000" spc="14" dirty="0" smtClean="0">
                <a:solidFill>
                  <a:schemeClr val="bg1"/>
                </a:solidFill>
                <a:latin typeface="Times New Roman"/>
                <a:cs typeface="Times New Roman"/>
              </a:rPr>
              <a:t>a</a:t>
            </a:r>
            <a:r>
              <a:rPr sz="2000" spc="4" dirty="0" smtClean="0">
                <a:solidFill>
                  <a:schemeClr val="bg1"/>
                </a:solidFill>
                <a:latin typeface="Times New Roman"/>
                <a:cs typeface="Times New Roman"/>
              </a:rPr>
              <a:t>t</a:t>
            </a:r>
            <a:r>
              <a:rPr sz="2000" spc="0" dirty="0" smtClean="0">
                <a:solidFill>
                  <a:schemeClr val="bg1"/>
                </a:solidFill>
                <a:latin typeface="Times New Roman"/>
                <a:cs typeface="Times New Roman"/>
              </a:rPr>
              <a:t>e</a:t>
            </a:r>
            <a:r>
              <a:rPr sz="2000" spc="195" dirty="0" smtClean="0">
                <a:solidFill>
                  <a:schemeClr val="bg1"/>
                </a:solidFill>
                <a:latin typeface="Times New Roman"/>
                <a:cs typeface="Times New Roman"/>
              </a:rPr>
              <a:t> </a:t>
            </a:r>
            <a:r>
              <a:rPr sz="2000" spc="-9" dirty="0" smtClean="0">
                <a:solidFill>
                  <a:schemeClr val="bg1"/>
                </a:solidFill>
                <a:latin typeface="Times New Roman"/>
                <a:cs typeface="Times New Roman"/>
              </a:rPr>
              <a:t>f</a:t>
            </a:r>
            <a:r>
              <a:rPr sz="2000" spc="14" dirty="0" smtClean="0">
                <a:solidFill>
                  <a:schemeClr val="bg1"/>
                </a:solidFill>
                <a:latin typeface="Times New Roman"/>
                <a:cs typeface="Times New Roman"/>
              </a:rPr>
              <a:t>r</a:t>
            </a:r>
            <a:r>
              <a:rPr sz="2000" spc="0" dirty="0" smtClean="0">
                <a:solidFill>
                  <a:schemeClr val="bg1"/>
                </a:solidFill>
                <a:latin typeface="Times New Roman"/>
                <a:cs typeface="Times New Roman"/>
              </a:rPr>
              <a:t>om</a:t>
            </a:r>
            <a:r>
              <a:rPr sz="2000" spc="185" dirty="0" smtClean="0">
                <a:solidFill>
                  <a:schemeClr val="bg1"/>
                </a:solidFill>
                <a:latin typeface="Times New Roman"/>
                <a:cs typeface="Times New Roman"/>
              </a:rPr>
              <a:t> </a:t>
            </a:r>
            <a:r>
              <a:rPr sz="2000" spc="0" dirty="0" smtClean="0">
                <a:solidFill>
                  <a:schemeClr val="bg1"/>
                </a:solidFill>
                <a:latin typeface="Times New Roman"/>
                <a:cs typeface="Times New Roman"/>
              </a:rPr>
              <a:t>a</a:t>
            </a:r>
            <a:r>
              <a:rPr sz="2000" spc="215" dirty="0" smtClean="0">
                <a:solidFill>
                  <a:schemeClr val="bg1"/>
                </a:solidFill>
                <a:latin typeface="Times New Roman"/>
                <a:cs typeface="Times New Roman"/>
              </a:rPr>
              <a:t> </a:t>
            </a:r>
            <a:r>
              <a:rPr sz="2000" spc="14" dirty="0" smtClean="0">
                <a:solidFill>
                  <a:schemeClr val="bg1"/>
                </a:solidFill>
                <a:latin typeface="Times New Roman"/>
                <a:cs typeface="Times New Roman"/>
              </a:rPr>
              <a:t>r</a:t>
            </a:r>
            <a:r>
              <a:rPr sz="2000" spc="-34" dirty="0" smtClean="0">
                <a:solidFill>
                  <a:schemeClr val="bg1"/>
                </a:solidFill>
                <a:latin typeface="Times New Roman"/>
                <a:cs typeface="Times New Roman"/>
              </a:rPr>
              <a:t>e</a:t>
            </a:r>
            <a:r>
              <a:rPr sz="2000" spc="14" dirty="0" smtClean="0">
                <a:solidFill>
                  <a:schemeClr val="bg1"/>
                </a:solidFill>
                <a:latin typeface="Times New Roman"/>
                <a:cs typeface="Times New Roman"/>
              </a:rPr>
              <a:t>c</a:t>
            </a:r>
            <a:r>
              <a:rPr sz="2000" spc="0" dirty="0" smtClean="0">
                <a:solidFill>
                  <a:schemeClr val="bg1"/>
                </a:solidFill>
                <a:latin typeface="Times New Roman"/>
                <a:cs typeface="Times New Roman"/>
              </a:rPr>
              <a:t>ogn</a:t>
            </a:r>
            <a:r>
              <a:rPr sz="2000" spc="-19" dirty="0" smtClean="0">
                <a:solidFill>
                  <a:schemeClr val="bg1"/>
                </a:solidFill>
                <a:latin typeface="Times New Roman"/>
                <a:cs typeface="Times New Roman"/>
              </a:rPr>
              <a:t>i</a:t>
            </a:r>
            <a:r>
              <a:rPr sz="2000" spc="25" dirty="0" smtClean="0">
                <a:solidFill>
                  <a:schemeClr val="bg1"/>
                </a:solidFill>
                <a:latin typeface="Times New Roman"/>
                <a:cs typeface="Times New Roman"/>
              </a:rPr>
              <a:t>s</a:t>
            </a:r>
            <a:r>
              <a:rPr sz="2000" spc="-9" dirty="0" smtClean="0">
                <a:solidFill>
                  <a:schemeClr val="bg1"/>
                </a:solidFill>
                <a:latin typeface="Times New Roman"/>
                <a:cs typeface="Times New Roman"/>
              </a:rPr>
              <a:t>e</a:t>
            </a:r>
            <a:r>
              <a:rPr sz="2000" spc="0" dirty="0" smtClean="0">
                <a:solidFill>
                  <a:schemeClr val="bg1"/>
                </a:solidFill>
                <a:latin typeface="Times New Roman"/>
                <a:cs typeface="Times New Roman"/>
              </a:rPr>
              <a:t>d</a:t>
            </a:r>
            <a:r>
              <a:rPr sz="2000" spc="180" dirty="0" smtClean="0">
                <a:solidFill>
                  <a:schemeClr val="bg1"/>
                </a:solidFill>
                <a:latin typeface="Times New Roman"/>
                <a:cs typeface="Times New Roman"/>
              </a:rPr>
              <a:t> </a:t>
            </a:r>
            <a:r>
              <a:rPr sz="2000" spc="4" dirty="0" smtClean="0">
                <a:solidFill>
                  <a:schemeClr val="bg1"/>
                </a:solidFill>
                <a:latin typeface="Times New Roman"/>
                <a:cs typeface="Times New Roman"/>
              </a:rPr>
              <a:t>i</a:t>
            </a:r>
            <a:r>
              <a:rPr sz="2000" spc="-25" dirty="0" smtClean="0">
                <a:solidFill>
                  <a:schemeClr val="bg1"/>
                </a:solidFill>
                <a:latin typeface="Times New Roman"/>
                <a:cs typeface="Times New Roman"/>
              </a:rPr>
              <a:t>n</a:t>
            </a:r>
            <a:r>
              <a:rPr sz="2000" spc="0" dirty="0" smtClean="0">
                <a:solidFill>
                  <a:schemeClr val="bg1"/>
                </a:solidFill>
                <a:latin typeface="Times New Roman"/>
                <a:cs typeface="Times New Roman"/>
              </a:rPr>
              <a:t>s</a:t>
            </a:r>
            <a:r>
              <a:rPr sz="2000" spc="29" dirty="0" smtClean="0">
                <a:solidFill>
                  <a:schemeClr val="bg1"/>
                </a:solidFill>
                <a:latin typeface="Times New Roman"/>
                <a:cs typeface="Times New Roman"/>
              </a:rPr>
              <a:t>t</a:t>
            </a:r>
            <a:r>
              <a:rPr sz="2000" spc="-19" dirty="0" smtClean="0">
                <a:solidFill>
                  <a:schemeClr val="bg1"/>
                </a:solidFill>
                <a:latin typeface="Times New Roman"/>
                <a:cs typeface="Times New Roman"/>
              </a:rPr>
              <a:t>i</a:t>
            </a:r>
            <a:r>
              <a:rPr sz="2000" spc="4" dirty="0" smtClean="0">
                <a:solidFill>
                  <a:schemeClr val="bg1"/>
                </a:solidFill>
                <a:latin typeface="Times New Roman"/>
                <a:cs typeface="Times New Roman"/>
              </a:rPr>
              <a:t>t</a:t>
            </a:r>
            <a:r>
              <a:rPr sz="2000" spc="0" dirty="0" smtClean="0">
                <a:solidFill>
                  <a:schemeClr val="bg1"/>
                </a:solidFill>
                <a:latin typeface="Times New Roman"/>
                <a:cs typeface="Times New Roman"/>
              </a:rPr>
              <a:t>u</a:t>
            </a:r>
            <a:r>
              <a:rPr sz="2000" spc="4" dirty="0" smtClean="0">
                <a:solidFill>
                  <a:schemeClr val="bg1"/>
                </a:solidFill>
                <a:latin typeface="Times New Roman"/>
                <a:cs typeface="Times New Roman"/>
              </a:rPr>
              <a:t>ti</a:t>
            </a:r>
            <a:r>
              <a:rPr sz="2000" spc="0" dirty="0" smtClean="0">
                <a:solidFill>
                  <a:schemeClr val="bg1"/>
                </a:solidFill>
                <a:latin typeface="Times New Roman"/>
                <a:cs typeface="Times New Roman"/>
              </a:rPr>
              <a:t>on </a:t>
            </a:r>
            <a:r>
              <a:rPr sz="2000" spc="-4" dirty="0" smtClean="0">
                <a:solidFill>
                  <a:schemeClr val="bg1"/>
                </a:solidFill>
                <a:latin typeface="Times New Roman"/>
                <a:cs typeface="Times New Roman"/>
              </a:rPr>
              <a:t>w</a:t>
            </a:r>
            <a:r>
              <a:rPr sz="2000" spc="-19" dirty="0" smtClean="0">
                <a:solidFill>
                  <a:schemeClr val="bg1"/>
                </a:solidFill>
                <a:latin typeface="Times New Roman"/>
                <a:cs typeface="Times New Roman"/>
              </a:rPr>
              <a:t>i</a:t>
            </a:r>
            <a:r>
              <a:rPr sz="2000" spc="4" dirty="0" smtClean="0">
                <a:solidFill>
                  <a:schemeClr val="bg1"/>
                </a:solidFill>
                <a:latin typeface="Times New Roman"/>
                <a:cs typeface="Times New Roman"/>
              </a:rPr>
              <a:t>t</a:t>
            </a:r>
            <a:r>
              <a:rPr sz="2000" spc="0" dirty="0" smtClean="0">
                <a:solidFill>
                  <a:schemeClr val="bg1"/>
                </a:solidFill>
                <a:latin typeface="Times New Roman"/>
                <a:cs typeface="Times New Roman"/>
              </a:rPr>
              <a:t>h</a:t>
            </a:r>
            <a:r>
              <a:rPr sz="2000" spc="245" dirty="0" smtClean="0">
                <a:solidFill>
                  <a:schemeClr val="bg1"/>
                </a:solidFill>
                <a:latin typeface="Times New Roman"/>
                <a:cs typeface="Times New Roman"/>
              </a:rPr>
              <a:t> </a:t>
            </a:r>
            <a:r>
              <a:rPr sz="2000" spc="0" dirty="0" smtClean="0">
                <a:solidFill>
                  <a:schemeClr val="bg1"/>
                </a:solidFill>
                <a:latin typeface="Times New Roman"/>
                <a:cs typeface="Times New Roman"/>
              </a:rPr>
              <a:t>a </a:t>
            </a:r>
            <a:r>
              <a:rPr sz="2000" spc="34" dirty="0" smtClean="0">
                <a:solidFill>
                  <a:schemeClr val="bg1"/>
                </a:solidFill>
                <a:latin typeface="Times New Roman"/>
                <a:cs typeface="Times New Roman"/>
              </a:rPr>
              <a:t> </a:t>
            </a:r>
            <a:r>
              <a:rPr sz="2000" spc="-19" dirty="0" smtClean="0">
                <a:solidFill>
                  <a:schemeClr val="bg1"/>
                </a:solidFill>
                <a:latin typeface="Times New Roman"/>
                <a:cs typeface="Times New Roman"/>
              </a:rPr>
              <a:t>m</a:t>
            </a:r>
            <a:r>
              <a:rPr sz="2000" spc="4" dirty="0" smtClean="0">
                <a:solidFill>
                  <a:schemeClr val="bg1"/>
                </a:solidFill>
                <a:latin typeface="Times New Roman"/>
                <a:cs typeface="Times New Roman"/>
              </a:rPr>
              <a:t>i</a:t>
            </a:r>
            <a:r>
              <a:rPr sz="2000" spc="0" dirty="0" smtClean="0">
                <a:solidFill>
                  <a:schemeClr val="bg1"/>
                </a:solidFill>
                <a:latin typeface="Times New Roman"/>
                <a:cs typeface="Times New Roman"/>
              </a:rPr>
              <a:t>n</a:t>
            </a:r>
            <a:r>
              <a:rPr sz="2000" spc="4" dirty="0" smtClean="0">
                <a:solidFill>
                  <a:schemeClr val="bg1"/>
                </a:solidFill>
                <a:latin typeface="Times New Roman"/>
                <a:cs typeface="Times New Roman"/>
              </a:rPr>
              <a:t>i</a:t>
            </a:r>
            <a:r>
              <a:rPr sz="2000" spc="-44" dirty="0" smtClean="0">
                <a:solidFill>
                  <a:schemeClr val="bg1"/>
                </a:solidFill>
                <a:latin typeface="Times New Roman"/>
                <a:cs typeface="Times New Roman"/>
              </a:rPr>
              <a:t>m</a:t>
            </a:r>
            <a:r>
              <a:rPr sz="2000" spc="25" dirty="0" smtClean="0">
                <a:solidFill>
                  <a:schemeClr val="bg1"/>
                </a:solidFill>
                <a:latin typeface="Times New Roman"/>
                <a:cs typeface="Times New Roman"/>
              </a:rPr>
              <a:t>u</a:t>
            </a:r>
            <a:r>
              <a:rPr sz="2000" spc="0" dirty="0" smtClean="0">
                <a:solidFill>
                  <a:schemeClr val="bg1"/>
                </a:solidFill>
                <a:latin typeface="Times New Roman"/>
                <a:cs typeface="Times New Roman"/>
              </a:rPr>
              <a:t>m  </a:t>
            </a:r>
            <a:r>
              <a:rPr sz="2000" spc="-25" dirty="0" smtClean="0">
                <a:solidFill>
                  <a:schemeClr val="bg1"/>
                </a:solidFill>
                <a:latin typeface="Times New Roman"/>
                <a:cs typeface="Times New Roman"/>
              </a:rPr>
              <a:t>o</a:t>
            </a:r>
            <a:r>
              <a:rPr sz="2000" spc="0" dirty="0" smtClean="0">
                <a:solidFill>
                  <a:schemeClr val="bg1"/>
                </a:solidFill>
                <a:latin typeface="Times New Roman"/>
                <a:cs typeface="Times New Roman"/>
              </a:rPr>
              <a:t>f</a:t>
            </a:r>
            <a:r>
              <a:rPr sz="2000" spc="265" dirty="0" smtClean="0">
                <a:solidFill>
                  <a:schemeClr val="bg1"/>
                </a:solidFill>
                <a:latin typeface="Times New Roman"/>
                <a:cs typeface="Times New Roman"/>
              </a:rPr>
              <a:t> </a:t>
            </a:r>
            <a:r>
              <a:rPr sz="2000" spc="0" dirty="0" smtClean="0">
                <a:solidFill>
                  <a:schemeClr val="bg1"/>
                </a:solidFill>
                <a:latin typeface="Times New Roman"/>
                <a:cs typeface="Times New Roman"/>
              </a:rPr>
              <a:t>10 </a:t>
            </a:r>
            <a:r>
              <a:rPr sz="2000" spc="20" dirty="0" smtClean="0">
                <a:solidFill>
                  <a:schemeClr val="bg1"/>
                </a:solidFill>
                <a:latin typeface="Times New Roman"/>
                <a:cs typeface="Times New Roman"/>
              </a:rPr>
              <a:t> </a:t>
            </a:r>
            <a:r>
              <a:rPr sz="2000" spc="0" dirty="0" smtClean="0">
                <a:solidFill>
                  <a:schemeClr val="bg1"/>
                </a:solidFill>
                <a:latin typeface="Times New Roman"/>
                <a:cs typeface="Times New Roman"/>
              </a:rPr>
              <a:t>y</a:t>
            </a:r>
            <a:r>
              <a:rPr sz="2000" spc="-34" dirty="0" smtClean="0">
                <a:solidFill>
                  <a:schemeClr val="bg1"/>
                </a:solidFill>
                <a:latin typeface="Times New Roman"/>
                <a:cs typeface="Times New Roman"/>
              </a:rPr>
              <a:t>e</a:t>
            </a:r>
            <a:r>
              <a:rPr sz="2000" spc="14" dirty="0" smtClean="0">
                <a:solidFill>
                  <a:schemeClr val="bg1"/>
                </a:solidFill>
                <a:latin typeface="Times New Roman"/>
                <a:cs typeface="Times New Roman"/>
              </a:rPr>
              <a:t>ar</a:t>
            </a:r>
            <a:r>
              <a:rPr sz="2000" spc="0" dirty="0" smtClean="0">
                <a:solidFill>
                  <a:schemeClr val="bg1"/>
                </a:solidFill>
                <a:latin typeface="Times New Roman"/>
                <a:cs typeface="Times New Roman"/>
              </a:rPr>
              <a:t>s  </a:t>
            </a:r>
            <a:r>
              <a:rPr sz="2000" spc="-34" dirty="0" smtClean="0">
                <a:solidFill>
                  <a:schemeClr val="bg1"/>
                </a:solidFill>
                <a:latin typeface="Times New Roman"/>
                <a:cs typeface="Times New Roman"/>
              </a:rPr>
              <a:t>e</a:t>
            </a:r>
            <a:r>
              <a:rPr sz="2000" spc="0" dirty="0" smtClean="0">
                <a:solidFill>
                  <a:schemeClr val="bg1"/>
                </a:solidFill>
                <a:latin typeface="Times New Roman"/>
                <a:cs typeface="Times New Roman"/>
              </a:rPr>
              <a:t>x</a:t>
            </a:r>
            <a:r>
              <a:rPr sz="2000" spc="25" dirty="0" smtClean="0">
                <a:solidFill>
                  <a:schemeClr val="bg1"/>
                </a:solidFill>
                <a:latin typeface="Times New Roman"/>
                <a:cs typeface="Times New Roman"/>
              </a:rPr>
              <a:t>p</a:t>
            </a:r>
            <a:r>
              <a:rPr sz="2000" spc="-34" dirty="0" smtClean="0">
                <a:solidFill>
                  <a:schemeClr val="bg1"/>
                </a:solidFill>
                <a:latin typeface="Times New Roman"/>
                <a:cs typeface="Times New Roman"/>
              </a:rPr>
              <a:t>e</a:t>
            </a:r>
            <a:r>
              <a:rPr sz="2000" spc="14" dirty="0" smtClean="0">
                <a:solidFill>
                  <a:schemeClr val="bg1"/>
                </a:solidFill>
                <a:latin typeface="Times New Roman"/>
                <a:cs typeface="Times New Roman"/>
              </a:rPr>
              <a:t>r</a:t>
            </a:r>
            <a:r>
              <a:rPr sz="2000" spc="4" dirty="0" smtClean="0">
                <a:solidFill>
                  <a:schemeClr val="bg1"/>
                </a:solidFill>
                <a:latin typeface="Times New Roman"/>
                <a:cs typeface="Times New Roman"/>
              </a:rPr>
              <a:t>i</a:t>
            </a:r>
            <a:r>
              <a:rPr sz="2000" spc="-9" dirty="0" smtClean="0">
                <a:solidFill>
                  <a:schemeClr val="bg1"/>
                </a:solidFill>
                <a:latin typeface="Times New Roman"/>
                <a:cs typeface="Times New Roman"/>
              </a:rPr>
              <a:t>e</a:t>
            </a:r>
            <a:r>
              <a:rPr sz="2000" spc="-25" dirty="0" smtClean="0">
                <a:solidFill>
                  <a:schemeClr val="bg1"/>
                </a:solidFill>
                <a:latin typeface="Times New Roman"/>
                <a:cs typeface="Times New Roman"/>
              </a:rPr>
              <a:t>n</a:t>
            </a:r>
            <a:r>
              <a:rPr sz="2000" spc="14" dirty="0" smtClean="0">
                <a:solidFill>
                  <a:schemeClr val="bg1"/>
                </a:solidFill>
                <a:latin typeface="Times New Roman"/>
                <a:cs typeface="Times New Roman"/>
              </a:rPr>
              <a:t>c</a:t>
            </a:r>
            <a:r>
              <a:rPr sz="2000" spc="0" dirty="0" smtClean="0">
                <a:solidFill>
                  <a:schemeClr val="bg1"/>
                </a:solidFill>
                <a:latin typeface="Times New Roman"/>
                <a:cs typeface="Times New Roman"/>
              </a:rPr>
              <a:t>e</a:t>
            </a:r>
            <a:r>
              <a:rPr sz="2000" spc="260" dirty="0" smtClean="0">
                <a:solidFill>
                  <a:schemeClr val="bg1"/>
                </a:solidFill>
                <a:latin typeface="Times New Roman"/>
                <a:cs typeface="Times New Roman"/>
              </a:rPr>
              <a:t> </a:t>
            </a:r>
            <a:r>
              <a:rPr sz="2000" spc="4" dirty="0" smtClean="0">
                <a:solidFill>
                  <a:schemeClr val="bg1"/>
                </a:solidFill>
                <a:latin typeface="Times New Roman"/>
                <a:cs typeface="Times New Roman"/>
              </a:rPr>
              <a:t>i</a:t>
            </a:r>
            <a:r>
              <a:rPr sz="2000" spc="0" dirty="0" smtClean="0">
                <a:solidFill>
                  <a:schemeClr val="bg1"/>
                </a:solidFill>
                <a:latin typeface="Times New Roman"/>
                <a:cs typeface="Times New Roman"/>
              </a:rPr>
              <a:t>n</a:t>
            </a:r>
            <a:r>
              <a:rPr sz="2000" spc="245" dirty="0" smtClean="0">
                <a:solidFill>
                  <a:schemeClr val="bg1"/>
                </a:solidFill>
                <a:latin typeface="Times New Roman"/>
                <a:cs typeface="Times New Roman"/>
              </a:rPr>
              <a:t> </a:t>
            </a:r>
            <a:r>
              <a:rPr sz="2000" spc="29" dirty="0" smtClean="0">
                <a:solidFill>
                  <a:schemeClr val="bg1"/>
                </a:solidFill>
                <a:latin typeface="Times New Roman"/>
                <a:cs typeface="Times New Roman"/>
              </a:rPr>
              <a:t>t</a:t>
            </a:r>
            <a:r>
              <a:rPr sz="2000" spc="0" dirty="0" smtClean="0">
                <a:solidFill>
                  <a:schemeClr val="bg1"/>
                </a:solidFill>
                <a:latin typeface="Times New Roman"/>
                <a:cs typeface="Times New Roman"/>
              </a:rPr>
              <a:t>he</a:t>
            </a:r>
            <a:r>
              <a:rPr sz="2000" spc="260" dirty="0" smtClean="0">
                <a:solidFill>
                  <a:schemeClr val="bg1"/>
                </a:solidFill>
                <a:latin typeface="Times New Roman"/>
                <a:cs typeface="Times New Roman"/>
              </a:rPr>
              <a:t> </a:t>
            </a:r>
            <a:r>
              <a:rPr sz="2000" spc="4" dirty="0" smtClean="0">
                <a:solidFill>
                  <a:schemeClr val="bg1"/>
                </a:solidFill>
                <a:latin typeface="Times New Roman"/>
                <a:cs typeface="Times New Roman"/>
              </a:rPr>
              <a:t>in</a:t>
            </a:r>
            <a:r>
              <a:rPr sz="2000" spc="0" dirty="0" smtClean="0">
                <a:solidFill>
                  <a:schemeClr val="bg1"/>
                </a:solidFill>
                <a:latin typeface="Times New Roman"/>
                <a:cs typeface="Times New Roman"/>
              </a:rPr>
              <a:t>s</a:t>
            </a:r>
            <a:r>
              <a:rPr sz="2000" spc="4" dirty="0" smtClean="0">
                <a:solidFill>
                  <a:schemeClr val="bg1"/>
                </a:solidFill>
                <a:latin typeface="Times New Roman"/>
                <a:cs typeface="Times New Roman"/>
              </a:rPr>
              <a:t>t</a:t>
            </a:r>
            <a:r>
              <a:rPr sz="2000" spc="14" dirty="0" smtClean="0">
                <a:solidFill>
                  <a:schemeClr val="bg1"/>
                </a:solidFill>
                <a:latin typeface="Times New Roman"/>
                <a:cs typeface="Times New Roman"/>
              </a:rPr>
              <a:t>a</a:t>
            </a:r>
            <a:r>
              <a:rPr sz="2000" spc="-19" dirty="0" smtClean="0">
                <a:solidFill>
                  <a:schemeClr val="bg1"/>
                </a:solidFill>
                <a:latin typeface="Times New Roman"/>
                <a:cs typeface="Times New Roman"/>
              </a:rPr>
              <a:t>ll</a:t>
            </a:r>
            <a:r>
              <a:rPr sz="2000" spc="14" dirty="0" smtClean="0">
                <a:solidFill>
                  <a:schemeClr val="bg1"/>
                </a:solidFill>
                <a:latin typeface="Times New Roman"/>
                <a:cs typeface="Times New Roman"/>
              </a:rPr>
              <a:t>a</a:t>
            </a:r>
            <a:r>
              <a:rPr sz="2000" spc="4" dirty="0" smtClean="0">
                <a:solidFill>
                  <a:schemeClr val="bg1"/>
                </a:solidFill>
                <a:latin typeface="Times New Roman"/>
                <a:cs typeface="Times New Roman"/>
              </a:rPr>
              <a:t>ti</a:t>
            </a:r>
            <a:r>
              <a:rPr sz="2000" spc="-25" dirty="0" smtClean="0">
                <a:solidFill>
                  <a:schemeClr val="bg1"/>
                </a:solidFill>
                <a:latin typeface="Times New Roman"/>
                <a:cs typeface="Times New Roman"/>
              </a:rPr>
              <a:t>o</a:t>
            </a:r>
            <a:r>
              <a:rPr sz="2000" spc="0" dirty="0" smtClean="0">
                <a:solidFill>
                  <a:schemeClr val="bg1"/>
                </a:solidFill>
                <a:latin typeface="Times New Roman"/>
                <a:cs typeface="Times New Roman"/>
              </a:rPr>
              <a:t>n</a:t>
            </a:r>
            <a:r>
              <a:rPr sz="2000" spc="245" dirty="0" smtClean="0">
                <a:solidFill>
                  <a:schemeClr val="bg1"/>
                </a:solidFill>
                <a:latin typeface="Times New Roman"/>
                <a:cs typeface="Times New Roman"/>
              </a:rPr>
              <a:t> </a:t>
            </a:r>
            <a:r>
              <a:rPr sz="2000" spc="34" dirty="0" smtClean="0">
                <a:solidFill>
                  <a:schemeClr val="bg1"/>
                </a:solidFill>
                <a:latin typeface="Times New Roman"/>
                <a:cs typeface="Times New Roman"/>
              </a:rPr>
              <a:t>a</a:t>
            </a:r>
            <a:r>
              <a:rPr sz="2000" spc="0" dirty="0" smtClean="0">
                <a:solidFill>
                  <a:schemeClr val="bg1"/>
                </a:solidFill>
                <a:latin typeface="Times New Roman"/>
                <a:cs typeface="Times New Roman"/>
              </a:rPr>
              <a:t>nd</a:t>
            </a:r>
            <a:r>
              <a:rPr sz="2000" spc="245" dirty="0" smtClean="0">
                <a:solidFill>
                  <a:schemeClr val="bg1"/>
                </a:solidFill>
                <a:latin typeface="Times New Roman"/>
                <a:cs typeface="Times New Roman"/>
              </a:rPr>
              <a:t> </a:t>
            </a:r>
            <a:r>
              <a:rPr sz="2000" spc="14" dirty="0" smtClean="0">
                <a:solidFill>
                  <a:schemeClr val="bg1"/>
                </a:solidFill>
                <a:latin typeface="Times New Roman"/>
                <a:cs typeface="Times New Roman"/>
              </a:rPr>
              <a:t>r</a:t>
            </a:r>
            <a:r>
              <a:rPr sz="2000" spc="-34" dirty="0" smtClean="0">
                <a:solidFill>
                  <a:schemeClr val="bg1"/>
                </a:solidFill>
                <a:latin typeface="Times New Roman"/>
                <a:cs typeface="Times New Roman"/>
              </a:rPr>
              <a:t>e</a:t>
            </a:r>
            <a:r>
              <a:rPr sz="2000" spc="0" dirty="0" smtClean="0">
                <a:solidFill>
                  <a:schemeClr val="bg1"/>
                </a:solidFill>
                <a:latin typeface="Times New Roman"/>
                <a:cs typeface="Times New Roman"/>
              </a:rPr>
              <a:t>p</a:t>
            </a:r>
            <a:r>
              <a:rPr sz="2000" spc="14" dirty="0" smtClean="0">
                <a:solidFill>
                  <a:schemeClr val="bg1"/>
                </a:solidFill>
                <a:latin typeface="Times New Roman"/>
                <a:cs typeface="Times New Roman"/>
              </a:rPr>
              <a:t>a</a:t>
            </a:r>
            <a:r>
              <a:rPr sz="2000" spc="-19" dirty="0" smtClean="0">
                <a:solidFill>
                  <a:schemeClr val="bg1"/>
                </a:solidFill>
                <a:latin typeface="Times New Roman"/>
                <a:cs typeface="Times New Roman"/>
              </a:rPr>
              <a:t>i</a:t>
            </a:r>
            <a:r>
              <a:rPr sz="2000" spc="0" dirty="0" smtClean="0">
                <a:solidFill>
                  <a:schemeClr val="bg1"/>
                </a:solidFill>
                <a:latin typeface="Times New Roman"/>
                <a:cs typeface="Times New Roman"/>
              </a:rPr>
              <a:t>r </a:t>
            </a:r>
            <a:r>
              <a:rPr sz="2000" spc="9" dirty="0" smtClean="0">
                <a:solidFill>
                  <a:schemeClr val="bg1"/>
                </a:solidFill>
                <a:latin typeface="Times New Roman"/>
                <a:cs typeface="Times New Roman"/>
              </a:rPr>
              <a:t> </a:t>
            </a:r>
            <a:r>
              <a:rPr sz="2000" spc="0" dirty="0" smtClean="0">
                <a:solidFill>
                  <a:schemeClr val="bg1"/>
                </a:solidFill>
                <a:latin typeface="Times New Roman"/>
                <a:cs typeface="Times New Roman"/>
              </a:rPr>
              <a:t>of </a:t>
            </a:r>
            <a:r>
              <a:rPr sz="2000" spc="-9" dirty="0" smtClean="0">
                <a:solidFill>
                  <a:schemeClr val="bg1"/>
                </a:solidFill>
                <a:latin typeface="Times New Roman"/>
                <a:cs typeface="Times New Roman"/>
              </a:rPr>
              <a:t>e</a:t>
            </a:r>
            <a:r>
              <a:rPr sz="2000" spc="4" dirty="0" smtClean="0">
                <a:solidFill>
                  <a:schemeClr val="bg1"/>
                </a:solidFill>
                <a:latin typeface="Times New Roman"/>
                <a:cs typeface="Times New Roman"/>
              </a:rPr>
              <a:t>l</a:t>
            </a:r>
            <a:r>
              <a:rPr sz="2000" spc="-9" dirty="0" smtClean="0">
                <a:solidFill>
                  <a:schemeClr val="bg1"/>
                </a:solidFill>
                <a:latin typeface="Times New Roman"/>
                <a:cs typeface="Times New Roman"/>
              </a:rPr>
              <a:t>ec</a:t>
            </a:r>
            <a:r>
              <a:rPr sz="2000" spc="4" dirty="0" smtClean="0">
                <a:solidFill>
                  <a:schemeClr val="bg1"/>
                </a:solidFill>
                <a:latin typeface="Times New Roman"/>
                <a:cs typeface="Times New Roman"/>
              </a:rPr>
              <a:t>t</a:t>
            </a:r>
            <a:r>
              <a:rPr sz="2000" spc="14" dirty="0" smtClean="0">
                <a:solidFill>
                  <a:schemeClr val="bg1"/>
                </a:solidFill>
                <a:latin typeface="Times New Roman"/>
                <a:cs typeface="Times New Roman"/>
              </a:rPr>
              <a:t>r</a:t>
            </a:r>
            <a:r>
              <a:rPr sz="2000" spc="-19" dirty="0" smtClean="0">
                <a:solidFill>
                  <a:schemeClr val="bg1"/>
                </a:solidFill>
                <a:latin typeface="Times New Roman"/>
                <a:cs typeface="Times New Roman"/>
              </a:rPr>
              <a:t>i</a:t>
            </a:r>
            <a:r>
              <a:rPr sz="2000" spc="-9" dirty="0" smtClean="0">
                <a:solidFill>
                  <a:schemeClr val="bg1"/>
                </a:solidFill>
                <a:latin typeface="Times New Roman"/>
                <a:cs typeface="Times New Roman"/>
              </a:rPr>
              <a:t>c</a:t>
            </a:r>
            <a:r>
              <a:rPr sz="2000" spc="14" dirty="0" smtClean="0">
                <a:solidFill>
                  <a:schemeClr val="bg1"/>
                </a:solidFill>
                <a:latin typeface="Times New Roman"/>
                <a:cs typeface="Times New Roman"/>
              </a:rPr>
              <a:t>a</a:t>
            </a:r>
            <a:r>
              <a:rPr sz="2000" spc="0" dirty="0" smtClean="0">
                <a:solidFill>
                  <a:schemeClr val="bg1"/>
                </a:solidFill>
                <a:latin typeface="Times New Roman"/>
                <a:cs typeface="Times New Roman"/>
              </a:rPr>
              <a:t>l</a:t>
            </a:r>
            <a:r>
              <a:rPr sz="2000" spc="160" dirty="0" smtClean="0">
                <a:solidFill>
                  <a:schemeClr val="bg1"/>
                </a:solidFill>
                <a:latin typeface="Times New Roman"/>
                <a:cs typeface="Times New Roman"/>
              </a:rPr>
              <a:t> </a:t>
            </a:r>
            <a:r>
              <a:rPr sz="2000" spc="-9" dirty="0" smtClean="0">
                <a:solidFill>
                  <a:schemeClr val="bg1"/>
                </a:solidFill>
                <a:latin typeface="Times New Roman"/>
                <a:cs typeface="Times New Roman"/>
              </a:rPr>
              <a:t>e</a:t>
            </a:r>
            <a:r>
              <a:rPr sz="2000" spc="-25" dirty="0" smtClean="0">
                <a:solidFill>
                  <a:schemeClr val="bg1"/>
                </a:solidFill>
                <a:latin typeface="Times New Roman"/>
                <a:cs typeface="Times New Roman"/>
              </a:rPr>
              <a:t>q</a:t>
            </a:r>
            <a:r>
              <a:rPr sz="2000" spc="25" dirty="0" smtClean="0">
                <a:solidFill>
                  <a:schemeClr val="bg1"/>
                </a:solidFill>
                <a:latin typeface="Times New Roman"/>
                <a:cs typeface="Times New Roman"/>
              </a:rPr>
              <a:t>u</a:t>
            </a:r>
            <a:r>
              <a:rPr sz="2000" spc="-19" dirty="0" smtClean="0">
                <a:solidFill>
                  <a:schemeClr val="bg1"/>
                </a:solidFill>
                <a:latin typeface="Times New Roman"/>
                <a:cs typeface="Times New Roman"/>
              </a:rPr>
              <a:t>i</a:t>
            </a:r>
            <a:r>
              <a:rPr sz="2000" spc="25" dirty="0" smtClean="0">
                <a:solidFill>
                  <a:schemeClr val="bg1"/>
                </a:solidFill>
                <a:latin typeface="Times New Roman"/>
                <a:cs typeface="Times New Roman"/>
              </a:rPr>
              <a:t>p</a:t>
            </a:r>
            <a:r>
              <a:rPr sz="2000" spc="-19" dirty="0" smtClean="0">
                <a:solidFill>
                  <a:schemeClr val="bg1"/>
                </a:solidFill>
                <a:latin typeface="Times New Roman"/>
                <a:cs typeface="Times New Roman"/>
              </a:rPr>
              <a:t>m</a:t>
            </a:r>
            <a:r>
              <a:rPr sz="2000" spc="-9" dirty="0" smtClean="0">
                <a:solidFill>
                  <a:schemeClr val="bg1"/>
                </a:solidFill>
                <a:latin typeface="Times New Roman"/>
                <a:cs typeface="Times New Roman"/>
              </a:rPr>
              <a:t>e</a:t>
            </a:r>
            <a:r>
              <a:rPr sz="2000" spc="0" dirty="0" smtClean="0">
                <a:solidFill>
                  <a:schemeClr val="bg1"/>
                </a:solidFill>
                <a:latin typeface="Times New Roman"/>
                <a:cs typeface="Times New Roman"/>
              </a:rPr>
              <a:t>n</a:t>
            </a:r>
            <a:r>
              <a:rPr sz="2000" spc="4" dirty="0" smtClean="0">
                <a:solidFill>
                  <a:schemeClr val="bg1"/>
                </a:solidFill>
                <a:latin typeface="Times New Roman"/>
                <a:cs typeface="Times New Roman"/>
              </a:rPr>
              <a:t>t</a:t>
            </a:r>
            <a:r>
              <a:rPr sz="2000" spc="0" dirty="0" smtClean="0">
                <a:solidFill>
                  <a:schemeClr val="bg1"/>
                </a:solidFill>
                <a:latin typeface="Times New Roman"/>
                <a:cs typeface="Times New Roman"/>
              </a:rPr>
              <a:t>,</a:t>
            </a:r>
            <a:r>
              <a:rPr sz="2000" spc="190" dirty="0" smtClean="0">
                <a:solidFill>
                  <a:schemeClr val="bg1"/>
                </a:solidFill>
                <a:latin typeface="Times New Roman"/>
                <a:cs typeface="Times New Roman"/>
              </a:rPr>
              <a:t> </a:t>
            </a:r>
            <a:r>
              <a:rPr sz="2000" spc="-44" dirty="0" smtClean="0">
                <a:solidFill>
                  <a:schemeClr val="bg1"/>
                </a:solidFill>
                <a:latin typeface="Times New Roman"/>
                <a:cs typeface="Times New Roman"/>
              </a:rPr>
              <a:t>m</a:t>
            </a:r>
            <a:r>
              <a:rPr sz="2000" spc="14" dirty="0" smtClean="0">
                <a:solidFill>
                  <a:schemeClr val="bg1"/>
                </a:solidFill>
                <a:latin typeface="Times New Roman"/>
                <a:cs typeface="Times New Roman"/>
              </a:rPr>
              <a:t>ac</a:t>
            </a:r>
            <a:r>
              <a:rPr sz="2000" spc="-25" dirty="0" smtClean="0">
                <a:solidFill>
                  <a:schemeClr val="bg1"/>
                </a:solidFill>
                <a:latin typeface="Times New Roman"/>
                <a:cs typeface="Times New Roman"/>
              </a:rPr>
              <a:t>h</a:t>
            </a:r>
            <a:r>
              <a:rPr sz="2000" spc="4" dirty="0" smtClean="0">
                <a:solidFill>
                  <a:schemeClr val="bg1"/>
                </a:solidFill>
                <a:latin typeface="Times New Roman"/>
                <a:cs typeface="Times New Roman"/>
              </a:rPr>
              <a:t>i</a:t>
            </a:r>
            <a:r>
              <a:rPr sz="2000" spc="0" dirty="0" smtClean="0">
                <a:solidFill>
                  <a:schemeClr val="bg1"/>
                </a:solidFill>
                <a:latin typeface="Times New Roman"/>
                <a:cs typeface="Times New Roman"/>
              </a:rPr>
              <a:t>n</a:t>
            </a:r>
            <a:r>
              <a:rPr sz="2000" spc="-34" dirty="0" smtClean="0">
                <a:solidFill>
                  <a:schemeClr val="bg1"/>
                </a:solidFill>
                <a:latin typeface="Times New Roman"/>
                <a:cs typeface="Times New Roman"/>
              </a:rPr>
              <a:t>e</a:t>
            </a:r>
            <a:r>
              <a:rPr sz="2000" spc="39" dirty="0" smtClean="0">
                <a:solidFill>
                  <a:schemeClr val="bg1"/>
                </a:solidFill>
                <a:latin typeface="Times New Roman"/>
                <a:cs typeface="Times New Roman"/>
              </a:rPr>
              <a:t>r</a:t>
            </a:r>
            <a:r>
              <a:rPr sz="2000" spc="-25" dirty="0" smtClean="0">
                <a:solidFill>
                  <a:schemeClr val="bg1"/>
                </a:solidFill>
                <a:latin typeface="Times New Roman"/>
                <a:cs typeface="Times New Roman"/>
              </a:rPr>
              <a:t>y</a:t>
            </a:r>
            <a:r>
              <a:rPr sz="2000" spc="0" dirty="0" smtClean="0">
                <a:solidFill>
                  <a:schemeClr val="bg1"/>
                </a:solidFill>
                <a:latin typeface="Times New Roman"/>
                <a:cs typeface="Times New Roman"/>
              </a:rPr>
              <a:t>,</a:t>
            </a:r>
            <a:r>
              <a:rPr sz="2000" spc="165" dirty="0" smtClean="0">
                <a:solidFill>
                  <a:schemeClr val="bg1"/>
                </a:solidFill>
                <a:latin typeface="Times New Roman"/>
                <a:cs typeface="Times New Roman"/>
              </a:rPr>
              <a:t> </a:t>
            </a:r>
            <a:r>
              <a:rPr sz="2000" spc="14" dirty="0" smtClean="0">
                <a:solidFill>
                  <a:schemeClr val="bg1"/>
                </a:solidFill>
                <a:latin typeface="Times New Roman"/>
                <a:cs typeface="Times New Roman"/>
              </a:rPr>
              <a:t>a</a:t>
            </a:r>
            <a:r>
              <a:rPr sz="2000" spc="0" dirty="0" smtClean="0">
                <a:solidFill>
                  <a:schemeClr val="bg1"/>
                </a:solidFill>
                <a:latin typeface="Times New Roman"/>
                <a:cs typeface="Times New Roman"/>
              </a:rPr>
              <a:t>pp</a:t>
            </a:r>
            <a:r>
              <a:rPr sz="2000" spc="-19" dirty="0" smtClean="0">
                <a:solidFill>
                  <a:schemeClr val="bg1"/>
                </a:solidFill>
                <a:latin typeface="Times New Roman"/>
                <a:cs typeface="Times New Roman"/>
              </a:rPr>
              <a:t>li</a:t>
            </a:r>
            <a:r>
              <a:rPr sz="2000" spc="34" dirty="0" smtClean="0">
                <a:solidFill>
                  <a:schemeClr val="bg1"/>
                </a:solidFill>
                <a:latin typeface="Times New Roman"/>
                <a:cs typeface="Times New Roman"/>
              </a:rPr>
              <a:t>a</a:t>
            </a:r>
            <a:r>
              <a:rPr sz="2000" spc="-25" dirty="0" smtClean="0">
                <a:solidFill>
                  <a:schemeClr val="bg1"/>
                </a:solidFill>
                <a:latin typeface="Times New Roman"/>
                <a:cs typeface="Times New Roman"/>
              </a:rPr>
              <a:t>n</a:t>
            </a:r>
            <a:r>
              <a:rPr sz="2000" spc="14" dirty="0" smtClean="0">
                <a:solidFill>
                  <a:schemeClr val="bg1"/>
                </a:solidFill>
                <a:latin typeface="Times New Roman"/>
                <a:cs typeface="Times New Roman"/>
              </a:rPr>
              <a:t>c</a:t>
            </a:r>
            <a:r>
              <a:rPr sz="2000" spc="-34" dirty="0" smtClean="0">
                <a:solidFill>
                  <a:schemeClr val="bg1"/>
                </a:solidFill>
                <a:latin typeface="Times New Roman"/>
                <a:cs typeface="Times New Roman"/>
              </a:rPr>
              <a:t>e</a:t>
            </a:r>
            <a:r>
              <a:rPr sz="2000" spc="0" dirty="0" smtClean="0">
                <a:solidFill>
                  <a:schemeClr val="bg1"/>
                </a:solidFill>
                <a:latin typeface="Times New Roman"/>
                <a:cs typeface="Times New Roman"/>
              </a:rPr>
              <a:t>s,</a:t>
            </a:r>
            <a:r>
              <a:rPr sz="2000" spc="195" dirty="0" smtClean="0">
                <a:solidFill>
                  <a:schemeClr val="bg1"/>
                </a:solidFill>
                <a:latin typeface="Times New Roman"/>
                <a:cs typeface="Times New Roman"/>
              </a:rPr>
              <a:t> </a:t>
            </a:r>
            <a:r>
              <a:rPr sz="2000" spc="0" dirty="0" smtClean="0">
                <a:solidFill>
                  <a:schemeClr val="bg1"/>
                </a:solidFill>
                <a:latin typeface="Times New Roman"/>
                <a:cs typeface="Times New Roman"/>
              </a:rPr>
              <a:t>h</a:t>
            </a:r>
            <a:r>
              <a:rPr sz="2000" spc="-25" dirty="0" smtClean="0">
                <a:solidFill>
                  <a:schemeClr val="bg1"/>
                </a:solidFill>
                <a:latin typeface="Times New Roman"/>
                <a:cs typeface="Times New Roman"/>
              </a:rPr>
              <a:t>o</a:t>
            </a:r>
            <a:r>
              <a:rPr sz="2000" spc="0" dirty="0" smtClean="0">
                <a:solidFill>
                  <a:schemeClr val="bg1"/>
                </a:solidFill>
                <a:latin typeface="Times New Roman"/>
                <a:cs typeface="Times New Roman"/>
              </a:rPr>
              <a:t>u</a:t>
            </a:r>
            <a:r>
              <a:rPr sz="2000" spc="25" dirty="0" smtClean="0">
                <a:solidFill>
                  <a:schemeClr val="bg1"/>
                </a:solidFill>
                <a:latin typeface="Times New Roman"/>
                <a:cs typeface="Times New Roman"/>
              </a:rPr>
              <a:t>s</a:t>
            </a:r>
            <a:r>
              <a:rPr sz="2000" spc="0" dirty="0" smtClean="0">
                <a:solidFill>
                  <a:schemeClr val="bg1"/>
                </a:solidFill>
                <a:latin typeface="Times New Roman"/>
                <a:cs typeface="Times New Roman"/>
              </a:rPr>
              <a:t>e</a:t>
            </a:r>
            <a:r>
              <a:rPr sz="2000" spc="145" dirty="0" smtClean="0">
                <a:solidFill>
                  <a:schemeClr val="bg1"/>
                </a:solidFill>
                <a:latin typeface="Times New Roman"/>
                <a:cs typeface="Times New Roman"/>
              </a:rPr>
              <a:t> </a:t>
            </a:r>
            <a:r>
              <a:rPr sz="2000" spc="-4" dirty="0" smtClean="0">
                <a:solidFill>
                  <a:schemeClr val="bg1"/>
                </a:solidFill>
                <a:latin typeface="Times New Roman"/>
                <a:cs typeface="Times New Roman"/>
              </a:rPr>
              <a:t>w</a:t>
            </a:r>
            <a:r>
              <a:rPr sz="2000" spc="-19" dirty="0" smtClean="0">
                <a:solidFill>
                  <a:schemeClr val="bg1"/>
                </a:solidFill>
                <a:latin typeface="Times New Roman"/>
                <a:cs typeface="Times New Roman"/>
              </a:rPr>
              <a:t>i</a:t>
            </a:r>
            <a:r>
              <a:rPr sz="2000" spc="14" dirty="0" smtClean="0">
                <a:solidFill>
                  <a:schemeClr val="bg1"/>
                </a:solidFill>
                <a:latin typeface="Times New Roman"/>
                <a:cs typeface="Times New Roman"/>
              </a:rPr>
              <a:t>r</a:t>
            </a:r>
            <a:r>
              <a:rPr sz="2000" spc="4" dirty="0" smtClean="0">
                <a:solidFill>
                  <a:schemeClr val="bg1"/>
                </a:solidFill>
                <a:latin typeface="Times New Roman"/>
                <a:cs typeface="Times New Roman"/>
              </a:rPr>
              <a:t>i</a:t>
            </a:r>
            <a:r>
              <a:rPr sz="2000" spc="0" dirty="0" smtClean="0">
                <a:solidFill>
                  <a:schemeClr val="bg1"/>
                </a:solidFill>
                <a:latin typeface="Times New Roman"/>
                <a:cs typeface="Times New Roman"/>
              </a:rPr>
              <a:t>ng</a:t>
            </a:r>
            <a:r>
              <a:rPr sz="2000" spc="129" dirty="0" smtClean="0">
                <a:solidFill>
                  <a:schemeClr val="bg1"/>
                </a:solidFill>
                <a:latin typeface="Times New Roman"/>
                <a:cs typeface="Times New Roman"/>
              </a:rPr>
              <a:t> </a:t>
            </a:r>
            <a:r>
              <a:rPr sz="2000" spc="14" dirty="0" smtClean="0">
                <a:solidFill>
                  <a:schemeClr val="bg1"/>
                </a:solidFill>
                <a:latin typeface="Times New Roman"/>
                <a:cs typeface="Times New Roman"/>
              </a:rPr>
              <a:t>a</a:t>
            </a:r>
            <a:r>
              <a:rPr sz="2000" spc="0" dirty="0" smtClean="0">
                <a:solidFill>
                  <a:schemeClr val="bg1"/>
                </a:solidFill>
                <a:latin typeface="Times New Roman"/>
                <a:cs typeface="Times New Roman"/>
              </a:rPr>
              <a:t>nd</a:t>
            </a:r>
            <a:r>
              <a:rPr sz="2000" spc="155" dirty="0" smtClean="0">
                <a:solidFill>
                  <a:schemeClr val="bg1"/>
                </a:solidFill>
                <a:latin typeface="Times New Roman"/>
                <a:cs typeface="Times New Roman"/>
              </a:rPr>
              <a:t> </a:t>
            </a:r>
            <a:r>
              <a:rPr sz="2000" spc="-25" dirty="0" smtClean="0">
                <a:solidFill>
                  <a:schemeClr val="bg1"/>
                </a:solidFill>
                <a:latin typeface="Times New Roman"/>
                <a:cs typeface="Times New Roman"/>
              </a:rPr>
              <a:t>o</a:t>
            </a:r>
            <a:r>
              <a:rPr sz="2000" spc="29" dirty="0" smtClean="0">
                <a:solidFill>
                  <a:schemeClr val="bg1"/>
                </a:solidFill>
                <a:latin typeface="Times New Roman"/>
                <a:cs typeface="Times New Roman"/>
              </a:rPr>
              <a:t>t</a:t>
            </a:r>
            <a:r>
              <a:rPr sz="2000" spc="0" dirty="0" smtClean="0">
                <a:solidFill>
                  <a:schemeClr val="bg1"/>
                </a:solidFill>
                <a:latin typeface="Times New Roman"/>
                <a:cs typeface="Times New Roman"/>
              </a:rPr>
              <a:t>h</a:t>
            </a:r>
            <a:r>
              <a:rPr sz="2000" spc="-34" dirty="0" smtClean="0">
                <a:solidFill>
                  <a:schemeClr val="bg1"/>
                </a:solidFill>
                <a:latin typeface="Times New Roman"/>
                <a:cs typeface="Times New Roman"/>
              </a:rPr>
              <a:t>e</a:t>
            </a:r>
            <a:r>
              <a:rPr sz="2000" spc="0" dirty="0" smtClean="0">
                <a:solidFill>
                  <a:schemeClr val="bg1"/>
                </a:solidFill>
                <a:latin typeface="Times New Roman"/>
                <a:cs typeface="Times New Roman"/>
              </a:rPr>
              <a:t>r</a:t>
            </a:r>
            <a:r>
              <a:rPr sz="2000" spc="170" dirty="0" smtClean="0">
                <a:solidFill>
                  <a:schemeClr val="bg1"/>
                </a:solidFill>
                <a:latin typeface="Times New Roman"/>
                <a:cs typeface="Times New Roman"/>
              </a:rPr>
              <a:t> </a:t>
            </a:r>
            <a:r>
              <a:rPr sz="2000" spc="14" dirty="0" smtClean="0">
                <a:solidFill>
                  <a:schemeClr val="bg1"/>
                </a:solidFill>
                <a:latin typeface="Times New Roman"/>
                <a:cs typeface="Times New Roman"/>
              </a:rPr>
              <a:t>r</a:t>
            </a:r>
            <a:r>
              <a:rPr sz="2000" spc="-9" dirty="0" smtClean="0">
                <a:solidFill>
                  <a:schemeClr val="bg1"/>
                </a:solidFill>
                <a:latin typeface="Times New Roman"/>
                <a:cs typeface="Times New Roman"/>
              </a:rPr>
              <a:t>e</a:t>
            </a:r>
            <a:r>
              <a:rPr sz="2000" spc="-19" dirty="0" smtClean="0">
                <a:solidFill>
                  <a:schemeClr val="bg1"/>
                </a:solidFill>
                <a:latin typeface="Times New Roman"/>
                <a:cs typeface="Times New Roman"/>
              </a:rPr>
              <a:t>l</a:t>
            </a:r>
            <a:r>
              <a:rPr sz="2000" spc="14" dirty="0" smtClean="0">
                <a:solidFill>
                  <a:schemeClr val="bg1"/>
                </a:solidFill>
                <a:latin typeface="Times New Roman"/>
                <a:cs typeface="Times New Roman"/>
              </a:rPr>
              <a:t>a</a:t>
            </a:r>
            <a:r>
              <a:rPr sz="2000" spc="29" dirty="0" smtClean="0">
                <a:solidFill>
                  <a:schemeClr val="bg1"/>
                </a:solidFill>
                <a:latin typeface="Times New Roman"/>
                <a:cs typeface="Times New Roman"/>
              </a:rPr>
              <a:t>t</a:t>
            </a:r>
            <a:r>
              <a:rPr sz="2000" spc="-9" dirty="0" smtClean="0">
                <a:solidFill>
                  <a:schemeClr val="bg1"/>
                </a:solidFill>
                <a:latin typeface="Times New Roman"/>
                <a:cs typeface="Times New Roman"/>
              </a:rPr>
              <a:t>e</a:t>
            </a:r>
            <a:r>
              <a:rPr sz="2000" spc="0" dirty="0" smtClean="0">
                <a:solidFill>
                  <a:schemeClr val="bg1"/>
                </a:solidFill>
                <a:latin typeface="Times New Roman"/>
                <a:cs typeface="Times New Roman"/>
              </a:rPr>
              <a:t>d</a:t>
            </a:r>
            <a:r>
              <a:rPr lang="en-US" sz="2000" spc="0" dirty="0" smtClean="0">
                <a:solidFill>
                  <a:schemeClr val="bg1"/>
                </a:solidFill>
                <a:latin typeface="Times New Roman"/>
                <a:cs typeface="Times New Roman"/>
              </a:rPr>
              <a:t> devices and gadgets satisfactory to the board, may upon passing an examination to laid down by the board, apply for registration as electrical contractor.</a:t>
            </a:r>
            <a:endParaRPr sz="2000" dirty="0">
              <a:solidFill>
                <a:schemeClr val="bg1"/>
              </a:solidFill>
              <a:latin typeface="Times New Roman"/>
              <a:cs typeface="Times New Roman"/>
            </a:endParaRPr>
          </a:p>
        </p:txBody>
      </p:sp>
    </p:spTree>
    <p:extLst>
      <p:ext uri="{BB962C8B-B14F-4D97-AF65-F5344CB8AC3E}">
        <p14:creationId xmlns:p14="http://schemas.microsoft.com/office/powerpoint/2010/main" val="3808214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8"/>
          <p:cNvSpPr txBox="1">
            <a:spLocks noGrp="1"/>
          </p:cNvSpPr>
          <p:nvPr>
            <p:ph idx="1"/>
          </p:nvPr>
        </p:nvSpPr>
        <p:spPr>
          <a:xfrm>
            <a:off x="457200" y="609600"/>
            <a:ext cx="8229600" cy="5516563"/>
          </a:xfrm>
          <a:prstGeom prst="rect">
            <a:avLst/>
          </a:prstGeom>
          <a:solidFill>
            <a:srgbClr val="0070C0"/>
          </a:solidFill>
        </p:spPr>
        <p:txBody>
          <a:bodyPr wrap="square" lIns="0" tIns="0" rIns="0" bIns="0" rtlCol="0">
            <a:noAutofit/>
          </a:bodyPr>
          <a:lstStyle/>
          <a:p>
            <a:pPr marL="12700" marR="21031">
              <a:lnSpc>
                <a:spcPts val="1230"/>
              </a:lnSpc>
              <a:spcBef>
                <a:spcPts val="61"/>
              </a:spcBef>
            </a:pPr>
            <a:endParaRPr lang="en-US" sz="2400" b="1" spc="-29" dirty="0" smtClean="0">
              <a:latin typeface="Arial"/>
              <a:cs typeface="Arial"/>
            </a:endParaRPr>
          </a:p>
          <a:p>
            <a:pPr marL="12700" marR="21031">
              <a:lnSpc>
                <a:spcPts val="1230"/>
              </a:lnSpc>
              <a:spcBef>
                <a:spcPts val="61"/>
              </a:spcBef>
            </a:pPr>
            <a:endParaRPr lang="en-US" sz="2400" b="1" spc="-29" dirty="0">
              <a:latin typeface="Arial"/>
              <a:cs typeface="Arial"/>
            </a:endParaRPr>
          </a:p>
          <a:p>
            <a:pPr marL="12700" marR="21031">
              <a:lnSpc>
                <a:spcPts val="1230"/>
              </a:lnSpc>
              <a:spcBef>
                <a:spcPts val="61"/>
              </a:spcBef>
            </a:pPr>
            <a:endParaRPr lang="en-US" sz="2400" b="1" u="sng" spc="-29" dirty="0" smtClean="0">
              <a:solidFill>
                <a:schemeClr val="bg1"/>
              </a:solidFill>
              <a:latin typeface="Arial"/>
              <a:cs typeface="Arial"/>
            </a:endParaRPr>
          </a:p>
          <a:p>
            <a:pPr marL="400050" marR="21031" lvl="1" indent="0">
              <a:lnSpc>
                <a:spcPts val="1230"/>
              </a:lnSpc>
              <a:spcBef>
                <a:spcPts val="61"/>
              </a:spcBef>
              <a:buNone/>
            </a:pPr>
            <a:r>
              <a:rPr sz="2400" b="1" u="sng" spc="-29" dirty="0" smtClean="0">
                <a:solidFill>
                  <a:schemeClr val="bg1"/>
                </a:solidFill>
                <a:latin typeface="Arial"/>
                <a:cs typeface="Arial"/>
              </a:rPr>
              <a:t>A</a:t>
            </a:r>
            <a:r>
              <a:rPr sz="2400" b="1" u="sng" spc="0" dirty="0" smtClean="0">
                <a:solidFill>
                  <a:schemeClr val="bg1"/>
                </a:solidFill>
                <a:latin typeface="Arial"/>
                <a:cs typeface="Arial"/>
              </a:rPr>
              <a:t>p</a:t>
            </a:r>
            <a:r>
              <a:rPr sz="2400" b="1" u="sng" spc="19" dirty="0" smtClean="0">
                <a:solidFill>
                  <a:schemeClr val="bg1"/>
                </a:solidFill>
                <a:latin typeface="Arial"/>
                <a:cs typeface="Arial"/>
              </a:rPr>
              <a:t>p</a:t>
            </a:r>
            <a:r>
              <a:rPr sz="2400" b="1" u="sng" spc="4" dirty="0" smtClean="0">
                <a:solidFill>
                  <a:schemeClr val="bg1"/>
                </a:solidFill>
                <a:latin typeface="Arial"/>
                <a:cs typeface="Arial"/>
              </a:rPr>
              <a:t>l</a:t>
            </a:r>
            <a:r>
              <a:rPr sz="2400" b="1" u="sng" spc="-19" dirty="0" smtClean="0">
                <a:solidFill>
                  <a:schemeClr val="bg1"/>
                </a:solidFill>
                <a:latin typeface="Arial"/>
                <a:cs typeface="Arial"/>
              </a:rPr>
              <a:t>i</a:t>
            </a:r>
            <a:r>
              <a:rPr sz="2400" b="1" u="sng" spc="9" dirty="0" smtClean="0">
                <a:solidFill>
                  <a:schemeClr val="bg1"/>
                </a:solidFill>
                <a:latin typeface="Arial"/>
                <a:cs typeface="Arial"/>
              </a:rPr>
              <a:t>ca</a:t>
            </a:r>
            <a:r>
              <a:rPr sz="2400" b="1" u="sng" spc="-9" dirty="0" smtClean="0">
                <a:solidFill>
                  <a:schemeClr val="bg1"/>
                </a:solidFill>
                <a:latin typeface="Arial"/>
                <a:cs typeface="Arial"/>
              </a:rPr>
              <a:t>t</a:t>
            </a:r>
            <a:r>
              <a:rPr sz="2400" b="1" u="sng" spc="-19" dirty="0" smtClean="0">
                <a:solidFill>
                  <a:schemeClr val="bg1"/>
                </a:solidFill>
                <a:latin typeface="Arial"/>
                <a:cs typeface="Arial"/>
              </a:rPr>
              <a:t>i</a:t>
            </a:r>
            <a:r>
              <a:rPr sz="2400" b="1" u="sng" spc="0" dirty="0" smtClean="0">
                <a:solidFill>
                  <a:schemeClr val="bg1"/>
                </a:solidFill>
                <a:latin typeface="Arial"/>
                <a:cs typeface="Arial"/>
              </a:rPr>
              <a:t>on</a:t>
            </a:r>
            <a:endParaRPr lang="en-US" sz="2400" b="1" u="sng" spc="0" dirty="0" smtClean="0">
              <a:solidFill>
                <a:schemeClr val="bg1"/>
              </a:solidFill>
              <a:latin typeface="Arial"/>
              <a:cs typeface="Arial"/>
            </a:endParaRPr>
          </a:p>
          <a:p>
            <a:pPr marL="400050" marR="21031" lvl="1" indent="0">
              <a:lnSpc>
                <a:spcPts val="1230"/>
              </a:lnSpc>
              <a:spcBef>
                <a:spcPts val="61"/>
              </a:spcBef>
              <a:buNone/>
            </a:pPr>
            <a:endParaRPr sz="2400" b="1" u="sng" dirty="0">
              <a:latin typeface="Arial"/>
              <a:cs typeface="Arial"/>
            </a:endParaRPr>
          </a:p>
          <a:p>
            <a:pPr marL="400050" lvl="1" indent="0">
              <a:lnSpc>
                <a:spcPct val="95825"/>
              </a:lnSpc>
              <a:spcBef>
                <a:spcPts val="550"/>
              </a:spcBef>
              <a:buNone/>
            </a:pPr>
            <a:r>
              <a:rPr sz="2400" spc="-29" dirty="0" smtClean="0">
                <a:solidFill>
                  <a:schemeClr val="bg1"/>
                </a:solidFill>
                <a:latin typeface="Times New Roman"/>
                <a:cs typeface="Times New Roman"/>
              </a:rPr>
              <a:t>A</a:t>
            </a:r>
            <a:r>
              <a:rPr sz="2400" spc="0" dirty="0" smtClean="0">
                <a:solidFill>
                  <a:schemeClr val="bg1"/>
                </a:solidFill>
                <a:latin typeface="Times New Roman"/>
                <a:cs typeface="Times New Roman"/>
              </a:rPr>
              <a:t>p</a:t>
            </a:r>
            <a:r>
              <a:rPr sz="2400" spc="25" dirty="0" smtClean="0">
                <a:solidFill>
                  <a:schemeClr val="bg1"/>
                </a:solidFill>
                <a:latin typeface="Times New Roman"/>
                <a:cs typeface="Times New Roman"/>
              </a:rPr>
              <a:t>p</a:t>
            </a:r>
            <a:r>
              <a:rPr sz="2400" spc="-19" dirty="0" smtClean="0">
                <a:solidFill>
                  <a:schemeClr val="bg1"/>
                </a:solidFill>
                <a:latin typeface="Times New Roman"/>
                <a:cs typeface="Times New Roman"/>
              </a:rPr>
              <a:t>l</a:t>
            </a:r>
            <a:r>
              <a:rPr sz="2400" spc="4" dirty="0" smtClean="0">
                <a:solidFill>
                  <a:schemeClr val="bg1"/>
                </a:solidFill>
                <a:latin typeface="Times New Roman"/>
                <a:cs typeface="Times New Roman"/>
              </a:rPr>
              <a:t>i</a:t>
            </a:r>
            <a:r>
              <a:rPr sz="2400" spc="-9" dirty="0" smtClean="0">
                <a:solidFill>
                  <a:schemeClr val="bg1"/>
                </a:solidFill>
                <a:latin typeface="Times New Roman"/>
                <a:cs typeface="Times New Roman"/>
              </a:rPr>
              <a:t>c</a:t>
            </a:r>
            <a:r>
              <a:rPr sz="2400" spc="14" dirty="0" smtClean="0">
                <a:solidFill>
                  <a:schemeClr val="bg1"/>
                </a:solidFill>
                <a:latin typeface="Times New Roman"/>
                <a:cs typeface="Times New Roman"/>
              </a:rPr>
              <a:t>a</a:t>
            </a:r>
            <a:r>
              <a:rPr sz="2400" spc="4" dirty="0" smtClean="0">
                <a:solidFill>
                  <a:schemeClr val="bg1"/>
                </a:solidFill>
                <a:latin typeface="Times New Roman"/>
                <a:cs typeface="Times New Roman"/>
              </a:rPr>
              <a:t>t</a:t>
            </a:r>
            <a:r>
              <a:rPr sz="2400" spc="-19" dirty="0" smtClean="0">
                <a:solidFill>
                  <a:schemeClr val="bg1"/>
                </a:solidFill>
                <a:latin typeface="Times New Roman"/>
                <a:cs typeface="Times New Roman"/>
              </a:rPr>
              <a:t>i</a:t>
            </a:r>
            <a:r>
              <a:rPr sz="2400" spc="0" dirty="0" smtClean="0">
                <a:solidFill>
                  <a:schemeClr val="bg1"/>
                </a:solidFill>
                <a:latin typeface="Times New Roman"/>
                <a:cs typeface="Times New Roman"/>
              </a:rPr>
              <a:t>on </a:t>
            </a:r>
            <a:r>
              <a:rPr sz="2400" spc="75" dirty="0" smtClean="0">
                <a:solidFill>
                  <a:schemeClr val="bg1"/>
                </a:solidFill>
                <a:latin typeface="Times New Roman"/>
                <a:cs typeface="Times New Roman"/>
              </a:rPr>
              <a:t> </a:t>
            </a:r>
            <a:r>
              <a:rPr sz="2400" spc="14" dirty="0" smtClean="0">
                <a:solidFill>
                  <a:schemeClr val="bg1"/>
                </a:solidFill>
                <a:latin typeface="Times New Roman"/>
                <a:cs typeface="Times New Roman"/>
              </a:rPr>
              <a:t>f</a:t>
            </a:r>
            <a:r>
              <a:rPr sz="2400" spc="-25" dirty="0" smtClean="0">
                <a:solidFill>
                  <a:schemeClr val="bg1"/>
                </a:solidFill>
                <a:latin typeface="Times New Roman"/>
                <a:cs typeface="Times New Roman"/>
              </a:rPr>
              <a:t>o</a:t>
            </a:r>
            <a:r>
              <a:rPr sz="2400" spc="0" dirty="0" smtClean="0">
                <a:solidFill>
                  <a:schemeClr val="bg1"/>
                </a:solidFill>
                <a:latin typeface="Times New Roman"/>
                <a:cs typeface="Times New Roman"/>
              </a:rPr>
              <a:t>r </a:t>
            </a:r>
            <a:r>
              <a:rPr sz="2400" spc="109" dirty="0" smtClean="0">
                <a:solidFill>
                  <a:schemeClr val="bg1"/>
                </a:solidFill>
                <a:latin typeface="Times New Roman"/>
                <a:cs typeface="Times New Roman"/>
              </a:rPr>
              <a:t> </a:t>
            </a:r>
            <a:r>
              <a:rPr sz="2400" spc="14" dirty="0" smtClean="0">
                <a:solidFill>
                  <a:schemeClr val="bg1"/>
                </a:solidFill>
                <a:latin typeface="Times New Roman"/>
                <a:cs typeface="Times New Roman"/>
              </a:rPr>
              <a:t>r</a:t>
            </a:r>
            <a:r>
              <a:rPr sz="2400" spc="-9" dirty="0" smtClean="0">
                <a:solidFill>
                  <a:schemeClr val="bg1"/>
                </a:solidFill>
                <a:latin typeface="Times New Roman"/>
                <a:cs typeface="Times New Roman"/>
              </a:rPr>
              <a:t>e</a:t>
            </a:r>
            <a:r>
              <a:rPr sz="2400" spc="0" dirty="0" smtClean="0">
                <a:solidFill>
                  <a:schemeClr val="bg1"/>
                </a:solidFill>
                <a:latin typeface="Times New Roman"/>
                <a:cs typeface="Times New Roman"/>
              </a:rPr>
              <a:t>g</a:t>
            </a:r>
            <a:r>
              <a:rPr sz="2400" spc="-19" dirty="0" smtClean="0">
                <a:solidFill>
                  <a:schemeClr val="bg1"/>
                </a:solidFill>
                <a:latin typeface="Times New Roman"/>
                <a:cs typeface="Times New Roman"/>
              </a:rPr>
              <a:t>i</a:t>
            </a:r>
            <a:r>
              <a:rPr sz="2400" spc="0" dirty="0" smtClean="0">
                <a:solidFill>
                  <a:schemeClr val="bg1"/>
                </a:solidFill>
                <a:latin typeface="Times New Roman"/>
                <a:cs typeface="Times New Roman"/>
              </a:rPr>
              <a:t>s</a:t>
            </a:r>
            <a:r>
              <a:rPr sz="2400" spc="4" dirty="0" smtClean="0">
                <a:solidFill>
                  <a:schemeClr val="bg1"/>
                </a:solidFill>
                <a:latin typeface="Times New Roman"/>
                <a:cs typeface="Times New Roman"/>
              </a:rPr>
              <a:t>t</a:t>
            </a:r>
            <a:r>
              <a:rPr sz="2400" spc="14" dirty="0" smtClean="0">
                <a:solidFill>
                  <a:schemeClr val="bg1"/>
                </a:solidFill>
                <a:latin typeface="Times New Roman"/>
                <a:cs typeface="Times New Roman"/>
              </a:rPr>
              <a:t>ra</a:t>
            </a:r>
            <a:r>
              <a:rPr sz="2400" spc="4" dirty="0" smtClean="0">
                <a:solidFill>
                  <a:schemeClr val="bg1"/>
                </a:solidFill>
                <a:latin typeface="Times New Roman"/>
                <a:cs typeface="Times New Roman"/>
              </a:rPr>
              <a:t>t</a:t>
            </a:r>
            <a:r>
              <a:rPr sz="2400" spc="-19" dirty="0" smtClean="0">
                <a:solidFill>
                  <a:schemeClr val="bg1"/>
                </a:solidFill>
                <a:latin typeface="Times New Roman"/>
                <a:cs typeface="Times New Roman"/>
              </a:rPr>
              <a:t>i</a:t>
            </a:r>
            <a:r>
              <a:rPr sz="2400" spc="-25" dirty="0" smtClean="0">
                <a:solidFill>
                  <a:schemeClr val="bg1"/>
                </a:solidFill>
                <a:latin typeface="Times New Roman"/>
                <a:cs typeface="Times New Roman"/>
              </a:rPr>
              <a:t>o</a:t>
            </a:r>
            <a:r>
              <a:rPr sz="2400" spc="0" dirty="0" smtClean="0">
                <a:solidFill>
                  <a:schemeClr val="bg1"/>
                </a:solidFill>
                <a:latin typeface="Times New Roman"/>
                <a:cs typeface="Times New Roman"/>
              </a:rPr>
              <a:t>n </a:t>
            </a:r>
            <a:r>
              <a:rPr sz="2400" spc="75" dirty="0" smtClean="0">
                <a:solidFill>
                  <a:schemeClr val="bg1"/>
                </a:solidFill>
                <a:latin typeface="Times New Roman"/>
                <a:cs typeface="Times New Roman"/>
              </a:rPr>
              <a:t> </a:t>
            </a:r>
            <a:r>
              <a:rPr sz="2400" spc="14" dirty="0" smtClean="0">
                <a:solidFill>
                  <a:schemeClr val="bg1"/>
                </a:solidFill>
                <a:latin typeface="Times New Roman"/>
                <a:cs typeface="Times New Roman"/>
              </a:rPr>
              <a:t>a</a:t>
            </a:r>
            <a:r>
              <a:rPr sz="2400" spc="0" dirty="0" smtClean="0">
                <a:solidFill>
                  <a:schemeClr val="bg1"/>
                </a:solidFill>
                <a:latin typeface="Times New Roman"/>
                <a:cs typeface="Times New Roman"/>
              </a:rPr>
              <a:t>s </a:t>
            </a:r>
            <a:r>
              <a:rPr sz="2400" spc="100" dirty="0" smtClean="0">
                <a:solidFill>
                  <a:schemeClr val="bg1"/>
                </a:solidFill>
                <a:latin typeface="Times New Roman"/>
                <a:cs typeface="Times New Roman"/>
              </a:rPr>
              <a:t> </a:t>
            </a:r>
            <a:r>
              <a:rPr sz="2400" spc="14" dirty="0" smtClean="0">
                <a:solidFill>
                  <a:schemeClr val="bg1"/>
                </a:solidFill>
                <a:latin typeface="Times New Roman"/>
                <a:cs typeface="Times New Roman"/>
              </a:rPr>
              <a:t>a</a:t>
            </a:r>
            <a:r>
              <a:rPr sz="2400" spc="0" dirty="0" smtClean="0">
                <a:solidFill>
                  <a:schemeClr val="bg1"/>
                </a:solidFill>
                <a:latin typeface="Times New Roman"/>
                <a:cs typeface="Times New Roman"/>
              </a:rPr>
              <a:t>n </a:t>
            </a:r>
            <a:r>
              <a:rPr sz="2400" spc="75" dirty="0" smtClean="0">
                <a:solidFill>
                  <a:schemeClr val="bg1"/>
                </a:solidFill>
                <a:latin typeface="Times New Roman"/>
                <a:cs typeface="Times New Roman"/>
              </a:rPr>
              <a:t> </a:t>
            </a:r>
            <a:r>
              <a:rPr sz="2400" spc="0" dirty="0" smtClean="0">
                <a:solidFill>
                  <a:schemeClr val="bg1"/>
                </a:solidFill>
                <a:latin typeface="Times New Roman"/>
                <a:cs typeface="Times New Roman"/>
              </a:rPr>
              <a:t>El</a:t>
            </a:r>
            <a:r>
              <a:rPr sz="2400" spc="-29" dirty="0" smtClean="0">
                <a:solidFill>
                  <a:schemeClr val="bg1"/>
                </a:solidFill>
                <a:latin typeface="Times New Roman"/>
                <a:cs typeface="Times New Roman"/>
              </a:rPr>
              <a:t>e</a:t>
            </a:r>
            <a:r>
              <a:rPr sz="2400" spc="-9" dirty="0" smtClean="0">
                <a:solidFill>
                  <a:schemeClr val="bg1"/>
                </a:solidFill>
                <a:latin typeface="Times New Roman"/>
                <a:cs typeface="Times New Roman"/>
              </a:rPr>
              <a:t>c</a:t>
            </a:r>
            <a:r>
              <a:rPr sz="2400" spc="4" dirty="0" smtClean="0">
                <a:solidFill>
                  <a:schemeClr val="bg1"/>
                </a:solidFill>
                <a:latin typeface="Times New Roman"/>
                <a:cs typeface="Times New Roman"/>
              </a:rPr>
              <a:t>t</a:t>
            </a:r>
            <a:r>
              <a:rPr sz="2400" spc="14" dirty="0" smtClean="0">
                <a:solidFill>
                  <a:schemeClr val="bg1"/>
                </a:solidFill>
                <a:latin typeface="Times New Roman"/>
                <a:cs typeface="Times New Roman"/>
              </a:rPr>
              <a:t>r</a:t>
            </a:r>
            <a:r>
              <a:rPr sz="2400" spc="4" dirty="0" smtClean="0">
                <a:solidFill>
                  <a:schemeClr val="bg1"/>
                </a:solidFill>
                <a:latin typeface="Times New Roman"/>
                <a:cs typeface="Times New Roman"/>
              </a:rPr>
              <a:t>i</a:t>
            </a:r>
            <a:r>
              <a:rPr sz="2400" spc="-9" dirty="0" smtClean="0">
                <a:solidFill>
                  <a:schemeClr val="bg1"/>
                </a:solidFill>
                <a:latin typeface="Times New Roman"/>
                <a:cs typeface="Times New Roman"/>
              </a:rPr>
              <a:t>c</a:t>
            </a:r>
            <a:r>
              <a:rPr sz="2400" spc="14" dirty="0" smtClean="0">
                <a:solidFill>
                  <a:schemeClr val="bg1"/>
                </a:solidFill>
                <a:latin typeface="Times New Roman"/>
                <a:cs typeface="Times New Roman"/>
              </a:rPr>
              <a:t>a</a:t>
            </a:r>
            <a:r>
              <a:rPr sz="2400" spc="0" dirty="0" smtClean="0">
                <a:solidFill>
                  <a:schemeClr val="bg1"/>
                </a:solidFill>
                <a:latin typeface="Times New Roman"/>
                <a:cs typeface="Times New Roman"/>
              </a:rPr>
              <a:t>l </a:t>
            </a:r>
            <a:r>
              <a:rPr sz="2400" spc="79" dirty="0" smtClean="0">
                <a:solidFill>
                  <a:schemeClr val="bg1"/>
                </a:solidFill>
                <a:latin typeface="Times New Roman"/>
                <a:cs typeface="Times New Roman"/>
              </a:rPr>
              <a:t> </a:t>
            </a:r>
            <a:r>
              <a:rPr sz="2400" spc="4" dirty="0" smtClean="0">
                <a:solidFill>
                  <a:schemeClr val="bg1"/>
                </a:solidFill>
                <a:latin typeface="Times New Roman"/>
                <a:cs typeface="Times New Roman"/>
              </a:rPr>
              <a:t>C</a:t>
            </a:r>
            <a:r>
              <a:rPr sz="2400" spc="0" dirty="0" smtClean="0">
                <a:solidFill>
                  <a:schemeClr val="bg1"/>
                </a:solidFill>
                <a:latin typeface="Times New Roman"/>
                <a:cs typeface="Times New Roman"/>
              </a:rPr>
              <a:t>o</a:t>
            </a:r>
            <a:r>
              <a:rPr sz="2400" spc="-25" dirty="0" smtClean="0">
                <a:solidFill>
                  <a:schemeClr val="bg1"/>
                </a:solidFill>
                <a:latin typeface="Times New Roman"/>
                <a:cs typeface="Times New Roman"/>
              </a:rPr>
              <a:t>n</a:t>
            </a:r>
            <a:r>
              <a:rPr sz="2400" spc="4" dirty="0" smtClean="0">
                <a:solidFill>
                  <a:schemeClr val="bg1"/>
                </a:solidFill>
                <a:latin typeface="Times New Roman"/>
                <a:cs typeface="Times New Roman"/>
              </a:rPr>
              <a:t>t</a:t>
            </a:r>
            <a:r>
              <a:rPr sz="2400" spc="14" dirty="0" smtClean="0">
                <a:solidFill>
                  <a:schemeClr val="bg1"/>
                </a:solidFill>
                <a:latin typeface="Times New Roman"/>
                <a:cs typeface="Times New Roman"/>
              </a:rPr>
              <a:t>r</a:t>
            </a:r>
            <a:r>
              <a:rPr sz="2400" spc="-9" dirty="0" smtClean="0">
                <a:solidFill>
                  <a:schemeClr val="bg1"/>
                </a:solidFill>
                <a:latin typeface="Times New Roman"/>
                <a:cs typeface="Times New Roman"/>
              </a:rPr>
              <a:t>ac</a:t>
            </a:r>
            <a:r>
              <a:rPr sz="2400" spc="4" dirty="0" smtClean="0">
                <a:solidFill>
                  <a:schemeClr val="bg1"/>
                </a:solidFill>
                <a:latin typeface="Times New Roman"/>
                <a:cs typeface="Times New Roman"/>
              </a:rPr>
              <a:t>t</a:t>
            </a:r>
            <a:r>
              <a:rPr sz="2400" spc="-25" dirty="0" smtClean="0">
                <a:solidFill>
                  <a:schemeClr val="bg1"/>
                </a:solidFill>
                <a:latin typeface="Times New Roman"/>
                <a:cs typeface="Times New Roman"/>
              </a:rPr>
              <a:t>o</a:t>
            </a:r>
            <a:r>
              <a:rPr sz="2400" spc="0" dirty="0" smtClean="0">
                <a:solidFill>
                  <a:schemeClr val="bg1"/>
                </a:solidFill>
                <a:latin typeface="Times New Roman"/>
                <a:cs typeface="Times New Roman"/>
              </a:rPr>
              <a:t>r </a:t>
            </a:r>
            <a:r>
              <a:rPr sz="2400" spc="134" dirty="0" smtClean="0">
                <a:solidFill>
                  <a:schemeClr val="bg1"/>
                </a:solidFill>
                <a:latin typeface="Times New Roman"/>
                <a:cs typeface="Times New Roman"/>
              </a:rPr>
              <a:t> </a:t>
            </a:r>
            <a:r>
              <a:rPr sz="2400" spc="-44" dirty="0" smtClean="0">
                <a:solidFill>
                  <a:schemeClr val="bg1"/>
                </a:solidFill>
                <a:latin typeface="Times New Roman"/>
                <a:cs typeface="Times New Roman"/>
              </a:rPr>
              <a:t>m</a:t>
            </a:r>
            <a:r>
              <a:rPr sz="2400" spc="0" dirty="0" smtClean="0">
                <a:solidFill>
                  <a:schemeClr val="bg1"/>
                </a:solidFill>
                <a:latin typeface="Times New Roman"/>
                <a:cs typeface="Times New Roman"/>
              </a:rPr>
              <a:t>ust </a:t>
            </a:r>
            <a:r>
              <a:rPr sz="2400" spc="104" dirty="0" smtClean="0">
                <a:solidFill>
                  <a:schemeClr val="bg1"/>
                </a:solidFill>
                <a:latin typeface="Times New Roman"/>
                <a:cs typeface="Times New Roman"/>
              </a:rPr>
              <a:t> </a:t>
            </a:r>
            <a:r>
              <a:rPr sz="2400" spc="0" dirty="0" smtClean="0">
                <a:solidFill>
                  <a:schemeClr val="bg1"/>
                </a:solidFill>
                <a:latin typeface="Times New Roman"/>
                <a:cs typeface="Times New Roman"/>
              </a:rPr>
              <a:t>be </a:t>
            </a:r>
            <a:r>
              <a:rPr sz="2400" spc="64" dirty="0" smtClean="0">
                <a:solidFill>
                  <a:schemeClr val="bg1"/>
                </a:solidFill>
                <a:latin typeface="Times New Roman"/>
                <a:cs typeface="Times New Roman"/>
              </a:rPr>
              <a:t> </a:t>
            </a:r>
            <a:r>
              <a:rPr sz="2400" spc="0" dirty="0" smtClean="0">
                <a:solidFill>
                  <a:schemeClr val="bg1"/>
                </a:solidFill>
                <a:latin typeface="Times New Roman"/>
                <a:cs typeface="Times New Roman"/>
              </a:rPr>
              <a:t>sup</a:t>
            </a:r>
            <a:r>
              <a:rPr sz="2400" spc="25" dirty="0" smtClean="0">
                <a:solidFill>
                  <a:schemeClr val="bg1"/>
                </a:solidFill>
                <a:latin typeface="Times New Roman"/>
                <a:cs typeface="Times New Roman"/>
              </a:rPr>
              <a:t>p</a:t>
            </a:r>
            <a:r>
              <a:rPr sz="2400" spc="-25" dirty="0" smtClean="0">
                <a:solidFill>
                  <a:schemeClr val="bg1"/>
                </a:solidFill>
                <a:latin typeface="Times New Roman"/>
                <a:cs typeface="Times New Roman"/>
              </a:rPr>
              <a:t>o</a:t>
            </a:r>
            <a:r>
              <a:rPr sz="2400" spc="14" dirty="0" smtClean="0">
                <a:solidFill>
                  <a:schemeClr val="bg1"/>
                </a:solidFill>
                <a:latin typeface="Times New Roman"/>
                <a:cs typeface="Times New Roman"/>
              </a:rPr>
              <a:t>r</a:t>
            </a:r>
            <a:r>
              <a:rPr sz="2400" spc="4" dirty="0" smtClean="0">
                <a:solidFill>
                  <a:schemeClr val="bg1"/>
                </a:solidFill>
                <a:latin typeface="Times New Roman"/>
                <a:cs typeface="Times New Roman"/>
              </a:rPr>
              <a:t>t</a:t>
            </a:r>
            <a:r>
              <a:rPr sz="2400" spc="-9" dirty="0" smtClean="0">
                <a:solidFill>
                  <a:schemeClr val="bg1"/>
                </a:solidFill>
                <a:latin typeface="Times New Roman"/>
                <a:cs typeface="Times New Roman"/>
              </a:rPr>
              <a:t>e</a:t>
            </a:r>
            <a:r>
              <a:rPr sz="2400" spc="0" dirty="0" smtClean="0">
                <a:solidFill>
                  <a:schemeClr val="bg1"/>
                </a:solidFill>
                <a:latin typeface="Times New Roman"/>
                <a:cs typeface="Times New Roman"/>
              </a:rPr>
              <a:t>d</a:t>
            </a:r>
            <a:r>
              <a:rPr lang="en-US" sz="2400" spc="0" dirty="0" smtClean="0">
                <a:solidFill>
                  <a:schemeClr val="bg1"/>
                </a:solidFill>
                <a:latin typeface="Times New Roman"/>
                <a:cs typeface="Times New Roman"/>
              </a:rPr>
              <a:t>  by documentary evidence of the applicant’s qualifications, overseas registration and experiences. The Board may require further submission and additional information about the provisions regulating the applicant’s overseas registration to determine the scope of electrical wiring work he is entitle to carry out on registration.</a:t>
            </a:r>
            <a:endParaRPr sz="2400" dirty="0">
              <a:solidFill>
                <a:schemeClr val="bg1"/>
              </a:solidFill>
              <a:latin typeface="Times New Roman"/>
              <a:cs typeface="Times New Roman"/>
            </a:endParaRPr>
          </a:p>
        </p:txBody>
      </p:sp>
    </p:spTree>
    <p:extLst>
      <p:ext uri="{BB962C8B-B14F-4D97-AF65-F5344CB8AC3E}">
        <p14:creationId xmlns:p14="http://schemas.microsoft.com/office/powerpoint/2010/main" val="66221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3"/>
          <p:cNvSpPr txBox="1">
            <a:spLocks noGrp="1"/>
          </p:cNvSpPr>
          <p:nvPr>
            <p:ph idx="1"/>
          </p:nvPr>
        </p:nvSpPr>
        <p:spPr>
          <a:xfrm>
            <a:off x="457200" y="1295400"/>
            <a:ext cx="8229600" cy="4830763"/>
          </a:xfrm>
          <a:prstGeom prst="rect">
            <a:avLst/>
          </a:prstGeom>
          <a:solidFill>
            <a:srgbClr val="0070C0"/>
          </a:solidFill>
        </p:spPr>
        <p:txBody>
          <a:bodyPr wrap="square" lIns="0" tIns="0" rIns="0" bIns="0" rtlCol="0">
            <a:noAutofit/>
          </a:bodyPr>
          <a:lstStyle/>
          <a:p>
            <a:pPr marL="12700" marR="4077039" algn="just">
              <a:lnSpc>
                <a:spcPts val="1230"/>
              </a:lnSpc>
              <a:spcBef>
                <a:spcPts val="61"/>
              </a:spcBef>
            </a:pPr>
            <a:endParaRPr lang="en-US" sz="2400" b="1" spc="-4" dirty="0" smtClean="0">
              <a:latin typeface="Arial"/>
              <a:cs typeface="Arial"/>
            </a:endParaRPr>
          </a:p>
          <a:p>
            <a:pPr marL="12700" marR="4077039" algn="just">
              <a:lnSpc>
                <a:spcPts val="1230"/>
              </a:lnSpc>
              <a:spcBef>
                <a:spcPts val="61"/>
              </a:spcBef>
            </a:pPr>
            <a:endParaRPr lang="en-US" sz="2400" b="1" spc="-4" dirty="0">
              <a:latin typeface="Arial"/>
              <a:cs typeface="Arial"/>
            </a:endParaRPr>
          </a:p>
          <a:p>
            <a:pPr marL="12700" marR="4077039" algn="just">
              <a:lnSpc>
                <a:spcPts val="1230"/>
              </a:lnSpc>
              <a:spcBef>
                <a:spcPts val="61"/>
              </a:spcBef>
            </a:pPr>
            <a:endParaRPr lang="en-US" sz="2400" b="1" u="sng" spc="-4" dirty="0" smtClean="0">
              <a:latin typeface="Arial"/>
              <a:cs typeface="Arial"/>
            </a:endParaRPr>
          </a:p>
          <a:p>
            <a:pPr marL="12700" marR="4077039" algn="just">
              <a:lnSpc>
                <a:spcPts val="1230"/>
              </a:lnSpc>
              <a:spcBef>
                <a:spcPts val="61"/>
              </a:spcBef>
            </a:pPr>
            <a:endParaRPr lang="en-US" sz="2400" b="1" u="sng" spc="-4" dirty="0">
              <a:latin typeface="Arial"/>
              <a:cs typeface="Arial"/>
            </a:endParaRPr>
          </a:p>
          <a:p>
            <a:pPr marL="0" marR="4077039" indent="0" algn="just">
              <a:lnSpc>
                <a:spcPts val="1230"/>
              </a:lnSpc>
              <a:spcBef>
                <a:spcPts val="61"/>
              </a:spcBef>
              <a:buNone/>
            </a:pPr>
            <a:r>
              <a:rPr lang="en-US" sz="2400" b="1" spc="-4" dirty="0" smtClean="0">
                <a:solidFill>
                  <a:schemeClr val="bg1"/>
                </a:solidFill>
                <a:latin typeface="Arial"/>
                <a:cs typeface="Arial"/>
              </a:rPr>
              <a:t>    </a:t>
            </a:r>
            <a:r>
              <a:rPr sz="2400" b="1" u="sng" spc="-4" dirty="0" smtClean="0">
                <a:solidFill>
                  <a:schemeClr val="bg1"/>
                </a:solidFill>
                <a:latin typeface="Arial"/>
                <a:cs typeface="Arial"/>
              </a:rPr>
              <a:t>C</a:t>
            </a:r>
            <a:r>
              <a:rPr sz="2400" b="1" u="sng" spc="9" dirty="0" smtClean="0">
                <a:solidFill>
                  <a:schemeClr val="bg1"/>
                </a:solidFill>
                <a:latin typeface="Arial"/>
                <a:cs typeface="Arial"/>
              </a:rPr>
              <a:t>e</a:t>
            </a:r>
            <a:r>
              <a:rPr sz="2400" b="1" u="sng" spc="0" dirty="0" smtClean="0">
                <a:solidFill>
                  <a:schemeClr val="bg1"/>
                </a:solidFill>
                <a:latin typeface="Arial"/>
                <a:cs typeface="Arial"/>
              </a:rPr>
              <a:t>r</a:t>
            </a:r>
            <a:r>
              <a:rPr sz="2400" b="1" u="sng" spc="-4" dirty="0" smtClean="0">
                <a:solidFill>
                  <a:schemeClr val="bg1"/>
                </a:solidFill>
                <a:latin typeface="Arial"/>
                <a:cs typeface="Arial"/>
              </a:rPr>
              <a:t>t</a:t>
            </a:r>
            <a:r>
              <a:rPr sz="2400" b="1" u="sng" spc="-19" dirty="0" smtClean="0">
                <a:solidFill>
                  <a:schemeClr val="bg1"/>
                </a:solidFill>
                <a:latin typeface="Arial"/>
                <a:cs typeface="Arial"/>
              </a:rPr>
              <a:t>i</a:t>
            </a:r>
            <a:r>
              <a:rPr sz="2400" b="1" u="sng" spc="-9" dirty="0" smtClean="0">
                <a:solidFill>
                  <a:schemeClr val="bg1"/>
                </a:solidFill>
                <a:latin typeface="Arial"/>
                <a:cs typeface="Arial"/>
              </a:rPr>
              <a:t>f</a:t>
            </a:r>
            <a:r>
              <a:rPr sz="2400" b="1" u="sng" spc="-19" dirty="0" smtClean="0">
                <a:solidFill>
                  <a:schemeClr val="bg1"/>
                </a:solidFill>
                <a:latin typeface="Arial"/>
                <a:cs typeface="Arial"/>
              </a:rPr>
              <a:t>i</a:t>
            </a:r>
            <a:r>
              <a:rPr sz="2400" b="1" u="sng" spc="9" dirty="0" smtClean="0">
                <a:solidFill>
                  <a:schemeClr val="bg1"/>
                </a:solidFill>
                <a:latin typeface="Arial"/>
                <a:cs typeface="Arial"/>
              </a:rPr>
              <a:t>ca</a:t>
            </a:r>
            <a:r>
              <a:rPr sz="2400" b="1" u="sng" spc="-9" dirty="0" smtClean="0">
                <a:solidFill>
                  <a:schemeClr val="bg1"/>
                </a:solidFill>
                <a:latin typeface="Arial"/>
                <a:cs typeface="Arial"/>
              </a:rPr>
              <a:t>t</a:t>
            </a:r>
            <a:r>
              <a:rPr sz="2400" b="1" u="sng" spc="0" dirty="0" smtClean="0">
                <a:solidFill>
                  <a:schemeClr val="bg1"/>
                </a:solidFill>
                <a:latin typeface="Arial"/>
                <a:cs typeface="Arial"/>
              </a:rPr>
              <a:t>e</a:t>
            </a:r>
            <a:endParaRPr lang="en-US" sz="2400" b="1" u="sng" spc="0" dirty="0" smtClean="0">
              <a:solidFill>
                <a:schemeClr val="bg1"/>
              </a:solidFill>
              <a:latin typeface="Arial"/>
              <a:cs typeface="Arial"/>
            </a:endParaRPr>
          </a:p>
          <a:p>
            <a:pPr marL="0" marR="4077039" indent="0" algn="just">
              <a:lnSpc>
                <a:spcPts val="1230"/>
              </a:lnSpc>
              <a:spcBef>
                <a:spcPts val="61"/>
              </a:spcBef>
              <a:buNone/>
            </a:pPr>
            <a:endParaRPr sz="2400" dirty="0">
              <a:solidFill>
                <a:schemeClr val="bg1"/>
              </a:solidFill>
              <a:latin typeface="Arial"/>
              <a:cs typeface="Arial"/>
            </a:endParaRPr>
          </a:p>
          <a:p>
            <a:pPr marL="400050" lvl="1" indent="0">
              <a:lnSpc>
                <a:spcPct val="95921"/>
              </a:lnSpc>
              <a:spcBef>
                <a:spcPts val="550"/>
              </a:spcBef>
              <a:buNone/>
            </a:pPr>
            <a:r>
              <a:rPr sz="2400" spc="-9" dirty="0" smtClean="0">
                <a:solidFill>
                  <a:schemeClr val="bg1"/>
                </a:solidFill>
                <a:latin typeface="Times New Roman"/>
                <a:cs typeface="Times New Roman"/>
              </a:rPr>
              <a:t>I</a:t>
            </a:r>
            <a:r>
              <a:rPr sz="2400" spc="0" dirty="0" smtClean="0">
                <a:solidFill>
                  <a:schemeClr val="bg1"/>
                </a:solidFill>
                <a:latin typeface="Times New Roman"/>
                <a:cs typeface="Times New Roman"/>
              </a:rPr>
              <a:t>f </a:t>
            </a:r>
            <a:r>
              <a:rPr sz="2400" spc="29" dirty="0" smtClean="0">
                <a:solidFill>
                  <a:schemeClr val="bg1"/>
                </a:solidFill>
                <a:latin typeface="Times New Roman"/>
                <a:cs typeface="Times New Roman"/>
              </a:rPr>
              <a:t> </a:t>
            </a:r>
            <a:r>
              <a:rPr sz="2400" spc="4" dirty="0" smtClean="0">
                <a:solidFill>
                  <a:schemeClr val="bg1"/>
                </a:solidFill>
                <a:latin typeface="Times New Roman"/>
                <a:cs typeface="Times New Roman"/>
              </a:rPr>
              <a:t>t</a:t>
            </a:r>
            <a:r>
              <a:rPr sz="2400" spc="0" dirty="0" smtClean="0">
                <a:solidFill>
                  <a:schemeClr val="bg1"/>
                </a:solidFill>
                <a:latin typeface="Times New Roman"/>
                <a:cs typeface="Times New Roman"/>
              </a:rPr>
              <a:t>he </a:t>
            </a:r>
            <a:r>
              <a:rPr sz="2400" spc="25" dirty="0" smtClean="0">
                <a:solidFill>
                  <a:schemeClr val="bg1"/>
                </a:solidFill>
                <a:latin typeface="Times New Roman"/>
                <a:cs typeface="Times New Roman"/>
              </a:rPr>
              <a:t> </a:t>
            </a:r>
            <a:r>
              <a:rPr sz="2400" spc="4" dirty="0" smtClean="0">
                <a:solidFill>
                  <a:schemeClr val="bg1"/>
                </a:solidFill>
                <a:latin typeface="Times New Roman"/>
                <a:cs typeface="Times New Roman"/>
              </a:rPr>
              <a:t>B</a:t>
            </a:r>
            <a:r>
              <a:rPr sz="2400" spc="-25" dirty="0" smtClean="0">
                <a:solidFill>
                  <a:schemeClr val="bg1"/>
                </a:solidFill>
                <a:latin typeface="Times New Roman"/>
                <a:cs typeface="Times New Roman"/>
              </a:rPr>
              <a:t>o</a:t>
            </a:r>
            <a:r>
              <a:rPr sz="2400" spc="14" dirty="0" smtClean="0">
                <a:solidFill>
                  <a:schemeClr val="bg1"/>
                </a:solidFill>
                <a:latin typeface="Times New Roman"/>
                <a:cs typeface="Times New Roman"/>
              </a:rPr>
              <a:t>ar</a:t>
            </a:r>
            <a:r>
              <a:rPr sz="2400" spc="0" dirty="0" smtClean="0">
                <a:solidFill>
                  <a:schemeClr val="bg1"/>
                </a:solidFill>
                <a:latin typeface="Times New Roman"/>
                <a:cs typeface="Times New Roman"/>
              </a:rPr>
              <a:t>d </a:t>
            </a:r>
            <a:r>
              <a:rPr sz="2400" spc="9" dirty="0" smtClean="0">
                <a:solidFill>
                  <a:schemeClr val="bg1"/>
                </a:solidFill>
                <a:latin typeface="Times New Roman"/>
                <a:cs typeface="Times New Roman"/>
              </a:rPr>
              <a:t> </a:t>
            </a:r>
            <a:r>
              <a:rPr sz="2400" spc="14" dirty="0" smtClean="0">
                <a:solidFill>
                  <a:schemeClr val="bg1"/>
                </a:solidFill>
                <a:latin typeface="Times New Roman"/>
                <a:cs typeface="Times New Roman"/>
              </a:rPr>
              <a:t>a</a:t>
            </a:r>
            <a:r>
              <a:rPr sz="2400" spc="0" dirty="0" smtClean="0">
                <a:solidFill>
                  <a:schemeClr val="bg1"/>
                </a:solidFill>
                <a:latin typeface="Times New Roman"/>
                <a:cs typeface="Times New Roman"/>
              </a:rPr>
              <a:t>pp</a:t>
            </a:r>
            <a:r>
              <a:rPr sz="2400" spc="14" dirty="0" smtClean="0">
                <a:solidFill>
                  <a:schemeClr val="bg1"/>
                </a:solidFill>
                <a:latin typeface="Times New Roman"/>
                <a:cs typeface="Times New Roman"/>
              </a:rPr>
              <a:t>r</a:t>
            </a:r>
            <a:r>
              <a:rPr sz="2400" spc="-25" dirty="0" smtClean="0">
                <a:solidFill>
                  <a:schemeClr val="bg1"/>
                </a:solidFill>
                <a:latin typeface="Times New Roman"/>
                <a:cs typeface="Times New Roman"/>
              </a:rPr>
              <a:t>o</a:t>
            </a:r>
            <a:r>
              <a:rPr sz="2400" spc="0" dirty="0" smtClean="0">
                <a:solidFill>
                  <a:schemeClr val="bg1"/>
                </a:solidFill>
                <a:latin typeface="Times New Roman"/>
                <a:cs typeface="Times New Roman"/>
              </a:rPr>
              <a:t>v</a:t>
            </a:r>
            <a:r>
              <a:rPr sz="2400" spc="-34" dirty="0" smtClean="0">
                <a:solidFill>
                  <a:schemeClr val="bg1"/>
                </a:solidFill>
                <a:latin typeface="Times New Roman"/>
                <a:cs typeface="Times New Roman"/>
              </a:rPr>
              <a:t>e</a:t>
            </a:r>
            <a:r>
              <a:rPr sz="2400" spc="0" dirty="0" smtClean="0">
                <a:solidFill>
                  <a:schemeClr val="bg1"/>
                </a:solidFill>
                <a:latin typeface="Times New Roman"/>
                <a:cs typeface="Times New Roman"/>
              </a:rPr>
              <a:t>s </a:t>
            </a:r>
            <a:r>
              <a:rPr sz="2400" spc="40" dirty="0" smtClean="0">
                <a:solidFill>
                  <a:schemeClr val="bg1"/>
                </a:solidFill>
                <a:latin typeface="Times New Roman"/>
                <a:cs typeface="Times New Roman"/>
              </a:rPr>
              <a:t> </a:t>
            </a:r>
            <a:r>
              <a:rPr sz="2400" spc="4" dirty="0" smtClean="0">
                <a:solidFill>
                  <a:schemeClr val="bg1"/>
                </a:solidFill>
                <a:latin typeface="Times New Roman"/>
                <a:cs typeface="Times New Roman"/>
              </a:rPr>
              <a:t>t</a:t>
            </a:r>
            <a:r>
              <a:rPr sz="2400" spc="0" dirty="0" smtClean="0">
                <a:solidFill>
                  <a:schemeClr val="bg1"/>
                </a:solidFill>
                <a:latin typeface="Times New Roman"/>
                <a:cs typeface="Times New Roman"/>
              </a:rPr>
              <a:t>he  </a:t>
            </a:r>
            <a:r>
              <a:rPr sz="2400" spc="14" dirty="0" smtClean="0">
                <a:solidFill>
                  <a:schemeClr val="bg1"/>
                </a:solidFill>
                <a:latin typeface="Times New Roman"/>
                <a:cs typeface="Times New Roman"/>
              </a:rPr>
              <a:t>a</a:t>
            </a:r>
            <a:r>
              <a:rPr sz="2400" spc="0" dirty="0" smtClean="0">
                <a:solidFill>
                  <a:schemeClr val="bg1"/>
                </a:solidFill>
                <a:latin typeface="Times New Roman"/>
                <a:cs typeface="Times New Roman"/>
              </a:rPr>
              <a:t>pp</a:t>
            </a:r>
            <a:r>
              <a:rPr sz="2400" spc="4" dirty="0" smtClean="0">
                <a:solidFill>
                  <a:schemeClr val="bg1"/>
                </a:solidFill>
                <a:latin typeface="Times New Roman"/>
                <a:cs typeface="Times New Roman"/>
              </a:rPr>
              <a:t>l</a:t>
            </a:r>
            <a:r>
              <a:rPr sz="2400" spc="-19" dirty="0" smtClean="0">
                <a:solidFill>
                  <a:schemeClr val="bg1"/>
                </a:solidFill>
                <a:latin typeface="Times New Roman"/>
                <a:cs typeface="Times New Roman"/>
              </a:rPr>
              <a:t>i</a:t>
            </a:r>
            <a:r>
              <a:rPr sz="2400" spc="-9" dirty="0" smtClean="0">
                <a:solidFill>
                  <a:schemeClr val="bg1"/>
                </a:solidFill>
                <a:latin typeface="Times New Roman"/>
                <a:cs typeface="Times New Roman"/>
              </a:rPr>
              <a:t>c</a:t>
            </a:r>
            <a:r>
              <a:rPr sz="2400" spc="14" dirty="0" smtClean="0">
                <a:solidFill>
                  <a:schemeClr val="bg1"/>
                </a:solidFill>
                <a:latin typeface="Times New Roman"/>
                <a:cs typeface="Times New Roman"/>
              </a:rPr>
              <a:t>a</a:t>
            </a:r>
            <a:r>
              <a:rPr sz="2400" spc="4" dirty="0" smtClean="0">
                <a:solidFill>
                  <a:schemeClr val="bg1"/>
                </a:solidFill>
                <a:latin typeface="Times New Roman"/>
                <a:cs typeface="Times New Roman"/>
              </a:rPr>
              <a:t>ti</a:t>
            </a:r>
            <a:r>
              <a:rPr sz="2400" spc="0" dirty="0" smtClean="0">
                <a:solidFill>
                  <a:schemeClr val="bg1"/>
                </a:solidFill>
                <a:latin typeface="Times New Roman"/>
                <a:cs typeface="Times New Roman"/>
              </a:rPr>
              <a:t>o</a:t>
            </a:r>
            <a:r>
              <a:rPr sz="2400" spc="-25" dirty="0" smtClean="0">
                <a:solidFill>
                  <a:schemeClr val="bg1"/>
                </a:solidFill>
                <a:latin typeface="Times New Roman"/>
                <a:cs typeface="Times New Roman"/>
              </a:rPr>
              <a:t>n</a:t>
            </a:r>
            <a:r>
              <a:rPr sz="2400" spc="0" dirty="0" smtClean="0">
                <a:solidFill>
                  <a:schemeClr val="bg1"/>
                </a:solidFill>
                <a:latin typeface="Times New Roman"/>
                <a:cs typeface="Times New Roman"/>
              </a:rPr>
              <a:t>, </a:t>
            </a:r>
            <a:r>
              <a:rPr sz="2400" spc="45" dirty="0" smtClean="0">
                <a:solidFill>
                  <a:schemeClr val="bg1"/>
                </a:solidFill>
                <a:latin typeface="Times New Roman"/>
                <a:cs typeface="Times New Roman"/>
              </a:rPr>
              <a:t> </a:t>
            </a:r>
            <a:r>
              <a:rPr sz="2400" spc="-19" dirty="0" smtClean="0">
                <a:solidFill>
                  <a:schemeClr val="bg1"/>
                </a:solidFill>
                <a:latin typeface="Times New Roman"/>
                <a:cs typeface="Times New Roman"/>
              </a:rPr>
              <a:t>i</a:t>
            </a:r>
            <a:r>
              <a:rPr sz="2400" spc="0" dirty="0" smtClean="0">
                <a:solidFill>
                  <a:schemeClr val="bg1"/>
                </a:solidFill>
                <a:latin typeface="Times New Roman"/>
                <a:cs typeface="Times New Roman"/>
              </a:rPr>
              <a:t>t </a:t>
            </a:r>
            <a:r>
              <a:rPr sz="2400" spc="40" dirty="0" smtClean="0">
                <a:solidFill>
                  <a:schemeClr val="bg1"/>
                </a:solidFill>
                <a:latin typeface="Times New Roman"/>
                <a:cs typeface="Times New Roman"/>
              </a:rPr>
              <a:t> </a:t>
            </a:r>
            <a:r>
              <a:rPr sz="2400" spc="0" dirty="0" smtClean="0">
                <a:solidFill>
                  <a:schemeClr val="bg1"/>
                </a:solidFill>
                <a:latin typeface="Times New Roman"/>
                <a:cs typeface="Times New Roman"/>
              </a:rPr>
              <a:t>s</a:t>
            </a:r>
            <a:r>
              <a:rPr sz="2400" spc="-19" dirty="0" smtClean="0">
                <a:solidFill>
                  <a:schemeClr val="bg1"/>
                </a:solidFill>
                <a:latin typeface="Times New Roman"/>
                <a:cs typeface="Times New Roman"/>
              </a:rPr>
              <a:t>h</a:t>
            </a:r>
            <a:r>
              <a:rPr sz="2400" spc="14" dirty="0" smtClean="0">
                <a:solidFill>
                  <a:schemeClr val="bg1"/>
                </a:solidFill>
                <a:latin typeface="Times New Roman"/>
                <a:cs typeface="Times New Roman"/>
              </a:rPr>
              <a:t>a</a:t>
            </a:r>
            <a:r>
              <a:rPr sz="2400" spc="4" dirty="0" smtClean="0">
                <a:solidFill>
                  <a:schemeClr val="bg1"/>
                </a:solidFill>
                <a:latin typeface="Times New Roman"/>
                <a:cs typeface="Times New Roman"/>
              </a:rPr>
              <a:t>l</a:t>
            </a:r>
            <a:r>
              <a:rPr sz="2400" spc="-19" dirty="0" smtClean="0">
                <a:solidFill>
                  <a:schemeClr val="bg1"/>
                </a:solidFill>
                <a:latin typeface="Times New Roman"/>
                <a:cs typeface="Times New Roman"/>
              </a:rPr>
              <a:t>l</a:t>
            </a:r>
            <a:r>
              <a:rPr sz="2400" spc="0" dirty="0" smtClean="0">
                <a:solidFill>
                  <a:schemeClr val="bg1"/>
                </a:solidFill>
                <a:latin typeface="Times New Roman"/>
                <a:cs typeface="Times New Roman"/>
              </a:rPr>
              <a:t>, </a:t>
            </a:r>
            <a:r>
              <a:rPr sz="2400" spc="45" dirty="0" smtClean="0">
                <a:solidFill>
                  <a:schemeClr val="bg1"/>
                </a:solidFill>
                <a:latin typeface="Times New Roman"/>
                <a:cs typeface="Times New Roman"/>
              </a:rPr>
              <a:t> </a:t>
            </a:r>
            <a:r>
              <a:rPr sz="2400" spc="0" dirty="0" smtClean="0">
                <a:solidFill>
                  <a:schemeClr val="bg1"/>
                </a:solidFill>
                <a:latin typeface="Times New Roman"/>
                <a:cs typeface="Times New Roman"/>
              </a:rPr>
              <a:t>upon </a:t>
            </a:r>
            <a:r>
              <a:rPr sz="2400" spc="9" dirty="0" smtClean="0">
                <a:solidFill>
                  <a:schemeClr val="bg1"/>
                </a:solidFill>
                <a:latin typeface="Times New Roman"/>
                <a:cs typeface="Times New Roman"/>
              </a:rPr>
              <a:t> </a:t>
            </a:r>
            <a:r>
              <a:rPr sz="2400" spc="0" dirty="0" smtClean="0">
                <a:solidFill>
                  <a:schemeClr val="bg1"/>
                </a:solidFill>
                <a:latin typeface="Times New Roman"/>
                <a:cs typeface="Times New Roman"/>
              </a:rPr>
              <a:t>p</a:t>
            </a:r>
            <a:r>
              <a:rPr sz="2400" spc="14" dirty="0" smtClean="0">
                <a:solidFill>
                  <a:schemeClr val="bg1"/>
                </a:solidFill>
                <a:latin typeface="Times New Roman"/>
                <a:cs typeface="Times New Roman"/>
              </a:rPr>
              <a:t>a</a:t>
            </a:r>
            <a:r>
              <a:rPr sz="2400" spc="0" dirty="0" smtClean="0">
                <a:solidFill>
                  <a:schemeClr val="bg1"/>
                </a:solidFill>
                <a:latin typeface="Times New Roman"/>
                <a:cs typeface="Times New Roman"/>
              </a:rPr>
              <a:t>y</a:t>
            </a:r>
            <a:r>
              <a:rPr sz="2400" spc="-19" dirty="0" smtClean="0">
                <a:solidFill>
                  <a:schemeClr val="bg1"/>
                </a:solidFill>
                <a:latin typeface="Times New Roman"/>
                <a:cs typeface="Times New Roman"/>
              </a:rPr>
              <a:t>m</a:t>
            </a:r>
            <a:r>
              <a:rPr sz="2400" spc="-9" dirty="0" smtClean="0">
                <a:solidFill>
                  <a:schemeClr val="bg1"/>
                </a:solidFill>
                <a:latin typeface="Times New Roman"/>
                <a:cs typeface="Times New Roman"/>
              </a:rPr>
              <a:t>e</a:t>
            </a:r>
            <a:r>
              <a:rPr sz="2400" spc="-25" dirty="0" smtClean="0">
                <a:solidFill>
                  <a:schemeClr val="bg1"/>
                </a:solidFill>
                <a:latin typeface="Times New Roman"/>
                <a:cs typeface="Times New Roman"/>
              </a:rPr>
              <a:t>n</a:t>
            </a:r>
            <a:r>
              <a:rPr sz="2400" spc="0" dirty="0" smtClean="0">
                <a:solidFill>
                  <a:schemeClr val="bg1"/>
                </a:solidFill>
                <a:latin typeface="Times New Roman"/>
                <a:cs typeface="Times New Roman"/>
              </a:rPr>
              <a:t>t </a:t>
            </a:r>
            <a:r>
              <a:rPr sz="2400" spc="65" dirty="0" smtClean="0">
                <a:solidFill>
                  <a:schemeClr val="bg1"/>
                </a:solidFill>
                <a:latin typeface="Times New Roman"/>
                <a:cs typeface="Times New Roman"/>
              </a:rPr>
              <a:t> </a:t>
            </a:r>
            <a:r>
              <a:rPr sz="2400" spc="-25" dirty="0" smtClean="0">
                <a:solidFill>
                  <a:schemeClr val="bg1"/>
                </a:solidFill>
                <a:latin typeface="Times New Roman"/>
                <a:cs typeface="Times New Roman"/>
              </a:rPr>
              <a:t>o</a:t>
            </a:r>
            <a:r>
              <a:rPr sz="2400" spc="0" dirty="0" smtClean="0">
                <a:solidFill>
                  <a:schemeClr val="bg1"/>
                </a:solidFill>
                <a:latin typeface="Times New Roman"/>
                <a:cs typeface="Times New Roman"/>
              </a:rPr>
              <a:t>f </a:t>
            </a:r>
            <a:r>
              <a:rPr sz="2400" spc="29" dirty="0" smtClean="0">
                <a:solidFill>
                  <a:schemeClr val="bg1"/>
                </a:solidFill>
                <a:latin typeface="Times New Roman"/>
                <a:cs typeface="Times New Roman"/>
              </a:rPr>
              <a:t> t</a:t>
            </a:r>
            <a:r>
              <a:rPr sz="2400" spc="0" dirty="0" smtClean="0">
                <a:solidFill>
                  <a:schemeClr val="bg1"/>
                </a:solidFill>
                <a:latin typeface="Times New Roman"/>
                <a:cs typeface="Times New Roman"/>
              </a:rPr>
              <a:t>he  </a:t>
            </a:r>
            <a:r>
              <a:rPr sz="2400" spc="14" dirty="0" smtClean="0">
                <a:solidFill>
                  <a:schemeClr val="bg1"/>
                </a:solidFill>
                <a:latin typeface="Times New Roman"/>
                <a:cs typeface="Times New Roman"/>
              </a:rPr>
              <a:t>a</a:t>
            </a:r>
            <a:r>
              <a:rPr sz="2400" spc="0" dirty="0" smtClean="0">
                <a:solidFill>
                  <a:schemeClr val="bg1"/>
                </a:solidFill>
                <a:latin typeface="Times New Roman"/>
                <a:cs typeface="Times New Roman"/>
              </a:rPr>
              <a:t>n</a:t>
            </a:r>
            <a:r>
              <a:rPr sz="2400" spc="-25" dirty="0" smtClean="0">
                <a:solidFill>
                  <a:schemeClr val="bg1"/>
                </a:solidFill>
                <a:latin typeface="Times New Roman"/>
                <a:cs typeface="Times New Roman"/>
              </a:rPr>
              <a:t>n</a:t>
            </a:r>
            <a:r>
              <a:rPr sz="2400" spc="44" dirty="0" smtClean="0">
                <a:solidFill>
                  <a:schemeClr val="bg1"/>
                </a:solidFill>
                <a:latin typeface="Times New Roman"/>
                <a:cs typeface="Times New Roman"/>
              </a:rPr>
              <a:t>u</a:t>
            </a:r>
            <a:r>
              <a:rPr sz="2400" spc="34" dirty="0" smtClean="0">
                <a:solidFill>
                  <a:schemeClr val="bg1"/>
                </a:solidFill>
                <a:latin typeface="Times New Roman"/>
                <a:cs typeface="Times New Roman"/>
              </a:rPr>
              <a:t>a</a:t>
            </a:r>
            <a:r>
              <a:rPr sz="2400" spc="0" dirty="0" smtClean="0">
                <a:solidFill>
                  <a:schemeClr val="bg1"/>
                </a:solidFill>
                <a:latin typeface="Times New Roman"/>
                <a:cs typeface="Times New Roman"/>
              </a:rPr>
              <a:t>l </a:t>
            </a:r>
            <a:r>
              <a:rPr sz="2400" spc="14" dirty="0" smtClean="0">
                <a:solidFill>
                  <a:schemeClr val="bg1"/>
                </a:solidFill>
                <a:latin typeface="Times New Roman"/>
                <a:cs typeface="Times New Roman"/>
              </a:rPr>
              <a:t>r</a:t>
            </a:r>
            <a:r>
              <a:rPr sz="2400" spc="-9" dirty="0" smtClean="0">
                <a:solidFill>
                  <a:schemeClr val="bg1"/>
                </a:solidFill>
                <a:latin typeface="Times New Roman"/>
                <a:cs typeface="Times New Roman"/>
              </a:rPr>
              <a:t>e</a:t>
            </a:r>
            <a:r>
              <a:rPr sz="2400" spc="-25" dirty="0" smtClean="0">
                <a:solidFill>
                  <a:schemeClr val="bg1"/>
                </a:solidFill>
                <a:latin typeface="Times New Roman"/>
                <a:cs typeface="Times New Roman"/>
              </a:rPr>
              <a:t>g</a:t>
            </a:r>
            <a:r>
              <a:rPr sz="2400" spc="-19" dirty="0" smtClean="0">
                <a:solidFill>
                  <a:schemeClr val="bg1"/>
                </a:solidFill>
                <a:latin typeface="Times New Roman"/>
                <a:cs typeface="Times New Roman"/>
              </a:rPr>
              <a:t>i</a:t>
            </a:r>
            <a:r>
              <a:rPr sz="2400" spc="0" dirty="0" smtClean="0">
                <a:solidFill>
                  <a:schemeClr val="bg1"/>
                </a:solidFill>
                <a:latin typeface="Times New Roman"/>
                <a:cs typeface="Times New Roman"/>
              </a:rPr>
              <a:t>s</a:t>
            </a:r>
            <a:r>
              <a:rPr sz="2400" spc="4" dirty="0" smtClean="0">
                <a:solidFill>
                  <a:schemeClr val="bg1"/>
                </a:solidFill>
                <a:latin typeface="Times New Roman"/>
                <a:cs typeface="Times New Roman"/>
              </a:rPr>
              <a:t>t</a:t>
            </a:r>
            <a:r>
              <a:rPr sz="2400" spc="14" dirty="0" smtClean="0">
                <a:solidFill>
                  <a:schemeClr val="bg1"/>
                </a:solidFill>
                <a:latin typeface="Times New Roman"/>
                <a:cs typeface="Times New Roman"/>
              </a:rPr>
              <a:t>ra</a:t>
            </a:r>
            <a:r>
              <a:rPr sz="2400" spc="4" dirty="0" smtClean="0">
                <a:solidFill>
                  <a:schemeClr val="bg1"/>
                </a:solidFill>
                <a:latin typeface="Times New Roman"/>
                <a:cs typeface="Times New Roman"/>
              </a:rPr>
              <a:t>t</a:t>
            </a:r>
            <a:r>
              <a:rPr sz="2400" spc="-19" dirty="0" smtClean="0">
                <a:solidFill>
                  <a:schemeClr val="bg1"/>
                </a:solidFill>
                <a:latin typeface="Times New Roman"/>
                <a:cs typeface="Times New Roman"/>
              </a:rPr>
              <a:t>i</a:t>
            </a:r>
            <a:r>
              <a:rPr sz="2400" spc="0" dirty="0" smtClean="0">
                <a:solidFill>
                  <a:schemeClr val="bg1"/>
                </a:solidFill>
                <a:latin typeface="Times New Roman"/>
                <a:cs typeface="Times New Roman"/>
              </a:rPr>
              <a:t>on </a:t>
            </a:r>
            <a:r>
              <a:rPr sz="2400" spc="20" dirty="0" smtClean="0">
                <a:solidFill>
                  <a:schemeClr val="bg1"/>
                </a:solidFill>
                <a:latin typeface="Times New Roman"/>
                <a:cs typeface="Times New Roman"/>
              </a:rPr>
              <a:t> </a:t>
            </a:r>
            <a:r>
              <a:rPr sz="2400" spc="14" dirty="0" smtClean="0">
                <a:solidFill>
                  <a:schemeClr val="bg1"/>
                </a:solidFill>
                <a:latin typeface="Times New Roman"/>
                <a:cs typeface="Times New Roman"/>
              </a:rPr>
              <a:t>f</a:t>
            </a:r>
            <a:r>
              <a:rPr sz="2400" spc="-9" dirty="0" smtClean="0">
                <a:solidFill>
                  <a:schemeClr val="bg1"/>
                </a:solidFill>
                <a:latin typeface="Times New Roman"/>
                <a:cs typeface="Times New Roman"/>
              </a:rPr>
              <a:t>e</a:t>
            </a:r>
            <a:r>
              <a:rPr sz="2400" spc="0" dirty="0" smtClean="0">
                <a:solidFill>
                  <a:schemeClr val="bg1"/>
                </a:solidFill>
                <a:latin typeface="Times New Roman"/>
                <a:cs typeface="Times New Roman"/>
              </a:rPr>
              <a:t>e </a:t>
            </a:r>
            <a:r>
              <a:rPr sz="2400" spc="34" dirty="0" smtClean="0">
                <a:solidFill>
                  <a:schemeClr val="bg1"/>
                </a:solidFill>
                <a:latin typeface="Times New Roman"/>
                <a:cs typeface="Times New Roman"/>
              </a:rPr>
              <a:t> </a:t>
            </a:r>
            <a:r>
              <a:rPr sz="2400" spc="0" dirty="0" smtClean="0">
                <a:solidFill>
                  <a:schemeClr val="bg1"/>
                </a:solidFill>
                <a:latin typeface="Times New Roman"/>
                <a:cs typeface="Times New Roman"/>
              </a:rPr>
              <a:t>of </a:t>
            </a:r>
            <a:r>
              <a:rPr sz="2400" spc="34" dirty="0" smtClean="0">
                <a:solidFill>
                  <a:schemeClr val="bg1"/>
                </a:solidFill>
                <a:latin typeface="Times New Roman"/>
                <a:cs typeface="Times New Roman"/>
              </a:rPr>
              <a:t> </a:t>
            </a:r>
            <a:r>
              <a:rPr sz="2400" spc="0" dirty="0" smtClean="0">
                <a:solidFill>
                  <a:schemeClr val="bg1"/>
                </a:solidFill>
                <a:latin typeface="Times New Roman"/>
                <a:cs typeface="Times New Roman"/>
              </a:rPr>
              <a:t>$10</a:t>
            </a:r>
            <a:r>
              <a:rPr sz="2400" spc="9" dirty="0" smtClean="0">
                <a:solidFill>
                  <a:schemeClr val="bg1"/>
                </a:solidFill>
                <a:latin typeface="Times New Roman"/>
                <a:cs typeface="Times New Roman"/>
              </a:rPr>
              <a:t>.</a:t>
            </a:r>
            <a:r>
              <a:rPr sz="2400" spc="0" dirty="0" smtClean="0">
                <a:solidFill>
                  <a:schemeClr val="bg1"/>
                </a:solidFill>
                <a:latin typeface="Times New Roman"/>
                <a:cs typeface="Times New Roman"/>
              </a:rPr>
              <a:t>00, </a:t>
            </a:r>
            <a:r>
              <a:rPr sz="2400" spc="54" dirty="0" smtClean="0">
                <a:solidFill>
                  <a:schemeClr val="bg1"/>
                </a:solidFill>
                <a:latin typeface="Times New Roman"/>
                <a:cs typeface="Times New Roman"/>
              </a:rPr>
              <a:t> </a:t>
            </a:r>
            <a:r>
              <a:rPr sz="2400" spc="-19" dirty="0" smtClean="0">
                <a:solidFill>
                  <a:schemeClr val="bg1"/>
                </a:solidFill>
                <a:latin typeface="Times New Roman"/>
                <a:cs typeface="Times New Roman"/>
              </a:rPr>
              <a:t>i</a:t>
            </a:r>
            <a:r>
              <a:rPr sz="2400" spc="0" dirty="0" smtClean="0">
                <a:solidFill>
                  <a:schemeClr val="bg1"/>
                </a:solidFill>
                <a:latin typeface="Times New Roman"/>
                <a:cs typeface="Times New Roman"/>
              </a:rPr>
              <a:t>s</a:t>
            </a:r>
            <a:r>
              <a:rPr sz="2400" spc="4" dirty="0" smtClean="0">
                <a:solidFill>
                  <a:schemeClr val="bg1"/>
                </a:solidFill>
                <a:latin typeface="Times New Roman"/>
                <a:cs typeface="Times New Roman"/>
              </a:rPr>
              <a:t>s</a:t>
            </a:r>
            <a:r>
              <a:rPr sz="2400" spc="0" dirty="0" smtClean="0">
                <a:solidFill>
                  <a:schemeClr val="bg1"/>
                </a:solidFill>
                <a:latin typeface="Times New Roman"/>
                <a:cs typeface="Times New Roman"/>
              </a:rPr>
              <a:t>ue </a:t>
            </a:r>
            <a:r>
              <a:rPr sz="2400" spc="9" dirty="0" smtClean="0">
                <a:solidFill>
                  <a:schemeClr val="bg1"/>
                </a:solidFill>
                <a:latin typeface="Times New Roman"/>
                <a:cs typeface="Times New Roman"/>
              </a:rPr>
              <a:t> </a:t>
            </a:r>
            <a:r>
              <a:rPr sz="2400" spc="0" dirty="0" smtClean="0">
                <a:solidFill>
                  <a:schemeClr val="bg1"/>
                </a:solidFill>
                <a:latin typeface="Times New Roman"/>
                <a:cs typeface="Times New Roman"/>
              </a:rPr>
              <a:t>a </a:t>
            </a:r>
            <a:r>
              <a:rPr sz="2400" spc="54" dirty="0" smtClean="0">
                <a:solidFill>
                  <a:schemeClr val="bg1"/>
                </a:solidFill>
                <a:latin typeface="Times New Roman"/>
                <a:cs typeface="Times New Roman"/>
              </a:rPr>
              <a:t> </a:t>
            </a:r>
            <a:r>
              <a:rPr sz="2400" spc="14" dirty="0" smtClean="0">
                <a:solidFill>
                  <a:schemeClr val="bg1"/>
                </a:solidFill>
                <a:latin typeface="Times New Roman"/>
                <a:cs typeface="Times New Roman"/>
              </a:rPr>
              <a:t>r</a:t>
            </a:r>
            <a:r>
              <a:rPr sz="2400" spc="-9" dirty="0" smtClean="0">
                <a:solidFill>
                  <a:schemeClr val="bg1"/>
                </a:solidFill>
                <a:latin typeface="Times New Roman"/>
                <a:cs typeface="Times New Roman"/>
              </a:rPr>
              <a:t>e</a:t>
            </a:r>
            <a:r>
              <a:rPr sz="2400" spc="-25" dirty="0" smtClean="0">
                <a:solidFill>
                  <a:schemeClr val="bg1"/>
                </a:solidFill>
                <a:latin typeface="Times New Roman"/>
                <a:cs typeface="Times New Roman"/>
              </a:rPr>
              <a:t>g</a:t>
            </a:r>
            <a:r>
              <a:rPr sz="2400" spc="-19" dirty="0" smtClean="0">
                <a:solidFill>
                  <a:schemeClr val="bg1"/>
                </a:solidFill>
                <a:latin typeface="Times New Roman"/>
                <a:cs typeface="Times New Roman"/>
              </a:rPr>
              <a:t>i</a:t>
            </a:r>
            <a:r>
              <a:rPr sz="2400" spc="0" dirty="0" smtClean="0">
                <a:solidFill>
                  <a:schemeClr val="bg1"/>
                </a:solidFill>
                <a:latin typeface="Times New Roman"/>
                <a:cs typeface="Times New Roman"/>
              </a:rPr>
              <a:t>s</a:t>
            </a:r>
            <a:r>
              <a:rPr sz="2400" spc="4" dirty="0" smtClean="0">
                <a:solidFill>
                  <a:schemeClr val="bg1"/>
                </a:solidFill>
                <a:latin typeface="Times New Roman"/>
                <a:cs typeface="Times New Roman"/>
              </a:rPr>
              <a:t>t</a:t>
            </a:r>
            <a:r>
              <a:rPr sz="2400" spc="14" dirty="0" smtClean="0">
                <a:solidFill>
                  <a:schemeClr val="bg1"/>
                </a:solidFill>
                <a:latin typeface="Times New Roman"/>
                <a:cs typeface="Times New Roman"/>
              </a:rPr>
              <a:t>ra</a:t>
            </a:r>
            <a:r>
              <a:rPr sz="2400" spc="4" dirty="0" smtClean="0">
                <a:solidFill>
                  <a:schemeClr val="bg1"/>
                </a:solidFill>
                <a:latin typeface="Times New Roman"/>
                <a:cs typeface="Times New Roman"/>
              </a:rPr>
              <a:t>t</a:t>
            </a:r>
            <a:r>
              <a:rPr sz="2400" spc="-19" dirty="0" smtClean="0">
                <a:solidFill>
                  <a:schemeClr val="bg1"/>
                </a:solidFill>
                <a:latin typeface="Times New Roman"/>
                <a:cs typeface="Times New Roman"/>
              </a:rPr>
              <a:t>i</a:t>
            </a:r>
            <a:r>
              <a:rPr sz="2400" spc="0" dirty="0" smtClean="0">
                <a:solidFill>
                  <a:schemeClr val="bg1"/>
                </a:solidFill>
                <a:latin typeface="Times New Roman"/>
                <a:cs typeface="Times New Roman"/>
              </a:rPr>
              <a:t>on </a:t>
            </a:r>
            <a:r>
              <a:rPr sz="2400" spc="20" dirty="0" smtClean="0">
                <a:solidFill>
                  <a:schemeClr val="bg1"/>
                </a:solidFill>
                <a:latin typeface="Times New Roman"/>
                <a:cs typeface="Times New Roman"/>
              </a:rPr>
              <a:t> </a:t>
            </a:r>
            <a:r>
              <a:rPr sz="2400" spc="14" dirty="0" smtClean="0">
                <a:solidFill>
                  <a:schemeClr val="bg1"/>
                </a:solidFill>
                <a:latin typeface="Times New Roman"/>
                <a:cs typeface="Times New Roman"/>
              </a:rPr>
              <a:t>c</a:t>
            </a:r>
            <a:r>
              <a:rPr sz="2400" spc="-34" dirty="0" smtClean="0">
                <a:solidFill>
                  <a:schemeClr val="bg1"/>
                </a:solidFill>
                <a:latin typeface="Times New Roman"/>
                <a:cs typeface="Times New Roman"/>
              </a:rPr>
              <a:t>e</a:t>
            </a:r>
            <a:r>
              <a:rPr sz="2400" spc="14" dirty="0" smtClean="0">
                <a:solidFill>
                  <a:schemeClr val="bg1"/>
                </a:solidFill>
                <a:latin typeface="Times New Roman"/>
                <a:cs typeface="Times New Roman"/>
              </a:rPr>
              <a:t>r</a:t>
            </a:r>
            <a:r>
              <a:rPr sz="2400" spc="4" dirty="0" smtClean="0">
                <a:solidFill>
                  <a:schemeClr val="bg1"/>
                </a:solidFill>
                <a:latin typeface="Times New Roman"/>
                <a:cs typeface="Times New Roman"/>
              </a:rPr>
              <a:t>ti</a:t>
            </a:r>
            <a:r>
              <a:rPr sz="2400" spc="-9" dirty="0" smtClean="0">
                <a:solidFill>
                  <a:schemeClr val="bg1"/>
                </a:solidFill>
                <a:latin typeface="Times New Roman"/>
                <a:cs typeface="Times New Roman"/>
              </a:rPr>
              <a:t>f</a:t>
            </a:r>
            <a:r>
              <a:rPr sz="2400" spc="-19" dirty="0" smtClean="0">
                <a:solidFill>
                  <a:schemeClr val="bg1"/>
                </a:solidFill>
                <a:latin typeface="Times New Roman"/>
                <a:cs typeface="Times New Roman"/>
              </a:rPr>
              <a:t>i</a:t>
            </a:r>
            <a:r>
              <a:rPr sz="2400" spc="-9" dirty="0" smtClean="0">
                <a:solidFill>
                  <a:schemeClr val="bg1"/>
                </a:solidFill>
                <a:latin typeface="Times New Roman"/>
                <a:cs typeface="Times New Roman"/>
              </a:rPr>
              <a:t>c</a:t>
            </a:r>
            <a:r>
              <a:rPr sz="2400" spc="14" dirty="0" smtClean="0">
                <a:solidFill>
                  <a:schemeClr val="bg1"/>
                </a:solidFill>
                <a:latin typeface="Times New Roman"/>
                <a:cs typeface="Times New Roman"/>
              </a:rPr>
              <a:t>a</a:t>
            </a:r>
            <a:r>
              <a:rPr sz="2400" spc="29" dirty="0" smtClean="0">
                <a:solidFill>
                  <a:schemeClr val="bg1"/>
                </a:solidFill>
                <a:latin typeface="Times New Roman"/>
                <a:cs typeface="Times New Roman"/>
              </a:rPr>
              <a:t>t</a:t>
            </a:r>
            <a:r>
              <a:rPr sz="2400" spc="0" dirty="0" smtClean="0">
                <a:solidFill>
                  <a:schemeClr val="bg1"/>
                </a:solidFill>
                <a:latin typeface="Times New Roman"/>
                <a:cs typeface="Times New Roman"/>
              </a:rPr>
              <a:t>e </a:t>
            </a:r>
            <a:r>
              <a:rPr sz="2400" spc="9" dirty="0" smtClean="0">
                <a:solidFill>
                  <a:schemeClr val="bg1"/>
                </a:solidFill>
                <a:latin typeface="Times New Roman"/>
                <a:cs typeface="Times New Roman"/>
              </a:rPr>
              <a:t> </a:t>
            </a:r>
            <a:r>
              <a:rPr sz="2400" spc="14" dirty="0" smtClean="0">
                <a:solidFill>
                  <a:schemeClr val="bg1"/>
                </a:solidFill>
                <a:latin typeface="Times New Roman"/>
                <a:cs typeface="Times New Roman"/>
              </a:rPr>
              <a:t>a</a:t>
            </a:r>
            <a:r>
              <a:rPr sz="2400" spc="0" dirty="0" smtClean="0">
                <a:solidFill>
                  <a:schemeClr val="bg1"/>
                </a:solidFill>
                <a:latin typeface="Times New Roman"/>
                <a:cs typeface="Times New Roman"/>
              </a:rPr>
              <a:t>s </a:t>
            </a:r>
            <a:r>
              <a:rPr sz="2400" spc="45" dirty="0" smtClean="0">
                <a:solidFill>
                  <a:schemeClr val="bg1"/>
                </a:solidFill>
                <a:latin typeface="Times New Roman"/>
                <a:cs typeface="Times New Roman"/>
              </a:rPr>
              <a:t> </a:t>
            </a:r>
            <a:r>
              <a:rPr sz="2400" spc="-19" dirty="0" smtClean="0">
                <a:solidFill>
                  <a:schemeClr val="bg1"/>
                </a:solidFill>
                <a:latin typeface="Times New Roman"/>
                <a:cs typeface="Times New Roman"/>
              </a:rPr>
              <a:t>i</a:t>
            </a:r>
            <a:r>
              <a:rPr sz="2400" spc="0" dirty="0" smtClean="0">
                <a:solidFill>
                  <a:schemeClr val="bg1"/>
                </a:solidFill>
                <a:latin typeface="Times New Roman"/>
                <a:cs typeface="Times New Roman"/>
              </a:rPr>
              <a:t>n </a:t>
            </a:r>
            <a:r>
              <a:rPr sz="2400" spc="20" dirty="0" smtClean="0">
                <a:solidFill>
                  <a:schemeClr val="bg1"/>
                </a:solidFill>
                <a:latin typeface="Times New Roman"/>
                <a:cs typeface="Times New Roman"/>
              </a:rPr>
              <a:t> </a:t>
            </a:r>
            <a:r>
              <a:rPr sz="2400" spc="34" dirty="0" smtClean="0">
                <a:solidFill>
                  <a:schemeClr val="bg1"/>
                </a:solidFill>
                <a:latin typeface="Times New Roman"/>
                <a:cs typeface="Times New Roman"/>
              </a:rPr>
              <a:t>F</a:t>
            </a:r>
            <a:r>
              <a:rPr sz="2400" spc="-25" dirty="0" smtClean="0">
                <a:solidFill>
                  <a:schemeClr val="bg1"/>
                </a:solidFill>
                <a:latin typeface="Times New Roman"/>
                <a:cs typeface="Times New Roman"/>
              </a:rPr>
              <a:t>o</a:t>
            </a:r>
            <a:r>
              <a:rPr sz="2400" spc="39" dirty="0" smtClean="0">
                <a:solidFill>
                  <a:schemeClr val="bg1"/>
                </a:solidFill>
                <a:latin typeface="Times New Roman"/>
                <a:cs typeface="Times New Roman"/>
              </a:rPr>
              <a:t>r</a:t>
            </a:r>
            <a:r>
              <a:rPr sz="2400" spc="0" dirty="0" smtClean="0">
                <a:solidFill>
                  <a:schemeClr val="bg1"/>
                </a:solidFill>
                <a:latin typeface="Times New Roman"/>
                <a:cs typeface="Times New Roman"/>
              </a:rPr>
              <a:t>m  1 </a:t>
            </a:r>
            <a:r>
              <a:rPr sz="2400" spc="100" dirty="0" smtClean="0">
                <a:solidFill>
                  <a:schemeClr val="bg1"/>
                </a:solidFill>
                <a:latin typeface="Times New Roman"/>
                <a:cs typeface="Times New Roman"/>
              </a:rPr>
              <a:t> </a:t>
            </a:r>
            <a:r>
              <a:rPr sz="2400" spc="0" dirty="0" smtClean="0">
                <a:solidFill>
                  <a:schemeClr val="bg1"/>
                </a:solidFill>
                <a:latin typeface="Times New Roman"/>
                <a:cs typeface="Times New Roman"/>
              </a:rPr>
              <a:t>of </a:t>
            </a:r>
            <a:r>
              <a:rPr sz="2400" spc="34" dirty="0" smtClean="0">
                <a:solidFill>
                  <a:schemeClr val="bg1"/>
                </a:solidFill>
                <a:latin typeface="Times New Roman"/>
                <a:cs typeface="Times New Roman"/>
              </a:rPr>
              <a:t> </a:t>
            </a:r>
            <a:r>
              <a:rPr sz="2400" spc="4" dirty="0" smtClean="0">
                <a:solidFill>
                  <a:schemeClr val="bg1"/>
                </a:solidFill>
                <a:latin typeface="Times New Roman"/>
                <a:cs typeface="Times New Roman"/>
              </a:rPr>
              <a:t>t</a:t>
            </a:r>
            <a:r>
              <a:rPr sz="2400" spc="25" dirty="0" smtClean="0">
                <a:solidFill>
                  <a:schemeClr val="bg1"/>
                </a:solidFill>
                <a:latin typeface="Times New Roman"/>
                <a:cs typeface="Times New Roman"/>
              </a:rPr>
              <a:t>h</a:t>
            </a:r>
            <a:r>
              <a:rPr sz="2400" spc="0" dirty="0" smtClean="0">
                <a:solidFill>
                  <a:schemeClr val="bg1"/>
                </a:solidFill>
                <a:latin typeface="Times New Roman"/>
                <a:cs typeface="Times New Roman"/>
              </a:rPr>
              <a:t>e </a:t>
            </a:r>
            <a:r>
              <a:rPr sz="2400" spc="9" dirty="0" smtClean="0">
                <a:solidFill>
                  <a:schemeClr val="bg1"/>
                </a:solidFill>
                <a:latin typeface="Times New Roman"/>
                <a:cs typeface="Times New Roman"/>
              </a:rPr>
              <a:t>S</a:t>
            </a:r>
            <a:r>
              <a:rPr sz="2400" spc="-9" dirty="0" smtClean="0">
                <a:solidFill>
                  <a:schemeClr val="bg1"/>
                </a:solidFill>
                <a:latin typeface="Times New Roman"/>
                <a:cs typeface="Times New Roman"/>
              </a:rPr>
              <a:t>c</a:t>
            </a:r>
            <a:r>
              <a:rPr sz="2400" spc="0" dirty="0" smtClean="0">
                <a:solidFill>
                  <a:schemeClr val="bg1"/>
                </a:solidFill>
                <a:latin typeface="Times New Roman"/>
                <a:cs typeface="Times New Roman"/>
              </a:rPr>
              <a:t>h</a:t>
            </a:r>
            <a:r>
              <a:rPr sz="2400" spc="-9" dirty="0" smtClean="0">
                <a:solidFill>
                  <a:schemeClr val="bg1"/>
                </a:solidFill>
                <a:latin typeface="Times New Roman"/>
                <a:cs typeface="Times New Roman"/>
              </a:rPr>
              <a:t>e</a:t>
            </a:r>
            <a:r>
              <a:rPr sz="2400" spc="-25" dirty="0" smtClean="0">
                <a:solidFill>
                  <a:schemeClr val="bg1"/>
                </a:solidFill>
                <a:latin typeface="Times New Roman"/>
                <a:cs typeface="Times New Roman"/>
              </a:rPr>
              <a:t>d</a:t>
            </a:r>
            <a:r>
              <a:rPr sz="2400" spc="25" dirty="0" smtClean="0">
                <a:solidFill>
                  <a:schemeClr val="bg1"/>
                </a:solidFill>
                <a:latin typeface="Times New Roman"/>
                <a:cs typeface="Times New Roman"/>
              </a:rPr>
              <a:t>u</a:t>
            </a:r>
            <a:r>
              <a:rPr sz="2400" spc="4" dirty="0" smtClean="0">
                <a:solidFill>
                  <a:schemeClr val="bg1"/>
                </a:solidFill>
                <a:latin typeface="Times New Roman"/>
                <a:cs typeface="Times New Roman"/>
              </a:rPr>
              <a:t>l</a:t>
            </a:r>
            <a:r>
              <a:rPr sz="2400" spc="0" dirty="0" smtClean="0">
                <a:solidFill>
                  <a:schemeClr val="bg1"/>
                </a:solidFill>
                <a:latin typeface="Times New Roman"/>
                <a:cs typeface="Times New Roman"/>
              </a:rPr>
              <a:t>e </a:t>
            </a:r>
            <a:r>
              <a:rPr sz="2400" spc="29" dirty="0" smtClean="0">
                <a:solidFill>
                  <a:schemeClr val="bg1"/>
                </a:solidFill>
                <a:latin typeface="Times New Roman"/>
                <a:cs typeface="Times New Roman"/>
              </a:rPr>
              <a:t>t</a:t>
            </a:r>
            <a:r>
              <a:rPr sz="2400" spc="0" dirty="0" smtClean="0">
                <a:solidFill>
                  <a:schemeClr val="bg1"/>
                </a:solidFill>
                <a:latin typeface="Times New Roman"/>
                <a:cs typeface="Times New Roman"/>
              </a:rPr>
              <a:t>o</a:t>
            </a:r>
            <a:r>
              <a:rPr sz="2400" spc="10" dirty="0" smtClean="0">
                <a:solidFill>
                  <a:schemeClr val="bg1"/>
                </a:solidFill>
                <a:latin typeface="Times New Roman"/>
                <a:cs typeface="Times New Roman"/>
              </a:rPr>
              <a:t> </a:t>
            </a:r>
            <a:r>
              <a:rPr sz="2400" spc="29" dirty="0" smtClean="0">
                <a:solidFill>
                  <a:schemeClr val="bg1"/>
                </a:solidFill>
                <a:latin typeface="Times New Roman"/>
                <a:cs typeface="Times New Roman"/>
              </a:rPr>
              <a:t>t</a:t>
            </a:r>
            <a:r>
              <a:rPr sz="2400" spc="0" dirty="0" smtClean="0">
                <a:solidFill>
                  <a:schemeClr val="bg1"/>
                </a:solidFill>
                <a:latin typeface="Times New Roman"/>
                <a:cs typeface="Times New Roman"/>
              </a:rPr>
              <a:t>he </a:t>
            </a:r>
            <a:r>
              <a:rPr sz="2400" spc="14" dirty="0" smtClean="0">
                <a:solidFill>
                  <a:schemeClr val="bg1"/>
                </a:solidFill>
                <a:latin typeface="Times New Roman"/>
                <a:cs typeface="Times New Roman"/>
              </a:rPr>
              <a:t>a</a:t>
            </a:r>
            <a:r>
              <a:rPr sz="2400" spc="0" dirty="0" smtClean="0">
                <a:solidFill>
                  <a:schemeClr val="bg1"/>
                </a:solidFill>
                <a:latin typeface="Times New Roman"/>
                <a:cs typeface="Times New Roman"/>
              </a:rPr>
              <a:t>pp</a:t>
            </a:r>
            <a:r>
              <a:rPr sz="2400" spc="4" dirty="0" smtClean="0">
                <a:solidFill>
                  <a:schemeClr val="bg1"/>
                </a:solidFill>
                <a:latin typeface="Times New Roman"/>
                <a:cs typeface="Times New Roman"/>
              </a:rPr>
              <a:t>l</a:t>
            </a:r>
            <a:r>
              <a:rPr sz="2400" spc="-19" dirty="0" smtClean="0">
                <a:solidFill>
                  <a:schemeClr val="bg1"/>
                </a:solidFill>
                <a:latin typeface="Times New Roman"/>
                <a:cs typeface="Times New Roman"/>
              </a:rPr>
              <a:t>i</a:t>
            </a:r>
            <a:r>
              <a:rPr sz="2400" spc="-9" dirty="0" smtClean="0">
                <a:solidFill>
                  <a:schemeClr val="bg1"/>
                </a:solidFill>
                <a:latin typeface="Times New Roman"/>
                <a:cs typeface="Times New Roman"/>
              </a:rPr>
              <a:t>c</a:t>
            </a:r>
            <a:r>
              <a:rPr sz="2400" spc="14" dirty="0" smtClean="0">
                <a:solidFill>
                  <a:schemeClr val="bg1"/>
                </a:solidFill>
                <a:latin typeface="Times New Roman"/>
                <a:cs typeface="Times New Roman"/>
              </a:rPr>
              <a:t>a</a:t>
            </a:r>
            <a:r>
              <a:rPr sz="2400" spc="-25" dirty="0" smtClean="0">
                <a:solidFill>
                  <a:schemeClr val="bg1"/>
                </a:solidFill>
                <a:latin typeface="Times New Roman"/>
                <a:cs typeface="Times New Roman"/>
              </a:rPr>
              <a:t>n</a:t>
            </a:r>
            <a:r>
              <a:rPr sz="2400" spc="4" dirty="0" smtClean="0">
                <a:solidFill>
                  <a:schemeClr val="bg1"/>
                </a:solidFill>
                <a:latin typeface="Times New Roman"/>
                <a:cs typeface="Times New Roman"/>
              </a:rPr>
              <a:t>t</a:t>
            </a:r>
            <a:r>
              <a:rPr sz="2400" spc="0" dirty="0" smtClean="0">
                <a:solidFill>
                  <a:schemeClr val="bg1"/>
                </a:solidFill>
                <a:latin typeface="Times New Roman"/>
                <a:cs typeface="Times New Roman"/>
              </a:rPr>
              <a:t>.</a:t>
            </a:r>
            <a:r>
              <a:rPr sz="2400" spc="45" dirty="0" smtClean="0">
                <a:solidFill>
                  <a:schemeClr val="bg1"/>
                </a:solidFill>
                <a:latin typeface="Times New Roman"/>
                <a:cs typeface="Times New Roman"/>
              </a:rPr>
              <a:t> </a:t>
            </a:r>
            <a:r>
              <a:rPr sz="2400" spc="19" dirty="0" smtClean="0">
                <a:solidFill>
                  <a:schemeClr val="bg1"/>
                </a:solidFill>
                <a:latin typeface="Times New Roman"/>
                <a:cs typeface="Times New Roman"/>
              </a:rPr>
              <a:t>T</a:t>
            </a:r>
            <a:r>
              <a:rPr sz="2400" spc="-25" dirty="0" smtClean="0">
                <a:solidFill>
                  <a:schemeClr val="bg1"/>
                </a:solidFill>
                <a:latin typeface="Times New Roman"/>
                <a:cs typeface="Times New Roman"/>
              </a:rPr>
              <a:t>h</a:t>
            </a:r>
            <a:r>
              <a:rPr sz="2400" spc="-19" dirty="0" smtClean="0">
                <a:solidFill>
                  <a:schemeClr val="bg1"/>
                </a:solidFill>
                <a:latin typeface="Times New Roman"/>
                <a:cs typeface="Times New Roman"/>
              </a:rPr>
              <a:t>i</a:t>
            </a:r>
            <a:r>
              <a:rPr sz="2400" spc="0" dirty="0" smtClean="0">
                <a:solidFill>
                  <a:schemeClr val="bg1"/>
                </a:solidFill>
                <a:latin typeface="Times New Roman"/>
                <a:cs typeface="Times New Roman"/>
              </a:rPr>
              <a:t>s</a:t>
            </a:r>
            <a:r>
              <a:rPr sz="2400" spc="35" dirty="0" smtClean="0">
                <a:solidFill>
                  <a:schemeClr val="bg1"/>
                </a:solidFill>
                <a:latin typeface="Times New Roman"/>
                <a:cs typeface="Times New Roman"/>
              </a:rPr>
              <a:t> </a:t>
            </a:r>
            <a:r>
              <a:rPr sz="2400" spc="39" dirty="0" smtClean="0">
                <a:solidFill>
                  <a:schemeClr val="bg1"/>
                </a:solidFill>
                <a:latin typeface="Times New Roman"/>
                <a:cs typeface="Times New Roman"/>
              </a:rPr>
              <a:t>r</a:t>
            </a:r>
            <a:r>
              <a:rPr sz="2400" spc="-9" dirty="0" smtClean="0">
                <a:solidFill>
                  <a:schemeClr val="bg1"/>
                </a:solidFill>
                <a:latin typeface="Times New Roman"/>
                <a:cs typeface="Times New Roman"/>
              </a:rPr>
              <a:t>e</a:t>
            </a:r>
            <a:r>
              <a:rPr sz="2400" spc="-25" dirty="0" smtClean="0">
                <a:solidFill>
                  <a:schemeClr val="bg1"/>
                </a:solidFill>
                <a:latin typeface="Times New Roman"/>
                <a:cs typeface="Times New Roman"/>
              </a:rPr>
              <a:t>g</a:t>
            </a:r>
            <a:r>
              <a:rPr sz="2400" spc="-19" dirty="0" smtClean="0">
                <a:solidFill>
                  <a:schemeClr val="bg1"/>
                </a:solidFill>
                <a:latin typeface="Times New Roman"/>
                <a:cs typeface="Times New Roman"/>
              </a:rPr>
              <a:t>i</a:t>
            </a:r>
            <a:r>
              <a:rPr sz="2400" spc="0" dirty="0" smtClean="0">
                <a:solidFill>
                  <a:schemeClr val="bg1"/>
                </a:solidFill>
                <a:latin typeface="Times New Roman"/>
                <a:cs typeface="Times New Roman"/>
              </a:rPr>
              <a:t>s</a:t>
            </a:r>
            <a:r>
              <a:rPr sz="2400" spc="4" dirty="0" smtClean="0">
                <a:solidFill>
                  <a:schemeClr val="bg1"/>
                </a:solidFill>
                <a:latin typeface="Times New Roman"/>
                <a:cs typeface="Times New Roman"/>
              </a:rPr>
              <a:t>t</a:t>
            </a:r>
            <a:r>
              <a:rPr sz="2400" spc="14" dirty="0" smtClean="0">
                <a:solidFill>
                  <a:schemeClr val="bg1"/>
                </a:solidFill>
                <a:latin typeface="Times New Roman"/>
                <a:cs typeface="Times New Roman"/>
              </a:rPr>
              <a:t>ra</a:t>
            </a:r>
            <a:r>
              <a:rPr sz="2400" spc="4" dirty="0" smtClean="0">
                <a:solidFill>
                  <a:schemeClr val="bg1"/>
                </a:solidFill>
                <a:latin typeface="Times New Roman"/>
                <a:cs typeface="Times New Roman"/>
              </a:rPr>
              <a:t>t</a:t>
            </a:r>
            <a:r>
              <a:rPr sz="2400" spc="-19" dirty="0" smtClean="0">
                <a:solidFill>
                  <a:schemeClr val="bg1"/>
                </a:solidFill>
                <a:latin typeface="Times New Roman"/>
                <a:cs typeface="Times New Roman"/>
              </a:rPr>
              <a:t>i</a:t>
            </a:r>
            <a:r>
              <a:rPr sz="2400" spc="0" dirty="0" smtClean="0">
                <a:solidFill>
                  <a:schemeClr val="bg1"/>
                </a:solidFill>
                <a:latin typeface="Times New Roman"/>
                <a:cs typeface="Times New Roman"/>
              </a:rPr>
              <a:t>on</a:t>
            </a:r>
            <a:r>
              <a:rPr sz="2400" spc="10" dirty="0" smtClean="0">
                <a:solidFill>
                  <a:schemeClr val="bg1"/>
                </a:solidFill>
                <a:latin typeface="Times New Roman"/>
                <a:cs typeface="Times New Roman"/>
              </a:rPr>
              <a:t> </a:t>
            </a:r>
            <a:r>
              <a:rPr sz="2400" spc="14" dirty="0" smtClean="0">
                <a:solidFill>
                  <a:schemeClr val="bg1"/>
                </a:solidFill>
                <a:latin typeface="Times New Roman"/>
                <a:cs typeface="Times New Roman"/>
              </a:rPr>
              <a:t>c</a:t>
            </a:r>
            <a:r>
              <a:rPr sz="2400" spc="-34" dirty="0" smtClean="0">
                <a:solidFill>
                  <a:schemeClr val="bg1"/>
                </a:solidFill>
                <a:latin typeface="Times New Roman"/>
                <a:cs typeface="Times New Roman"/>
              </a:rPr>
              <a:t>e</a:t>
            </a:r>
            <a:r>
              <a:rPr sz="2400" spc="14" dirty="0" smtClean="0">
                <a:solidFill>
                  <a:schemeClr val="bg1"/>
                </a:solidFill>
                <a:latin typeface="Times New Roman"/>
                <a:cs typeface="Times New Roman"/>
              </a:rPr>
              <a:t>r</a:t>
            </a:r>
            <a:r>
              <a:rPr sz="2400" spc="4" dirty="0" smtClean="0">
                <a:solidFill>
                  <a:schemeClr val="bg1"/>
                </a:solidFill>
                <a:latin typeface="Times New Roman"/>
                <a:cs typeface="Times New Roman"/>
              </a:rPr>
              <a:t>ti</a:t>
            </a:r>
            <a:r>
              <a:rPr sz="2400" spc="-9" dirty="0" smtClean="0">
                <a:solidFill>
                  <a:schemeClr val="bg1"/>
                </a:solidFill>
                <a:latin typeface="Times New Roman"/>
                <a:cs typeface="Times New Roman"/>
              </a:rPr>
              <a:t>f</a:t>
            </a:r>
            <a:r>
              <a:rPr sz="2400" spc="4" dirty="0" smtClean="0">
                <a:solidFill>
                  <a:schemeClr val="bg1"/>
                </a:solidFill>
                <a:latin typeface="Times New Roman"/>
                <a:cs typeface="Times New Roman"/>
              </a:rPr>
              <a:t>i</a:t>
            </a:r>
            <a:r>
              <a:rPr sz="2400" spc="14" dirty="0" smtClean="0">
                <a:solidFill>
                  <a:schemeClr val="bg1"/>
                </a:solidFill>
                <a:latin typeface="Times New Roman"/>
                <a:cs typeface="Times New Roman"/>
              </a:rPr>
              <a:t>ca</a:t>
            </a:r>
            <a:r>
              <a:rPr sz="2400" spc="4" dirty="0" smtClean="0">
                <a:solidFill>
                  <a:schemeClr val="bg1"/>
                </a:solidFill>
                <a:latin typeface="Times New Roman"/>
                <a:cs typeface="Times New Roman"/>
              </a:rPr>
              <a:t>t</a:t>
            </a:r>
            <a:r>
              <a:rPr sz="2400" spc="0" dirty="0" smtClean="0">
                <a:solidFill>
                  <a:schemeClr val="bg1"/>
                </a:solidFill>
                <a:latin typeface="Times New Roman"/>
                <a:cs typeface="Times New Roman"/>
              </a:rPr>
              <a:t>e s</a:t>
            </a:r>
            <a:r>
              <a:rPr sz="2400" spc="-19" dirty="0" smtClean="0">
                <a:solidFill>
                  <a:schemeClr val="bg1"/>
                </a:solidFill>
                <a:latin typeface="Times New Roman"/>
                <a:cs typeface="Times New Roman"/>
              </a:rPr>
              <a:t>h</a:t>
            </a:r>
            <a:r>
              <a:rPr sz="2400" spc="14" dirty="0" smtClean="0">
                <a:solidFill>
                  <a:schemeClr val="bg1"/>
                </a:solidFill>
                <a:latin typeface="Times New Roman"/>
                <a:cs typeface="Times New Roman"/>
              </a:rPr>
              <a:t>a</a:t>
            </a:r>
            <a:r>
              <a:rPr sz="2400" spc="4" dirty="0" smtClean="0">
                <a:solidFill>
                  <a:schemeClr val="bg1"/>
                </a:solidFill>
                <a:latin typeface="Times New Roman"/>
                <a:cs typeface="Times New Roman"/>
              </a:rPr>
              <a:t>l</a:t>
            </a:r>
            <a:r>
              <a:rPr sz="2400" spc="0" dirty="0" smtClean="0">
                <a:solidFill>
                  <a:schemeClr val="bg1"/>
                </a:solidFill>
                <a:latin typeface="Times New Roman"/>
                <a:cs typeface="Times New Roman"/>
              </a:rPr>
              <a:t>l</a:t>
            </a:r>
            <a:r>
              <a:rPr sz="2400" spc="15" dirty="0" smtClean="0">
                <a:solidFill>
                  <a:schemeClr val="bg1"/>
                </a:solidFill>
                <a:latin typeface="Times New Roman"/>
                <a:cs typeface="Times New Roman"/>
              </a:rPr>
              <a:t> </a:t>
            </a:r>
            <a:r>
              <a:rPr sz="2400" spc="25" dirty="0" smtClean="0">
                <a:solidFill>
                  <a:schemeClr val="bg1"/>
                </a:solidFill>
                <a:latin typeface="Times New Roman"/>
                <a:cs typeface="Times New Roman"/>
              </a:rPr>
              <a:t>b</a:t>
            </a:r>
            <a:r>
              <a:rPr sz="2400" spc="0" dirty="0" smtClean="0">
                <a:solidFill>
                  <a:schemeClr val="bg1"/>
                </a:solidFill>
                <a:latin typeface="Times New Roman"/>
                <a:cs typeface="Times New Roman"/>
              </a:rPr>
              <a:t>e</a:t>
            </a:r>
            <a:r>
              <a:rPr sz="2400" spc="45" dirty="0" smtClean="0">
                <a:solidFill>
                  <a:schemeClr val="bg1"/>
                </a:solidFill>
                <a:latin typeface="Times New Roman"/>
                <a:cs typeface="Times New Roman"/>
              </a:rPr>
              <a:t> </a:t>
            </a:r>
            <a:r>
              <a:rPr sz="2400" spc="-25" dirty="0" smtClean="0">
                <a:solidFill>
                  <a:schemeClr val="bg1"/>
                </a:solidFill>
                <a:latin typeface="Times New Roman"/>
                <a:cs typeface="Times New Roman"/>
              </a:rPr>
              <a:t>d</a:t>
            </a:r>
            <a:r>
              <a:rPr sz="2400" spc="-19" dirty="0" smtClean="0">
                <a:solidFill>
                  <a:schemeClr val="bg1"/>
                </a:solidFill>
                <a:latin typeface="Times New Roman"/>
                <a:cs typeface="Times New Roman"/>
              </a:rPr>
              <a:t>i</a:t>
            </a:r>
            <a:r>
              <a:rPr sz="2400" spc="0" dirty="0" smtClean="0">
                <a:solidFill>
                  <a:schemeClr val="bg1"/>
                </a:solidFill>
                <a:latin typeface="Times New Roman"/>
                <a:cs typeface="Times New Roman"/>
              </a:rPr>
              <a:t>s</a:t>
            </a:r>
            <a:r>
              <a:rPr sz="2400" spc="25" dirty="0" smtClean="0">
                <a:solidFill>
                  <a:schemeClr val="bg1"/>
                </a:solidFill>
                <a:latin typeface="Times New Roman"/>
                <a:cs typeface="Times New Roman"/>
              </a:rPr>
              <a:t>p</a:t>
            </a:r>
            <a:r>
              <a:rPr sz="2400" spc="-19" dirty="0" smtClean="0">
                <a:solidFill>
                  <a:schemeClr val="bg1"/>
                </a:solidFill>
                <a:latin typeface="Times New Roman"/>
                <a:cs typeface="Times New Roman"/>
              </a:rPr>
              <a:t>l</a:t>
            </a:r>
            <a:r>
              <a:rPr sz="2400" spc="14" dirty="0" smtClean="0">
                <a:solidFill>
                  <a:schemeClr val="bg1"/>
                </a:solidFill>
                <a:latin typeface="Times New Roman"/>
                <a:cs typeface="Times New Roman"/>
              </a:rPr>
              <a:t>a</a:t>
            </a:r>
            <a:r>
              <a:rPr sz="2400" spc="0" dirty="0" smtClean="0">
                <a:solidFill>
                  <a:schemeClr val="bg1"/>
                </a:solidFill>
                <a:latin typeface="Times New Roman"/>
                <a:cs typeface="Times New Roman"/>
              </a:rPr>
              <a:t>y</a:t>
            </a:r>
            <a:r>
              <a:rPr sz="2400" spc="-9" dirty="0" smtClean="0">
                <a:solidFill>
                  <a:schemeClr val="bg1"/>
                </a:solidFill>
                <a:latin typeface="Times New Roman"/>
                <a:cs typeface="Times New Roman"/>
              </a:rPr>
              <a:t>e</a:t>
            </a:r>
            <a:r>
              <a:rPr sz="2400" spc="0" dirty="0" smtClean="0">
                <a:solidFill>
                  <a:schemeClr val="bg1"/>
                </a:solidFill>
                <a:latin typeface="Times New Roman"/>
                <a:cs typeface="Times New Roman"/>
              </a:rPr>
              <a:t>d</a:t>
            </a:r>
            <a:r>
              <a:rPr sz="2400" spc="10" dirty="0" smtClean="0">
                <a:solidFill>
                  <a:schemeClr val="bg1"/>
                </a:solidFill>
                <a:latin typeface="Times New Roman"/>
                <a:cs typeface="Times New Roman"/>
              </a:rPr>
              <a:t> </a:t>
            </a:r>
            <a:r>
              <a:rPr sz="2400" spc="14" dirty="0" smtClean="0">
                <a:solidFill>
                  <a:schemeClr val="bg1"/>
                </a:solidFill>
                <a:latin typeface="Times New Roman"/>
                <a:cs typeface="Times New Roman"/>
              </a:rPr>
              <a:t>a</a:t>
            </a:r>
            <a:r>
              <a:rPr sz="2400" spc="0" dirty="0" smtClean="0">
                <a:solidFill>
                  <a:schemeClr val="bg1"/>
                </a:solidFill>
                <a:latin typeface="Times New Roman"/>
                <a:cs typeface="Times New Roman"/>
              </a:rPr>
              <a:t>t</a:t>
            </a:r>
            <a:r>
              <a:rPr sz="2400" spc="35" dirty="0" smtClean="0">
                <a:solidFill>
                  <a:schemeClr val="bg1"/>
                </a:solidFill>
                <a:latin typeface="Times New Roman"/>
                <a:cs typeface="Times New Roman"/>
              </a:rPr>
              <a:t> </a:t>
            </a:r>
            <a:r>
              <a:rPr sz="2400" spc="0" dirty="0" smtClean="0">
                <a:solidFill>
                  <a:schemeClr val="bg1"/>
                </a:solidFill>
                <a:latin typeface="Times New Roman"/>
                <a:cs typeface="Times New Roman"/>
              </a:rPr>
              <a:t>a p</a:t>
            </a:r>
            <a:r>
              <a:rPr sz="2400" spc="14" dirty="0" smtClean="0">
                <a:solidFill>
                  <a:schemeClr val="bg1"/>
                </a:solidFill>
                <a:latin typeface="Times New Roman"/>
                <a:cs typeface="Times New Roman"/>
              </a:rPr>
              <a:t>r</a:t>
            </a:r>
            <a:r>
              <a:rPr sz="2400" spc="0" dirty="0" smtClean="0">
                <a:solidFill>
                  <a:schemeClr val="bg1"/>
                </a:solidFill>
                <a:latin typeface="Times New Roman"/>
                <a:cs typeface="Times New Roman"/>
              </a:rPr>
              <a:t>o</a:t>
            </a:r>
            <a:r>
              <a:rPr sz="2400" spc="-44" dirty="0" smtClean="0">
                <a:solidFill>
                  <a:schemeClr val="bg1"/>
                </a:solidFill>
                <a:latin typeface="Times New Roman"/>
                <a:cs typeface="Times New Roman"/>
              </a:rPr>
              <a:t>m</a:t>
            </a:r>
            <a:r>
              <a:rPr sz="2400" spc="4" dirty="0" smtClean="0">
                <a:solidFill>
                  <a:schemeClr val="bg1"/>
                </a:solidFill>
                <a:latin typeface="Times New Roman"/>
                <a:cs typeface="Times New Roman"/>
              </a:rPr>
              <a:t>i</a:t>
            </a:r>
            <a:r>
              <a:rPr sz="2400" spc="0" dirty="0" smtClean="0">
                <a:solidFill>
                  <a:schemeClr val="bg1"/>
                </a:solidFill>
                <a:latin typeface="Times New Roman"/>
                <a:cs typeface="Times New Roman"/>
              </a:rPr>
              <a:t>n</a:t>
            </a:r>
            <a:r>
              <a:rPr sz="2400" spc="-9" dirty="0" smtClean="0">
                <a:solidFill>
                  <a:schemeClr val="bg1"/>
                </a:solidFill>
                <a:latin typeface="Times New Roman"/>
                <a:cs typeface="Times New Roman"/>
              </a:rPr>
              <a:t>e</a:t>
            </a:r>
            <a:r>
              <a:rPr sz="2400" spc="-25" dirty="0" smtClean="0">
                <a:solidFill>
                  <a:schemeClr val="bg1"/>
                </a:solidFill>
                <a:latin typeface="Times New Roman"/>
                <a:cs typeface="Times New Roman"/>
              </a:rPr>
              <a:t>n</a:t>
            </a:r>
            <a:r>
              <a:rPr sz="2400" spc="0" dirty="0" smtClean="0">
                <a:solidFill>
                  <a:schemeClr val="bg1"/>
                </a:solidFill>
                <a:latin typeface="Times New Roman"/>
                <a:cs typeface="Times New Roman"/>
              </a:rPr>
              <a:t>t</a:t>
            </a:r>
            <a:r>
              <a:rPr sz="2400" spc="39" dirty="0" smtClean="0">
                <a:solidFill>
                  <a:schemeClr val="bg1"/>
                </a:solidFill>
                <a:latin typeface="Times New Roman"/>
                <a:cs typeface="Times New Roman"/>
              </a:rPr>
              <a:t> </a:t>
            </a:r>
            <a:r>
              <a:rPr sz="2400" spc="25" dirty="0" smtClean="0">
                <a:solidFill>
                  <a:schemeClr val="bg1"/>
                </a:solidFill>
                <a:latin typeface="Times New Roman"/>
                <a:cs typeface="Times New Roman"/>
              </a:rPr>
              <a:t>p</a:t>
            </a:r>
            <a:r>
              <a:rPr sz="2400" spc="-19" dirty="0" smtClean="0">
                <a:solidFill>
                  <a:schemeClr val="bg1"/>
                </a:solidFill>
                <a:latin typeface="Times New Roman"/>
                <a:cs typeface="Times New Roman"/>
              </a:rPr>
              <a:t>l</a:t>
            </a:r>
            <a:r>
              <a:rPr sz="2400" spc="14" dirty="0" smtClean="0">
                <a:solidFill>
                  <a:schemeClr val="bg1"/>
                </a:solidFill>
                <a:latin typeface="Times New Roman"/>
                <a:cs typeface="Times New Roman"/>
              </a:rPr>
              <a:t>ac</a:t>
            </a:r>
            <a:r>
              <a:rPr sz="2400" spc="0" dirty="0" smtClean="0">
                <a:solidFill>
                  <a:schemeClr val="bg1"/>
                </a:solidFill>
                <a:latin typeface="Times New Roman"/>
                <a:cs typeface="Times New Roman"/>
              </a:rPr>
              <a:t>e </a:t>
            </a:r>
            <a:r>
              <a:rPr sz="2400" spc="4" dirty="0" smtClean="0">
                <a:solidFill>
                  <a:schemeClr val="bg1"/>
                </a:solidFill>
                <a:latin typeface="Times New Roman"/>
                <a:cs typeface="Times New Roman"/>
              </a:rPr>
              <a:t>i</a:t>
            </a:r>
            <a:r>
              <a:rPr sz="2400" spc="0" dirty="0" smtClean="0">
                <a:solidFill>
                  <a:schemeClr val="bg1"/>
                </a:solidFill>
                <a:latin typeface="Times New Roman"/>
                <a:cs typeface="Times New Roman"/>
              </a:rPr>
              <a:t>n</a:t>
            </a:r>
            <a:r>
              <a:rPr sz="2400" spc="9" dirty="0" smtClean="0">
                <a:solidFill>
                  <a:schemeClr val="bg1"/>
                </a:solidFill>
                <a:latin typeface="Times New Roman"/>
                <a:cs typeface="Times New Roman"/>
              </a:rPr>
              <a:t> </a:t>
            </a:r>
            <a:r>
              <a:rPr sz="2400" spc="4" dirty="0" smtClean="0">
                <a:solidFill>
                  <a:schemeClr val="bg1"/>
                </a:solidFill>
                <a:latin typeface="Times New Roman"/>
                <a:cs typeface="Times New Roman"/>
              </a:rPr>
              <a:t>t</a:t>
            </a:r>
            <a:r>
              <a:rPr sz="2400" spc="0" dirty="0" smtClean="0">
                <a:solidFill>
                  <a:schemeClr val="bg1"/>
                </a:solidFill>
                <a:latin typeface="Times New Roman"/>
                <a:cs typeface="Times New Roman"/>
              </a:rPr>
              <a:t>he p</a:t>
            </a:r>
            <a:r>
              <a:rPr sz="2400" spc="14" dirty="0" smtClean="0">
                <a:solidFill>
                  <a:schemeClr val="bg1"/>
                </a:solidFill>
                <a:latin typeface="Times New Roman"/>
                <a:cs typeface="Times New Roman"/>
              </a:rPr>
              <a:t>r</a:t>
            </a:r>
            <a:r>
              <a:rPr sz="2400" spc="4" dirty="0" smtClean="0">
                <a:solidFill>
                  <a:schemeClr val="bg1"/>
                </a:solidFill>
                <a:latin typeface="Times New Roman"/>
                <a:cs typeface="Times New Roman"/>
              </a:rPr>
              <a:t>i</a:t>
            </a:r>
            <a:r>
              <a:rPr sz="2400" spc="-25" dirty="0" smtClean="0">
                <a:solidFill>
                  <a:schemeClr val="bg1"/>
                </a:solidFill>
                <a:latin typeface="Times New Roman"/>
                <a:cs typeface="Times New Roman"/>
              </a:rPr>
              <a:t>n</a:t>
            </a:r>
            <a:r>
              <a:rPr sz="2400" spc="14" dirty="0" smtClean="0">
                <a:solidFill>
                  <a:schemeClr val="bg1"/>
                </a:solidFill>
                <a:latin typeface="Times New Roman"/>
                <a:cs typeface="Times New Roman"/>
              </a:rPr>
              <a:t>c</a:t>
            </a:r>
            <a:r>
              <a:rPr sz="2400" spc="-19" dirty="0" smtClean="0">
                <a:solidFill>
                  <a:schemeClr val="bg1"/>
                </a:solidFill>
                <a:latin typeface="Times New Roman"/>
                <a:cs typeface="Times New Roman"/>
              </a:rPr>
              <a:t>i</a:t>
            </a:r>
            <a:r>
              <a:rPr sz="2400" spc="0" dirty="0" smtClean="0">
                <a:solidFill>
                  <a:schemeClr val="bg1"/>
                </a:solidFill>
                <a:latin typeface="Times New Roman"/>
                <a:cs typeface="Times New Roman"/>
              </a:rPr>
              <a:t>p</a:t>
            </a:r>
            <a:r>
              <a:rPr sz="2400" spc="14" dirty="0" smtClean="0">
                <a:solidFill>
                  <a:schemeClr val="bg1"/>
                </a:solidFill>
                <a:latin typeface="Times New Roman"/>
                <a:cs typeface="Times New Roman"/>
              </a:rPr>
              <a:t>a</a:t>
            </a:r>
            <a:r>
              <a:rPr sz="2400" spc="0" dirty="0" smtClean="0">
                <a:solidFill>
                  <a:schemeClr val="bg1"/>
                </a:solidFill>
                <a:latin typeface="Times New Roman"/>
                <a:cs typeface="Times New Roman"/>
              </a:rPr>
              <a:t>l</a:t>
            </a:r>
            <a:r>
              <a:rPr sz="2400" spc="19" dirty="0" smtClean="0">
                <a:solidFill>
                  <a:schemeClr val="bg1"/>
                </a:solidFill>
                <a:latin typeface="Times New Roman"/>
                <a:cs typeface="Times New Roman"/>
              </a:rPr>
              <a:t> </a:t>
            </a:r>
            <a:r>
              <a:rPr sz="2400" spc="0" dirty="0" smtClean="0">
                <a:solidFill>
                  <a:schemeClr val="bg1"/>
                </a:solidFill>
                <a:latin typeface="Times New Roman"/>
                <a:cs typeface="Times New Roman"/>
              </a:rPr>
              <a:t>p</a:t>
            </a:r>
            <a:r>
              <a:rPr sz="2400" spc="-19" dirty="0" smtClean="0">
                <a:solidFill>
                  <a:schemeClr val="bg1"/>
                </a:solidFill>
                <a:latin typeface="Times New Roman"/>
                <a:cs typeface="Times New Roman"/>
              </a:rPr>
              <a:t>l</a:t>
            </a:r>
            <a:r>
              <a:rPr sz="2400" spc="14" dirty="0" smtClean="0">
                <a:solidFill>
                  <a:schemeClr val="bg1"/>
                </a:solidFill>
                <a:latin typeface="Times New Roman"/>
                <a:cs typeface="Times New Roman"/>
              </a:rPr>
              <a:t>ac</a:t>
            </a:r>
            <a:r>
              <a:rPr sz="2400" spc="0" dirty="0" smtClean="0">
                <a:solidFill>
                  <a:schemeClr val="bg1"/>
                </a:solidFill>
                <a:latin typeface="Times New Roman"/>
                <a:cs typeface="Times New Roman"/>
              </a:rPr>
              <a:t>e</a:t>
            </a:r>
            <a:r>
              <a:rPr sz="2400" spc="25" dirty="0" smtClean="0">
                <a:solidFill>
                  <a:schemeClr val="bg1"/>
                </a:solidFill>
                <a:latin typeface="Times New Roman"/>
                <a:cs typeface="Times New Roman"/>
              </a:rPr>
              <a:t> </a:t>
            </a:r>
            <a:r>
              <a:rPr sz="2400" spc="-25" dirty="0" smtClean="0">
                <a:solidFill>
                  <a:schemeClr val="bg1"/>
                </a:solidFill>
                <a:latin typeface="Times New Roman"/>
                <a:cs typeface="Times New Roman"/>
              </a:rPr>
              <a:t>o</a:t>
            </a:r>
            <a:r>
              <a:rPr sz="2400" spc="0" dirty="0" smtClean="0">
                <a:solidFill>
                  <a:schemeClr val="bg1"/>
                </a:solidFill>
                <a:latin typeface="Times New Roman"/>
                <a:cs typeface="Times New Roman"/>
              </a:rPr>
              <a:t>f</a:t>
            </a:r>
            <a:r>
              <a:rPr sz="2400" spc="29" dirty="0" smtClean="0">
                <a:solidFill>
                  <a:schemeClr val="bg1"/>
                </a:solidFill>
                <a:latin typeface="Times New Roman"/>
                <a:cs typeface="Times New Roman"/>
              </a:rPr>
              <a:t> </a:t>
            </a:r>
            <a:r>
              <a:rPr sz="2400" spc="0" dirty="0" smtClean="0">
                <a:solidFill>
                  <a:schemeClr val="bg1"/>
                </a:solidFill>
                <a:latin typeface="Times New Roman"/>
                <a:cs typeface="Times New Roman"/>
              </a:rPr>
              <a:t>bus</a:t>
            </a:r>
            <a:r>
              <a:rPr sz="2400" spc="4" dirty="0" smtClean="0">
                <a:solidFill>
                  <a:schemeClr val="bg1"/>
                </a:solidFill>
                <a:latin typeface="Times New Roman"/>
                <a:cs typeface="Times New Roman"/>
              </a:rPr>
              <a:t>i</a:t>
            </a:r>
            <a:r>
              <a:rPr sz="2400" spc="0" dirty="0" smtClean="0">
                <a:solidFill>
                  <a:schemeClr val="bg1"/>
                </a:solidFill>
                <a:latin typeface="Times New Roman"/>
                <a:cs typeface="Times New Roman"/>
              </a:rPr>
              <a:t>n</a:t>
            </a:r>
            <a:r>
              <a:rPr sz="2400" spc="-34" dirty="0" smtClean="0">
                <a:solidFill>
                  <a:schemeClr val="bg1"/>
                </a:solidFill>
                <a:latin typeface="Times New Roman"/>
                <a:cs typeface="Times New Roman"/>
              </a:rPr>
              <a:t>e</a:t>
            </a:r>
            <a:r>
              <a:rPr sz="2400" spc="0" dirty="0" smtClean="0">
                <a:solidFill>
                  <a:schemeClr val="bg1"/>
                </a:solidFill>
                <a:latin typeface="Times New Roman"/>
                <a:cs typeface="Times New Roman"/>
              </a:rPr>
              <a:t>ss</a:t>
            </a:r>
            <a:r>
              <a:rPr sz="2400" spc="39" dirty="0" smtClean="0">
                <a:solidFill>
                  <a:schemeClr val="bg1"/>
                </a:solidFill>
                <a:latin typeface="Times New Roman"/>
                <a:cs typeface="Times New Roman"/>
              </a:rPr>
              <a:t> </a:t>
            </a:r>
            <a:r>
              <a:rPr sz="2400" spc="14" dirty="0" smtClean="0">
                <a:solidFill>
                  <a:schemeClr val="bg1"/>
                </a:solidFill>
                <a:latin typeface="Times New Roman"/>
                <a:cs typeface="Times New Roman"/>
              </a:rPr>
              <a:t>a</a:t>
            </a:r>
            <a:r>
              <a:rPr sz="2400" spc="0" dirty="0" smtClean="0">
                <a:solidFill>
                  <a:schemeClr val="bg1"/>
                </a:solidFill>
                <a:latin typeface="Times New Roman"/>
                <a:cs typeface="Times New Roman"/>
              </a:rPr>
              <a:t>nd</a:t>
            </a:r>
            <a:r>
              <a:rPr sz="2400" spc="9" dirty="0" smtClean="0">
                <a:solidFill>
                  <a:schemeClr val="bg1"/>
                </a:solidFill>
                <a:latin typeface="Times New Roman"/>
                <a:cs typeface="Times New Roman"/>
              </a:rPr>
              <a:t> </a:t>
            </a:r>
            <a:r>
              <a:rPr sz="2400" spc="-44" dirty="0" smtClean="0">
                <a:solidFill>
                  <a:schemeClr val="bg1"/>
                </a:solidFill>
                <a:latin typeface="Times New Roman"/>
                <a:cs typeface="Times New Roman"/>
              </a:rPr>
              <a:t>m</a:t>
            </a:r>
            <a:r>
              <a:rPr sz="2400" spc="34" dirty="0" smtClean="0">
                <a:solidFill>
                  <a:schemeClr val="bg1"/>
                </a:solidFill>
                <a:latin typeface="Times New Roman"/>
                <a:cs typeface="Times New Roman"/>
              </a:rPr>
              <a:t>a</a:t>
            </a:r>
            <a:r>
              <a:rPr sz="2400" spc="0" dirty="0" smtClean="0">
                <a:solidFill>
                  <a:schemeClr val="bg1"/>
                </a:solidFill>
                <a:latin typeface="Times New Roman"/>
                <a:cs typeface="Times New Roman"/>
              </a:rPr>
              <a:t>y</a:t>
            </a:r>
            <a:r>
              <a:rPr sz="2400" spc="9" dirty="0" smtClean="0">
                <a:solidFill>
                  <a:schemeClr val="bg1"/>
                </a:solidFill>
                <a:latin typeface="Times New Roman"/>
                <a:cs typeface="Times New Roman"/>
              </a:rPr>
              <a:t> </a:t>
            </a:r>
            <a:r>
              <a:rPr sz="2400" spc="25" dirty="0" smtClean="0">
                <a:solidFill>
                  <a:schemeClr val="bg1"/>
                </a:solidFill>
                <a:latin typeface="Times New Roman"/>
                <a:cs typeface="Times New Roman"/>
              </a:rPr>
              <a:t>b</a:t>
            </a:r>
            <a:r>
              <a:rPr sz="2400" spc="0" dirty="0" smtClean="0">
                <a:solidFill>
                  <a:schemeClr val="bg1"/>
                </a:solidFill>
                <a:latin typeface="Times New Roman"/>
                <a:cs typeface="Times New Roman"/>
              </a:rPr>
              <a:t>e </a:t>
            </a:r>
            <a:r>
              <a:rPr sz="2400" spc="14" dirty="0" smtClean="0">
                <a:solidFill>
                  <a:schemeClr val="bg1"/>
                </a:solidFill>
                <a:latin typeface="Times New Roman"/>
                <a:cs typeface="Times New Roman"/>
              </a:rPr>
              <a:t>r</a:t>
            </a:r>
            <a:r>
              <a:rPr sz="2400" spc="-9" dirty="0" smtClean="0">
                <a:solidFill>
                  <a:schemeClr val="bg1"/>
                </a:solidFill>
                <a:latin typeface="Times New Roman"/>
                <a:cs typeface="Times New Roman"/>
              </a:rPr>
              <a:t>e</a:t>
            </a:r>
            <a:r>
              <a:rPr sz="2400" spc="0" dirty="0" smtClean="0">
                <a:solidFill>
                  <a:schemeClr val="bg1"/>
                </a:solidFill>
                <a:latin typeface="Times New Roman"/>
                <a:cs typeface="Times New Roman"/>
              </a:rPr>
              <a:t>n</a:t>
            </a:r>
            <a:r>
              <a:rPr sz="2400" spc="-9" dirty="0" smtClean="0">
                <a:solidFill>
                  <a:schemeClr val="bg1"/>
                </a:solidFill>
                <a:latin typeface="Times New Roman"/>
                <a:cs typeface="Times New Roman"/>
              </a:rPr>
              <a:t>e</a:t>
            </a:r>
            <a:r>
              <a:rPr sz="2400" spc="-4" dirty="0" smtClean="0">
                <a:solidFill>
                  <a:schemeClr val="bg1"/>
                </a:solidFill>
                <a:latin typeface="Times New Roman"/>
                <a:cs typeface="Times New Roman"/>
              </a:rPr>
              <a:t>w</a:t>
            </a:r>
            <a:r>
              <a:rPr sz="2400" spc="-9" dirty="0" smtClean="0">
                <a:solidFill>
                  <a:schemeClr val="bg1"/>
                </a:solidFill>
                <a:latin typeface="Times New Roman"/>
                <a:cs typeface="Times New Roman"/>
              </a:rPr>
              <a:t>e</a:t>
            </a:r>
            <a:r>
              <a:rPr sz="2400" spc="0" dirty="0" smtClean="0">
                <a:solidFill>
                  <a:schemeClr val="bg1"/>
                </a:solidFill>
                <a:latin typeface="Times New Roman"/>
                <a:cs typeface="Times New Roman"/>
              </a:rPr>
              <a:t>d</a:t>
            </a:r>
            <a:r>
              <a:rPr sz="2400" spc="9" dirty="0" smtClean="0">
                <a:solidFill>
                  <a:schemeClr val="bg1"/>
                </a:solidFill>
                <a:latin typeface="Times New Roman"/>
                <a:cs typeface="Times New Roman"/>
              </a:rPr>
              <a:t> </a:t>
            </a:r>
            <a:r>
              <a:rPr sz="2400" spc="0" dirty="0" smtClean="0">
                <a:solidFill>
                  <a:schemeClr val="bg1"/>
                </a:solidFill>
                <a:latin typeface="Times New Roman"/>
                <a:cs typeface="Times New Roman"/>
              </a:rPr>
              <a:t>u</a:t>
            </a:r>
            <a:r>
              <a:rPr sz="2400" spc="25" dirty="0" smtClean="0">
                <a:solidFill>
                  <a:schemeClr val="bg1"/>
                </a:solidFill>
                <a:latin typeface="Times New Roman"/>
                <a:cs typeface="Times New Roman"/>
              </a:rPr>
              <a:t>p</a:t>
            </a:r>
            <a:r>
              <a:rPr sz="2400" spc="0" dirty="0" smtClean="0">
                <a:solidFill>
                  <a:schemeClr val="bg1"/>
                </a:solidFill>
                <a:latin typeface="Times New Roman"/>
                <a:cs typeface="Times New Roman"/>
              </a:rPr>
              <a:t>on</a:t>
            </a:r>
            <a:r>
              <a:rPr sz="2400" spc="34" dirty="0" smtClean="0">
                <a:solidFill>
                  <a:schemeClr val="bg1"/>
                </a:solidFill>
                <a:latin typeface="Times New Roman"/>
                <a:cs typeface="Times New Roman"/>
              </a:rPr>
              <a:t> </a:t>
            </a:r>
            <a:r>
              <a:rPr sz="2400" spc="-29" dirty="0" smtClean="0">
                <a:solidFill>
                  <a:schemeClr val="bg1"/>
                </a:solidFill>
                <a:latin typeface="Times New Roman"/>
                <a:cs typeface="Times New Roman"/>
              </a:rPr>
              <a:t>w</a:t>
            </a:r>
            <a:r>
              <a:rPr sz="2400" spc="14" dirty="0" smtClean="0">
                <a:solidFill>
                  <a:schemeClr val="bg1"/>
                </a:solidFill>
                <a:latin typeface="Times New Roman"/>
                <a:cs typeface="Times New Roman"/>
              </a:rPr>
              <a:t>r</a:t>
            </a:r>
            <a:r>
              <a:rPr sz="2400" spc="-19" dirty="0" smtClean="0">
                <a:solidFill>
                  <a:schemeClr val="bg1"/>
                </a:solidFill>
                <a:latin typeface="Times New Roman"/>
                <a:cs typeface="Times New Roman"/>
              </a:rPr>
              <a:t>i</a:t>
            </a:r>
            <a:r>
              <a:rPr sz="2400" spc="4" dirty="0" smtClean="0">
                <a:solidFill>
                  <a:schemeClr val="bg1"/>
                </a:solidFill>
                <a:latin typeface="Times New Roman"/>
                <a:cs typeface="Times New Roman"/>
              </a:rPr>
              <a:t>tt</a:t>
            </a:r>
            <a:r>
              <a:rPr sz="2400" spc="14" dirty="0" smtClean="0">
                <a:solidFill>
                  <a:schemeClr val="bg1"/>
                </a:solidFill>
                <a:latin typeface="Times New Roman"/>
                <a:cs typeface="Times New Roman"/>
              </a:rPr>
              <a:t>e</a:t>
            </a:r>
            <a:r>
              <a:rPr sz="2400" spc="0" dirty="0" smtClean="0">
                <a:solidFill>
                  <a:schemeClr val="bg1"/>
                </a:solidFill>
                <a:latin typeface="Times New Roman"/>
                <a:cs typeface="Times New Roman"/>
              </a:rPr>
              <a:t>n </a:t>
            </a:r>
            <a:r>
              <a:rPr sz="2400" spc="14" dirty="0" smtClean="0">
                <a:solidFill>
                  <a:schemeClr val="bg1"/>
                </a:solidFill>
                <a:latin typeface="Times New Roman"/>
                <a:cs typeface="Times New Roman"/>
              </a:rPr>
              <a:t>a</a:t>
            </a:r>
            <a:r>
              <a:rPr sz="2400" spc="0" dirty="0" smtClean="0">
                <a:solidFill>
                  <a:schemeClr val="bg1"/>
                </a:solidFill>
                <a:latin typeface="Times New Roman"/>
                <a:cs typeface="Times New Roman"/>
              </a:rPr>
              <a:t>pp</a:t>
            </a:r>
            <a:r>
              <a:rPr sz="2400" spc="-19" dirty="0" smtClean="0">
                <a:solidFill>
                  <a:schemeClr val="bg1"/>
                </a:solidFill>
                <a:latin typeface="Times New Roman"/>
                <a:cs typeface="Times New Roman"/>
              </a:rPr>
              <a:t>li</a:t>
            </a:r>
            <a:r>
              <a:rPr sz="2400" spc="-9" dirty="0" smtClean="0">
                <a:solidFill>
                  <a:schemeClr val="bg1"/>
                </a:solidFill>
                <a:latin typeface="Times New Roman"/>
                <a:cs typeface="Times New Roman"/>
              </a:rPr>
              <a:t>c</a:t>
            </a:r>
            <a:r>
              <a:rPr sz="2400" spc="14" dirty="0" smtClean="0">
                <a:solidFill>
                  <a:schemeClr val="bg1"/>
                </a:solidFill>
                <a:latin typeface="Times New Roman"/>
                <a:cs typeface="Times New Roman"/>
              </a:rPr>
              <a:t>a</a:t>
            </a:r>
            <a:r>
              <a:rPr sz="2400" spc="9" dirty="0" smtClean="0">
                <a:solidFill>
                  <a:schemeClr val="bg1"/>
                </a:solidFill>
                <a:latin typeface="Times New Roman"/>
                <a:cs typeface="Times New Roman"/>
              </a:rPr>
              <a:t>t</a:t>
            </a:r>
            <a:r>
              <a:rPr sz="2400" spc="4" dirty="0" smtClean="0">
                <a:solidFill>
                  <a:schemeClr val="bg1"/>
                </a:solidFill>
                <a:latin typeface="Times New Roman"/>
                <a:cs typeface="Times New Roman"/>
              </a:rPr>
              <a:t>i</a:t>
            </a:r>
            <a:r>
              <a:rPr sz="2400" spc="0" dirty="0" smtClean="0">
                <a:solidFill>
                  <a:schemeClr val="bg1"/>
                </a:solidFill>
                <a:latin typeface="Times New Roman"/>
                <a:cs typeface="Times New Roman"/>
              </a:rPr>
              <a:t>o</a:t>
            </a:r>
            <a:r>
              <a:rPr sz="2400" spc="-25" dirty="0" smtClean="0">
                <a:solidFill>
                  <a:schemeClr val="bg1"/>
                </a:solidFill>
                <a:latin typeface="Times New Roman"/>
                <a:cs typeface="Times New Roman"/>
              </a:rPr>
              <a:t>n</a:t>
            </a:r>
            <a:r>
              <a:rPr sz="2000" spc="0" dirty="0" smtClean="0">
                <a:solidFill>
                  <a:schemeClr val="bg1"/>
                </a:solidFill>
                <a:latin typeface="Times New Roman"/>
                <a:cs typeface="Times New Roman"/>
              </a:rPr>
              <a:t>.</a:t>
            </a:r>
            <a:endParaRPr sz="2000" dirty="0">
              <a:solidFill>
                <a:schemeClr val="bg1"/>
              </a:solidFill>
              <a:latin typeface="Times New Roman"/>
              <a:cs typeface="Times New Roman"/>
            </a:endParaRPr>
          </a:p>
        </p:txBody>
      </p:sp>
    </p:spTree>
    <p:extLst>
      <p:ext uri="{BB962C8B-B14F-4D97-AF65-F5344CB8AC3E}">
        <p14:creationId xmlns:p14="http://schemas.microsoft.com/office/powerpoint/2010/main" val="2255068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rgbClr val="0070C0"/>
          </a:solidFill>
        </p:spPr>
        <p:txBody>
          <a:bodyPr>
            <a:normAutofit/>
          </a:bodyPr>
          <a:lstStyle/>
          <a:p>
            <a:pPr algn="l"/>
            <a:r>
              <a:rPr lang="en-US" sz="3000" dirty="0" smtClean="0">
                <a:solidFill>
                  <a:srgbClr val="FFFF00"/>
                </a:solidFill>
              </a:rPr>
              <a:t>1. TEC INSPECTION POLICIES</a:t>
            </a:r>
            <a:endParaRPr lang="en-US" sz="3000" dirty="0">
              <a:solidFill>
                <a:srgbClr val="FFFF00"/>
              </a:solidFill>
            </a:endParaRPr>
          </a:p>
        </p:txBody>
      </p:sp>
      <p:sp>
        <p:nvSpPr>
          <p:cNvPr id="3" name="Content Placeholder 2"/>
          <p:cNvSpPr>
            <a:spLocks noGrp="1"/>
          </p:cNvSpPr>
          <p:nvPr>
            <p:ph idx="1"/>
          </p:nvPr>
        </p:nvSpPr>
        <p:spPr>
          <a:xfrm>
            <a:off x="457200" y="1447800"/>
            <a:ext cx="8229600" cy="4953000"/>
          </a:xfrm>
          <a:solidFill>
            <a:srgbClr val="0070C0"/>
          </a:solidFill>
        </p:spPr>
        <p:txBody>
          <a:bodyPr>
            <a:noAutofit/>
          </a:bodyPr>
          <a:lstStyle/>
          <a:p>
            <a:pPr marL="0" indent="0">
              <a:buNone/>
            </a:pPr>
            <a:r>
              <a:rPr lang="en-US" sz="2400" dirty="0" smtClean="0">
                <a:solidFill>
                  <a:schemeClr val="bg1"/>
                </a:solidFill>
              </a:rPr>
              <a:t>TEC </a:t>
            </a:r>
            <a:r>
              <a:rPr lang="en-US" sz="2400" dirty="0">
                <a:solidFill>
                  <a:schemeClr val="bg1"/>
                </a:solidFill>
              </a:rPr>
              <a:t> </a:t>
            </a:r>
            <a:r>
              <a:rPr lang="en-US" sz="2400" dirty="0" smtClean="0">
                <a:solidFill>
                  <a:schemeClr val="bg1"/>
                </a:solidFill>
              </a:rPr>
              <a:t>Inspection Policies are </a:t>
            </a:r>
            <a:r>
              <a:rPr lang="en-US" sz="2400" dirty="0">
                <a:solidFill>
                  <a:schemeClr val="bg1"/>
                </a:solidFill>
              </a:rPr>
              <a:t> </a:t>
            </a:r>
            <a:r>
              <a:rPr lang="en-US" sz="2400" dirty="0" smtClean="0">
                <a:solidFill>
                  <a:schemeClr val="bg1"/>
                </a:solidFill>
              </a:rPr>
              <a:t>Regulated by Electricity Act 2007, Contractor By Laws,  AS/NZS 3000:2007(Wiring Rules) and other Regulatory requirements with brief listed requirements</a:t>
            </a:r>
          </a:p>
          <a:p>
            <a:pPr marL="857250" lvl="1" indent="-457200">
              <a:buFont typeface="Wingdings" pitchFamily="2" charset="2"/>
              <a:buChar char="§"/>
            </a:pPr>
            <a:r>
              <a:rPr lang="en-US" sz="2400" dirty="0" smtClean="0">
                <a:solidFill>
                  <a:schemeClr val="bg1"/>
                </a:solidFill>
              </a:rPr>
              <a:t>All Electrical Wiring / Installation to be done by Registered Electrical Contractor.</a:t>
            </a:r>
          </a:p>
          <a:p>
            <a:pPr marL="914400" lvl="1" indent="-514350">
              <a:buFont typeface="Wingdings" pitchFamily="2" charset="2"/>
              <a:buChar char="§"/>
            </a:pPr>
            <a:r>
              <a:rPr lang="en-US" sz="2400" dirty="0" smtClean="0">
                <a:solidFill>
                  <a:schemeClr val="bg1"/>
                </a:solidFill>
              </a:rPr>
              <a:t>All Electrical Wiring / Installation must apply and obtained Electrical Permit prior to commencing of work.</a:t>
            </a:r>
          </a:p>
          <a:p>
            <a:pPr marL="1771650" lvl="3" indent="-514350">
              <a:buFont typeface="Wingdings" pitchFamily="2" charset="2"/>
              <a:buChar char="v"/>
            </a:pPr>
            <a:r>
              <a:rPr lang="en-US" sz="2400" dirty="0" smtClean="0">
                <a:solidFill>
                  <a:srgbClr val="FFC000"/>
                </a:solidFill>
              </a:rPr>
              <a:t>All Information  on Electrical Permit to be Current and Accurate.</a:t>
            </a:r>
            <a:endParaRPr lang="en-US" sz="2400" dirty="0" smtClean="0">
              <a:solidFill>
                <a:schemeClr val="bg1"/>
              </a:solidFill>
            </a:endParaRPr>
          </a:p>
          <a:p>
            <a:pPr marL="914400" lvl="1" indent="-514350">
              <a:buFont typeface="Wingdings" pitchFamily="2" charset="2"/>
              <a:buChar char="§"/>
            </a:pPr>
            <a:r>
              <a:rPr lang="en-US" sz="2400" dirty="0" smtClean="0">
                <a:solidFill>
                  <a:schemeClr val="bg1"/>
                </a:solidFill>
              </a:rPr>
              <a:t>All Electrical Wiring and Installation to Comply with Current Electrical Standard AS/NZS 3000: 2007 ( Wiring Rules) and Contractor By Laws.</a:t>
            </a:r>
          </a:p>
          <a:p>
            <a:pPr marL="1771650" lvl="3" indent="-514350">
              <a:buFont typeface="Wingdings" pitchFamily="2" charset="2"/>
              <a:buChar char="§"/>
            </a:pPr>
            <a:endParaRPr lang="en-US" sz="2400" dirty="0" smtClean="0">
              <a:solidFill>
                <a:schemeClr val="accent6">
                  <a:lumMod val="40000"/>
                  <a:lumOff val="60000"/>
                </a:schemeClr>
              </a:solidFill>
            </a:endParaRPr>
          </a:p>
          <a:p>
            <a:pPr marL="1771650" lvl="3" indent="-514350">
              <a:buFont typeface="Wingdings" pitchFamily="2" charset="2"/>
              <a:buChar char="Ø"/>
            </a:pPr>
            <a:endParaRPr lang="en-US" sz="2400" dirty="0">
              <a:solidFill>
                <a:schemeClr val="accent6">
                  <a:lumMod val="40000"/>
                  <a:lumOff val="60000"/>
                </a:schemeClr>
              </a:solidFill>
            </a:endParaRPr>
          </a:p>
          <a:p>
            <a:pPr marL="1257300" lvl="3" indent="0">
              <a:buFont typeface="Wingdings" pitchFamily="2" charset="2"/>
              <a:buNone/>
            </a:pPr>
            <a:endParaRPr lang="en-US" sz="2400" dirty="0" smtClean="0">
              <a:solidFill>
                <a:schemeClr val="accent6">
                  <a:lumMod val="40000"/>
                  <a:lumOff val="60000"/>
                </a:schemeClr>
              </a:solidFill>
            </a:endParaRPr>
          </a:p>
          <a:p>
            <a:pPr marL="914400" lvl="1" indent="-514350"/>
            <a:endParaRPr lang="en-US" sz="2400" dirty="0">
              <a:solidFill>
                <a:schemeClr val="accent6">
                  <a:lumMod val="40000"/>
                  <a:lumOff val="60000"/>
                </a:schemeClr>
              </a:solidFill>
            </a:endParaRPr>
          </a:p>
        </p:txBody>
      </p:sp>
    </p:spTree>
    <p:extLst>
      <p:ext uri="{BB962C8B-B14F-4D97-AF65-F5344CB8AC3E}">
        <p14:creationId xmlns:p14="http://schemas.microsoft.com/office/powerpoint/2010/main" val="2648824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57200" y="609600"/>
            <a:ext cx="8229600" cy="5562600"/>
          </a:xfrm>
          <a:prstGeom prst="rect">
            <a:avLst/>
          </a:prstGeom>
          <a:solidFill>
            <a:srgbClr val="0070C0"/>
          </a:solid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2" indent="-342900">
              <a:buFont typeface="Wingdings" pitchFamily="2" charset="2"/>
              <a:buChar char="§"/>
            </a:pPr>
            <a:r>
              <a:rPr lang="en-US" dirty="0" smtClean="0">
                <a:solidFill>
                  <a:schemeClr val="bg1"/>
                </a:solidFill>
              </a:rPr>
              <a:t>All Electrical Installation to be Inspected according to Current Electrical Standard.</a:t>
            </a:r>
            <a:endParaRPr lang="en-US" sz="2400" dirty="0" smtClean="0">
              <a:solidFill>
                <a:schemeClr val="bg1"/>
              </a:solidFill>
            </a:endParaRPr>
          </a:p>
          <a:p>
            <a:pPr marL="2171700" lvl="4" indent="-457200">
              <a:buFont typeface="Wingdings" pitchFamily="2" charset="2"/>
              <a:buChar char="v"/>
            </a:pPr>
            <a:r>
              <a:rPr lang="en-US" sz="2400" dirty="0" smtClean="0">
                <a:solidFill>
                  <a:srgbClr val="FFC000"/>
                </a:solidFill>
              </a:rPr>
              <a:t>No wiring shall concealed in Wall and Ceiling unless it is inspected by Inspector </a:t>
            </a:r>
          </a:p>
          <a:p>
            <a:pPr marL="2171700" lvl="4" indent="-457200">
              <a:buFont typeface="Wingdings" pitchFamily="2" charset="2"/>
              <a:buChar char="v"/>
            </a:pPr>
            <a:r>
              <a:rPr lang="en-US" sz="2400" dirty="0" smtClean="0">
                <a:solidFill>
                  <a:srgbClr val="FFC000"/>
                </a:solidFill>
              </a:rPr>
              <a:t>All underground cable to be buried at 500mm minimum with Marking Tape and Entry Point Marker.</a:t>
            </a:r>
          </a:p>
          <a:p>
            <a:pPr marL="2171700" lvl="4" indent="-457200">
              <a:buFont typeface="Wingdings" pitchFamily="2" charset="2"/>
              <a:buChar char="v"/>
            </a:pPr>
            <a:r>
              <a:rPr lang="en-US" sz="2400" dirty="0" smtClean="0">
                <a:solidFill>
                  <a:srgbClr val="FFC000"/>
                </a:solidFill>
              </a:rPr>
              <a:t>Use of required appropriate RCD Protective devices in Wet  Areas and for Temporary Power.</a:t>
            </a:r>
          </a:p>
          <a:p>
            <a:pPr marL="2171700" lvl="4" indent="-457200">
              <a:buFont typeface="Wingdings" pitchFamily="2" charset="2"/>
              <a:buChar char="v"/>
            </a:pPr>
            <a:r>
              <a:rPr lang="en-US" sz="2400" dirty="0" smtClean="0">
                <a:solidFill>
                  <a:srgbClr val="FFC000"/>
                </a:solidFill>
              </a:rPr>
              <a:t>Use of proper / approved materials and devices (connectors, SWB, Wiring Supports, Boxes and Enclosures)</a:t>
            </a:r>
          </a:p>
        </p:txBody>
      </p:sp>
    </p:spTree>
    <p:extLst>
      <p:ext uri="{BB962C8B-B14F-4D97-AF65-F5344CB8AC3E}">
        <p14:creationId xmlns:p14="http://schemas.microsoft.com/office/powerpoint/2010/main" val="2495381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35429" y="609600"/>
            <a:ext cx="8229600" cy="5562600"/>
          </a:xfrm>
          <a:prstGeom prst="rect">
            <a:avLst/>
          </a:prstGeom>
          <a:solidFill>
            <a:srgbClr val="0070C0"/>
          </a:solidFill>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2" indent="-342900">
              <a:buFont typeface="Wingdings" pitchFamily="2" charset="2"/>
              <a:buChar char="§"/>
            </a:pPr>
            <a:r>
              <a:rPr lang="en-US" sz="2400" dirty="0" smtClean="0">
                <a:solidFill>
                  <a:schemeClr val="bg1"/>
                </a:solidFill>
              </a:rPr>
              <a:t>Certificate of Completion (COC) is issued only after inspector is satisfied that the Electrical Installation Complies with Electrical Standard and is safe for Connection to grid.</a:t>
            </a:r>
          </a:p>
          <a:p>
            <a:pPr lvl="2" indent="-342900">
              <a:buFont typeface="Wingdings" pitchFamily="2" charset="2"/>
              <a:buChar char="§"/>
            </a:pPr>
            <a:r>
              <a:rPr lang="en-US" sz="2400" dirty="0" smtClean="0">
                <a:solidFill>
                  <a:schemeClr val="bg1"/>
                </a:solidFill>
              </a:rPr>
              <a:t> Any variation in numbe</a:t>
            </a:r>
            <a:r>
              <a:rPr lang="en-US" dirty="0" smtClean="0">
                <a:solidFill>
                  <a:schemeClr val="bg1"/>
                </a:solidFill>
              </a:rPr>
              <a:t>r of items listed in Permit Application and number of items installed will require an additional permit for the differences in items installed.</a:t>
            </a:r>
          </a:p>
          <a:p>
            <a:pPr lvl="2" indent="-342900">
              <a:buFont typeface="Wingdings" pitchFamily="2" charset="2"/>
              <a:buChar char="§"/>
            </a:pPr>
            <a:r>
              <a:rPr lang="en-US" dirty="0" smtClean="0">
                <a:solidFill>
                  <a:schemeClr val="bg1"/>
                </a:solidFill>
              </a:rPr>
              <a:t>Electrical Contractor will be notified of any Defect after inspection. Contractor will remedied these defect and notified EC for re-inspection before COC is issued.</a:t>
            </a:r>
            <a:endParaRPr lang="en-US" sz="2400" dirty="0" smtClean="0">
              <a:solidFill>
                <a:schemeClr val="bg1"/>
              </a:solidFill>
            </a:endParaRPr>
          </a:p>
        </p:txBody>
      </p:sp>
    </p:spTree>
    <p:extLst>
      <p:ext uri="{BB962C8B-B14F-4D97-AF65-F5344CB8AC3E}">
        <p14:creationId xmlns:p14="http://schemas.microsoft.com/office/powerpoint/2010/main" val="805669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457200"/>
            <a:ext cx="8229600" cy="1143000"/>
          </a:xfrm>
          <a:prstGeom prst="rect">
            <a:avLst/>
          </a:prstGeom>
          <a:solidFill>
            <a:srgbClr val="0070C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000" dirty="0">
                <a:solidFill>
                  <a:srgbClr val="FFFF00"/>
                </a:solidFill>
              </a:rPr>
              <a:t>2</a:t>
            </a:r>
            <a:r>
              <a:rPr lang="en-US" sz="3000" dirty="0" smtClean="0">
                <a:solidFill>
                  <a:srgbClr val="FFFF00"/>
                </a:solidFill>
              </a:rPr>
              <a:t>.   CHALLENGES WITH LACK OF REGISTERED </a:t>
            </a:r>
          </a:p>
          <a:p>
            <a:pPr algn="l"/>
            <a:r>
              <a:rPr lang="en-US" sz="3000" dirty="0">
                <a:solidFill>
                  <a:srgbClr val="FFFF00"/>
                </a:solidFill>
              </a:rPr>
              <a:t> </a:t>
            </a:r>
            <a:r>
              <a:rPr lang="en-US" sz="3000" dirty="0" smtClean="0">
                <a:solidFill>
                  <a:srgbClr val="FFFF00"/>
                </a:solidFill>
              </a:rPr>
              <a:t>     CONTRACTORS       </a:t>
            </a:r>
            <a:endParaRPr lang="en-US" sz="3000" dirty="0">
              <a:solidFill>
                <a:srgbClr val="FFFF00"/>
              </a:solidFill>
            </a:endParaRPr>
          </a:p>
        </p:txBody>
      </p:sp>
      <p:sp>
        <p:nvSpPr>
          <p:cNvPr id="4" name="Content Placeholder 2"/>
          <p:cNvSpPr txBox="1">
            <a:spLocks/>
          </p:cNvSpPr>
          <p:nvPr/>
        </p:nvSpPr>
        <p:spPr>
          <a:xfrm>
            <a:off x="457200" y="1592283"/>
            <a:ext cx="8229600" cy="4953000"/>
          </a:xfrm>
          <a:prstGeom prst="rect">
            <a:avLst/>
          </a:prstGeom>
          <a:solidFill>
            <a:srgbClr val="0070C0"/>
          </a:solidFill>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buFont typeface="Wingdings" pitchFamily="2" charset="2"/>
              <a:buChar char="§"/>
            </a:pPr>
            <a:r>
              <a:rPr lang="en-US" sz="2400" dirty="0" smtClean="0">
                <a:solidFill>
                  <a:schemeClr val="bg1"/>
                </a:solidFill>
              </a:rPr>
              <a:t>REGISTERED CONTRACTORS	</a:t>
            </a:r>
          </a:p>
          <a:p>
            <a:pPr lvl="3">
              <a:buFont typeface="Wingdings" pitchFamily="2" charset="2"/>
              <a:buChar char="v"/>
            </a:pPr>
            <a:r>
              <a:rPr lang="en-US" dirty="0" smtClean="0">
                <a:solidFill>
                  <a:srgbClr val="FFC000"/>
                </a:solidFill>
              </a:rPr>
              <a:t> </a:t>
            </a:r>
            <a:r>
              <a:rPr lang="en-US" sz="2400" dirty="0" smtClean="0">
                <a:solidFill>
                  <a:srgbClr val="FFC000"/>
                </a:solidFill>
              </a:rPr>
              <a:t>29  Registered Electrical Contractor</a:t>
            </a:r>
          </a:p>
          <a:p>
            <a:pPr lvl="1" indent="-342900">
              <a:buFont typeface="Wingdings" pitchFamily="2" charset="2"/>
              <a:buChar char="§"/>
            </a:pPr>
            <a:r>
              <a:rPr lang="en-US" sz="2400" dirty="0" smtClean="0">
                <a:solidFill>
                  <a:schemeClr val="bg1"/>
                </a:solidFill>
              </a:rPr>
              <a:t>REGISTERED CONTRACTOR REQUIREMENTS</a:t>
            </a:r>
            <a:endParaRPr lang="en-US" sz="1600" dirty="0">
              <a:solidFill>
                <a:schemeClr val="bg1"/>
              </a:solidFill>
            </a:endParaRPr>
          </a:p>
          <a:p>
            <a:pPr marL="1714500" lvl="3" indent="-457200">
              <a:buFont typeface="Wingdings" pitchFamily="2" charset="2"/>
              <a:buChar char="v"/>
            </a:pPr>
            <a:r>
              <a:rPr lang="en-US" sz="2400" dirty="0" smtClean="0">
                <a:solidFill>
                  <a:srgbClr val="FFC000"/>
                </a:solidFill>
              </a:rPr>
              <a:t>Level 4 Certificate in Electrical</a:t>
            </a:r>
          </a:p>
          <a:p>
            <a:pPr marL="2628900" lvl="5" indent="-457200">
              <a:buFont typeface="Wingdings" pitchFamily="2" charset="2"/>
              <a:buChar char="§"/>
            </a:pPr>
            <a:r>
              <a:rPr lang="en-US" sz="2400" dirty="0" smtClean="0">
                <a:solidFill>
                  <a:srgbClr val="FFC000"/>
                </a:solidFill>
              </a:rPr>
              <a:t>10  Year minimum Electrical Experience</a:t>
            </a:r>
          </a:p>
          <a:p>
            <a:pPr marL="2628900" lvl="5" indent="-457200">
              <a:buFont typeface="Wingdings" pitchFamily="2" charset="2"/>
              <a:buChar char="§"/>
            </a:pPr>
            <a:r>
              <a:rPr lang="en-US" sz="2400" dirty="0" smtClean="0">
                <a:solidFill>
                  <a:srgbClr val="FFC000"/>
                </a:solidFill>
              </a:rPr>
              <a:t>Pass Theory and Practical Exam </a:t>
            </a:r>
          </a:p>
          <a:p>
            <a:pPr marL="1714500" lvl="3" indent="-457200">
              <a:buFont typeface="Wingdings" pitchFamily="2" charset="2"/>
              <a:buChar char="v"/>
            </a:pPr>
            <a:r>
              <a:rPr lang="en-US" sz="2400" dirty="0" smtClean="0">
                <a:solidFill>
                  <a:srgbClr val="FFC000"/>
                </a:solidFill>
              </a:rPr>
              <a:t>Registered Electrician or Electrical Contractor Overseas.</a:t>
            </a:r>
          </a:p>
          <a:p>
            <a:pPr marL="2628900" lvl="5" indent="-457200">
              <a:buFont typeface="Wingdings" pitchFamily="2" charset="2"/>
              <a:buChar char="§"/>
            </a:pPr>
            <a:r>
              <a:rPr lang="en-US" sz="2400" dirty="0" smtClean="0">
                <a:solidFill>
                  <a:srgbClr val="FFC000"/>
                </a:solidFill>
              </a:rPr>
              <a:t>Current or Valid Electrical License (on country approved by the Board).</a:t>
            </a:r>
          </a:p>
        </p:txBody>
      </p:sp>
    </p:spTree>
    <p:extLst>
      <p:ext uri="{BB962C8B-B14F-4D97-AF65-F5344CB8AC3E}">
        <p14:creationId xmlns:p14="http://schemas.microsoft.com/office/powerpoint/2010/main" val="1008969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48294" y="533400"/>
            <a:ext cx="8229600" cy="5867400"/>
          </a:xfrm>
          <a:prstGeom prst="rect">
            <a:avLst/>
          </a:prstGeom>
          <a:solidFill>
            <a:srgbClr val="0070C0"/>
          </a:solidFill>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buFont typeface="Wingdings" pitchFamily="2" charset="2"/>
              <a:buChar char="§"/>
            </a:pPr>
            <a:r>
              <a:rPr lang="en-US" sz="2400" dirty="0" smtClean="0">
                <a:solidFill>
                  <a:schemeClr val="bg1"/>
                </a:solidFill>
              </a:rPr>
              <a:t>Challenges  with Lack of  Registered Contractors , below are brief related causes and issues.</a:t>
            </a:r>
          </a:p>
          <a:p>
            <a:pPr lvl="2">
              <a:buFont typeface="Wingdings" pitchFamily="2" charset="2"/>
              <a:buChar char="v"/>
            </a:pPr>
            <a:r>
              <a:rPr lang="en-US" dirty="0">
                <a:solidFill>
                  <a:srgbClr val="FFC000"/>
                </a:solidFill>
              </a:rPr>
              <a:t> </a:t>
            </a:r>
            <a:r>
              <a:rPr lang="en-US" dirty="0" smtClean="0">
                <a:solidFill>
                  <a:srgbClr val="FFC000"/>
                </a:solidFill>
              </a:rPr>
              <a:t>Low number of candidate that satisfied passing </a:t>
            </a:r>
          </a:p>
          <a:p>
            <a:pPr marL="914400" lvl="2" indent="0">
              <a:buNone/>
            </a:pPr>
            <a:r>
              <a:rPr lang="en-US" dirty="0">
                <a:solidFill>
                  <a:srgbClr val="FFC000"/>
                </a:solidFill>
              </a:rPr>
              <a:t> </a:t>
            </a:r>
            <a:r>
              <a:rPr lang="en-US" dirty="0" smtClean="0">
                <a:solidFill>
                  <a:srgbClr val="FFC000"/>
                </a:solidFill>
              </a:rPr>
              <a:t>    requirements  for  Theory and Practical exam for  </a:t>
            </a:r>
          </a:p>
          <a:p>
            <a:pPr marL="914400" lvl="2" indent="0">
              <a:buNone/>
            </a:pPr>
            <a:r>
              <a:rPr lang="en-US" dirty="0">
                <a:solidFill>
                  <a:srgbClr val="FFC000"/>
                </a:solidFill>
              </a:rPr>
              <a:t> </a:t>
            </a:r>
            <a:r>
              <a:rPr lang="en-US" dirty="0" smtClean="0">
                <a:solidFill>
                  <a:srgbClr val="FFC000"/>
                </a:solidFill>
              </a:rPr>
              <a:t>    Registered Contractor.  Majority is due to being    </a:t>
            </a:r>
          </a:p>
          <a:p>
            <a:pPr marL="914400" lvl="2" indent="0">
              <a:buNone/>
            </a:pPr>
            <a:r>
              <a:rPr lang="en-US" dirty="0">
                <a:solidFill>
                  <a:srgbClr val="FFC000"/>
                </a:solidFill>
              </a:rPr>
              <a:t> </a:t>
            </a:r>
            <a:r>
              <a:rPr lang="en-US" dirty="0" smtClean="0">
                <a:solidFill>
                  <a:srgbClr val="FFC000"/>
                </a:solidFill>
              </a:rPr>
              <a:t>    unprepared and lack of knowledge of current Electrical </a:t>
            </a:r>
          </a:p>
          <a:p>
            <a:pPr marL="914400" lvl="2" indent="0">
              <a:buNone/>
            </a:pPr>
            <a:r>
              <a:rPr lang="en-US" dirty="0">
                <a:solidFill>
                  <a:srgbClr val="FFC000"/>
                </a:solidFill>
              </a:rPr>
              <a:t> </a:t>
            </a:r>
            <a:r>
              <a:rPr lang="en-US" dirty="0" smtClean="0">
                <a:solidFill>
                  <a:srgbClr val="FFC000"/>
                </a:solidFill>
              </a:rPr>
              <a:t>    Standards.</a:t>
            </a:r>
          </a:p>
          <a:p>
            <a:pPr lvl="2">
              <a:buFont typeface="Wingdings" pitchFamily="2" charset="2"/>
              <a:buChar char="v"/>
            </a:pPr>
            <a:r>
              <a:rPr lang="en-US" dirty="0" smtClean="0">
                <a:solidFill>
                  <a:srgbClr val="FFC000"/>
                </a:solidFill>
              </a:rPr>
              <a:t> Increased in number of unlicensed electrician doing      </a:t>
            </a:r>
          </a:p>
          <a:p>
            <a:pPr marL="914400" lvl="2" indent="0">
              <a:buNone/>
            </a:pPr>
            <a:r>
              <a:rPr lang="en-US" dirty="0">
                <a:solidFill>
                  <a:srgbClr val="FFC000"/>
                </a:solidFill>
              </a:rPr>
              <a:t> </a:t>
            </a:r>
            <a:r>
              <a:rPr lang="en-US" dirty="0" smtClean="0">
                <a:solidFill>
                  <a:srgbClr val="FFC000"/>
                </a:solidFill>
              </a:rPr>
              <a:t>    illegal wiring and installation due to lack of penalties </a:t>
            </a:r>
          </a:p>
          <a:p>
            <a:pPr marL="914400" lvl="2" indent="0">
              <a:buNone/>
            </a:pPr>
            <a:r>
              <a:rPr lang="en-US" dirty="0">
                <a:solidFill>
                  <a:srgbClr val="FFC000"/>
                </a:solidFill>
              </a:rPr>
              <a:t> </a:t>
            </a:r>
            <a:r>
              <a:rPr lang="en-US" dirty="0" smtClean="0">
                <a:solidFill>
                  <a:srgbClr val="FFC000"/>
                </a:solidFill>
              </a:rPr>
              <a:t>     and awareness.</a:t>
            </a:r>
          </a:p>
          <a:p>
            <a:pPr lvl="2">
              <a:buFont typeface="Wingdings" pitchFamily="2" charset="2"/>
              <a:buChar char="v"/>
            </a:pPr>
            <a:r>
              <a:rPr lang="en-US" dirty="0">
                <a:solidFill>
                  <a:srgbClr val="FFC000"/>
                </a:solidFill>
              </a:rPr>
              <a:t> </a:t>
            </a:r>
            <a:r>
              <a:rPr lang="en-US" dirty="0" smtClean="0">
                <a:solidFill>
                  <a:srgbClr val="FFC000"/>
                </a:solidFill>
              </a:rPr>
              <a:t>Increase in Non-compliance Electrical wiring and  </a:t>
            </a:r>
          </a:p>
          <a:p>
            <a:pPr marL="914400" lvl="2" indent="0">
              <a:buNone/>
            </a:pPr>
            <a:r>
              <a:rPr lang="en-US" dirty="0" smtClean="0">
                <a:solidFill>
                  <a:srgbClr val="FFC000"/>
                </a:solidFill>
              </a:rPr>
              <a:t>     installation due to increase in number of unlicensed </a:t>
            </a:r>
          </a:p>
          <a:p>
            <a:pPr marL="914400" lvl="2" indent="0">
              <a:buNone/>
            </a:pPr>
            <a:r>
              <a:rPr lang="en-US" dirty="0">
                <a:solidFill>
                  <a:srgbClr val="FFC000"/>
                </a:solidFill>
              </a:rPr>
              <a:t> </a:t>
            </a:r>
            <a:r>
              <a:rPr lang="en-US" dirty="0" smtClean="0">
                <a:solidFill>
                  <a:srgbClr val="FFC000"/>
                </a:solidFill>
              </a:rPr>
              <a:t>    electricians. (Error in Sizing of Cables and Breakers)  </a:t>
            </a:r>
            <a:endParaRPr lang="en-US" sz="2000" dirty="0" smtClean="0">
              <a:solidFill>
                <a:srgbClr val="FFC000"/>
              </a:solidFill>
            </a:endParaRPr>
          </a:p>
        </p:txBody>
      </p:sp>
    </p:spTree>
    <p:extLst>
      <p:ext uri="{BB962C8B-B14F-4D97-AF65-F5344CB8AC3E}">
        <p14:creationId xmlns:p14="http://schemas.microsoft.com/office/powerpoint/2010/main" val="4208952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TotalTime>
  <Words>634</Words>
  <Application>Microsoft Office PowerPoint</Application>
  <PresentationFormat>On-screen Show (4:3)</PresentationFormat>
  <Paragraphs>72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E.C INSPECTION POLICY AND CHALLENGES WITH LACK OF REGISTERED CONTRACTOR </vt:lpstr>
      <vt:lpstr>PowerPoint Presentation</vt:lpstr>
      <vt:lpstr>PowerPoint Presentation</vt:lpstr>
      <vt:lpstr>PowerPoint Presentation</vt:lpstr>
      <vt:lpstr>1. TEC INSPECTION POLICIES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 INSPECTION POLICY AND CHALLENGES WITH LACK OF REGISTERED CONTRACTOR</dc:title>
  <dc:creator>user</dc:creator>
  <cp:lastModifiedBy>user</cp:lastModifiedBy>
  <cp:revision>38</cp:revision>
  <dcterms:created xsi:type="dcterms:W3CDTF">2021-08-01T20:56:17Z</dcterms:created>
  <dcterms:modified xsi:type="dcterms:W3CDTF">2021-08-02T04:27:05Z</dcterms:modified>
</cp:coreProperties>
</file>