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320C-9D10-4DC5-8110-5B1538C1E212}" v="14" dt="2023-03-13T18:20:37.561"/>
    <p1510:client id="{66BB6EC3-7E8B-4C57-86AD-AAEA2454C450}" v="1" dt="2023-03-13T18:07:44.749"/>
    <p1510:client id="{C4049B44-F5E2-428D-B4C5-A8933BB9DA42}" v="25" dt="2023-03-13T18:45:59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sefo Tofu" userId="bc851195-6e22-457d-a14d-8ebf04b3bd57" providerId="ADAL" clId="{4E370231-CCAE-4D30-9ADD-28F6893C6A92}"/>
    <pc:docChg chg="undo custSel addSld modSld modMainMaster">
      <pc:chgData name="Sosefo Tofu" userId="bc851195-6e22-457d-a14d-8ebf04b3bd57" providerId="ADAL" clId="{4E370231-CCAE-4D30-9ADD-28F6893C6A92}" dt="2023-03-08T21:45:56.764" v="815" actId="1076"/>
      <pc:docMkLst>
        <pc:docMk/>
      </pc:docMkLst>
      <pc:sldChg chg="addSp delSp modSp mod">
        <pc:chgData name="Sosefo Tofu" userId="bc851195-6e22-457d-a14d-8ebf04b3bd57" providerId="ADAL" clId="{4E370231-CCAE-4D30-9ADD-28F6893C6A92}" dt="2023-03-08T21:38:47.907" v="291" actId="20577"/>
        <pc:sldMkLst>
          <pc:docMk/>
          <pc:sldMk cId="1311898909" sldId="256"/>
        </pc:sldMkLst>
        <pc:spChg chg="add mod">
          <ac:chgData name="Sosefo Tofu" userId="bc851195-6e22-457d-a14d-8ebf04b3bd57" providerId="ADAL" clId="{4E370231-CCAE-4D30-9ADD-28F6893C6A92}" dt="2023-03-08T21:34:34.685" v="244" actId="20577"/>
          <ac:spMkLst>
            <pc:docMk/>
            <pc:sldMk cId="1311898909" sldId="256"/>
            <ac:spMk id="9" creationId="{165E7E59-455D-A359-7718-1D1C54B0AF0E}"/>
          </ac:spMkLst>
        </pc:spChg>
        <pc:spChg chg="add mod">
          <ac:chgData name="Sosefo Tofu" userId="bc851195-6e22-457d-a14d-8ebf04b3bd57" providerId="ADAL" clId="{4E370231-CCAE-4D30-9ADD-28F6893C6A92}" dt="2023-03-08T21:38:47.907" v="291" actId="20577"/>
          <ac:spMkLst>
            <pc:docMk/>
            <pc:sldMk cId="1311898909" sldId="256"/>
            <ac:spMk id="10" creationId="{285206DA-499F-34CB-84FA-09BBC76441C1}"/>
          </ac:spMkLst>
        </pc:spChg>
        <pc:spChg chg="add mod">
          <ac:chgData name="Sosefo Tofu" userId="bc851195-6e22-457d-a14d-8ebf04b3bd57" providerId="ADAL" clId="{4E370231-CCAE-4D30-9ADD-28F6893C6A92}" dt="2023-03-08T21:34:21.851" v="235" actId="207"/>
          <ac:spMkLst>
            <pc:docMk/>
            <pc:sldMk cId="1311898909" sldId="256"/>
            <ac:spMk id="11" creationId="{0A52B53F-38E3-58A0-509E-740BA2691969}"/>
          </ac:spMkLst>
        </pc:spChg>
        <pc:picChg chg="add del mod">
          <ac:chgData name="Sosefo Tofu" userId="bc851195-6e22-457d-a14d-8ebf04b3bd57" providerId="ADAL" clId="{4E370231-CCAE-4D30-9ADD-28F6893C6A92}" dt="2023-03-08T21:29:33.378" v="32" actId="478"/>
          <ac:picMkLst>
            <pc:docMk/>
            <pc:sldMk cId="1311898909" sldId="256"/>
            <ac:picMk id="4" creationId="{CAB86EF9-9717-76CD-B207-0A77229D0A5E}"/>
          </ac:picMkLst>
        </pc:picChg>
        <pc:picChg chg="add del mod">
          <ac:chgData name="Sosefo Tofu" userId="bc851195-6e22-457d-a14d-8ebf04b3bd57" providerId="ADAL" clId="{4E370231-CCAE-4D30-9ADD-28F6893C6A92}" dt="2023-03-08T21:25:45.997" v="5" actId="478"/>
          <ac:picMkLst>
            <pc:docMk/>
            <pc:sldMk cId="1311898909" sldId="256"/>
            <ac:picMk id="6" creationId="{DC1EB9DF-3EBD-6C5F-CB0B-E6331E783AB7}"/>
          </ac:picMkLst>
        </pc:picChg>
        <pc:picChg chg="add del mod">
          <ac:chgData name="Sosefo Tofu" userId="bc851195-6e22-457d-a14d-8ebf04b3bd57" providerId="ADAL" clId="{4E370231-CCAE-4D30-9ADD-28F6893C6A92}" dt="2023-03-08T21:29:37.009" v="33" actId="478"/>
          <ac:picMkLst>
            <pc:docMk/>
            <pc:sldMk cId="1311898909" sldId="256"/>
            <ac:picMk id="8" creationId="{D38C9E1B-7AF2-D638-4339-8F15A1D42B26}"/>
          </ac:picMkLst>
        </pc:picChg>
      </pc:sldChg>
      <pc:sldChg chg="addSp delSp modSp new mod">
        <pc:chgData name="Sosefo Tofu" userId="bc851195-6e22-457d-a14d-8ebf04b3bd57" providerId="ADAL" clId="{4E370231-CCAE-4D30-9ADD-28F6893C6A92}" dt="2023-03-08T21:41:29.298" v="408" actId="1076"/>
        <pc:sldMkLst>
          <pc:docMk/>
          <pc:sldMk cId="2967836414" sldId="257"/>
        </pc:sldMkLst>
        <pc:spChg chg="del">
          <ac:chgData name="Sosefo Tofu" userId="bc851195-6e22-457d-a14d-8ebf04b3bd57" providerId="ADAL" clId="{4E370231-CCAE-4D30-9ADD-28F6893C6A92}" dt="2023-03-08T21:30:47.590" v="39" actId="478"/>
          <ac:spMkLst>
            <pc:docMk/>
            <pc:sldMk cId="2967836414" sldId="257"/>
            <ac:spMk id="2" creationId="{DADC51BA-E704-CF39-EC69-20F5A60FCD5B}"/>
          </ac:spMkLst>
        </pc:spChg>
        <pc:spChg chg="del">
          <ac:chgData name="Sosefo Tofu" userId="bc851195-6e22-457d-a14d-8ebf04b3bd57" providerId="ADAL" clId="{4E370231-CCAE-4D30-9ADD-28F6893C6A92}" dt="2023-03-08T21:30:49.437" v="40" actId="478"/>
          <ac:spMkLst>
            <pc:docMk/>
            <pc:sldMk cId="2967836414" sldId="257"/>
            <ac:spMk id="3" creationId="{1CEF5723-8167-3570-EA8B-53A95BAFD196}"/>
          </ac:spMkLst>
        </pc:spChg>
        <pc:spChg chg="add mod">
          <ac:chgData name="Sosefo Tofu" userId="bc851195-6e22-457d-a14d-8ebf04b3bd57" providerId="ADAL" clId="{4E370231-CCAE-4D30-9ADD-28F6893C6A92}" dt="2023-03-08T21:41:25.202" v="407" actId="207"/>
          <ac:spMkLst>
            <pc:docMk/>
            <pc:sldMk cId="2967836414" sldId="257"/>
            <ac:spMk id="4" creationId="{3CA57CE9-9C36-0EFA-2FDF-CDB5FF569ED6}"/>
          </ac:spMkLst>
        </pc:spChg>
        <pc:spChg chg="add mod">
          <ac:chgData name="Sosefo Tofu" userId="bc851195-6e22-457d-a14d-8ebf04b3bd57" providerId="ADAL" clId="{4E370231-CCAE-4D30-9ADD-28F6893C6A92}" dt="2023-03-08T21:41:29.298" v="408" actId="1076"/>
          <ac:spMkLst>
            <pc:docMk/>
            <pc:sldMk cId="2967836414" sldId="257"/>
            <ac:spMk id="5" creationId="{161C3E99-D598-886C-469A-584F1DAE6E45}"/>
          </ac:spMkLst>
        </pc:spChg>
      </pc:sldChg>
      <pc:sldChg chg="addSp delSp modSp new mod">
        <pc:chgData name="Sosefo Tofu" userId="bc851195-6e22-457d-a14d-8ebf04b3bd57" providerId="ADAL" clId="{4E370231-CCAE-4D30-9ADD-28F6893C6A92}" dt="2023-03-08T21:45:56.764" v="815" actId="1076"/>
        <pc:sldMkLst>
          <pc:docMk/>
          <pc:sldMk cId="2584174938" sldId="258"/>
        </pc:sldMkLst>
        <pc:spChg chg="del mod">
          <ac:chgData name="Sosefo Tofu" userId="bc851195-6e22-457d-a14d-8ebf04b3bd57" providerId="ADAL" clId="{4E370231-CCAE-4D30-9ADD-28F6893C6A92}" dt="2023-03-08T21:42:03.286" v="437" actId="478"/>
          <ac:spMkLst>
            <pc:docMk/>
            <pc:sldMk cId="2584174938" sldId="258"/>
            <ac:spMk id="2" creationId="{B30B242B-4D29-0395-F257-C19B277579F0}"/>
          </ac:spMkLst>
        </pc:spChg>
        <pc:spChg chg="del">
          <ac:chgData name="Sosefo Tofu" userId="bc851195-6e22-457d-a14d-8ebf04b3bd57" providerId="ADAL" clId="{4E370231-CCAE-4D30-9ADD-28F6893C6A92}" dt="2023-03-08T21:42:06.178" v="438" actId="478"/>
          <ac:spMkLst>
            <pc:docMk/>
            <pc:sldMk cId="2584174938" sldId="258"/>
            <ac:spMk id="3" creationId="{AD724DFA-AA6C-3D6B-2392-9CA02B8778D9}"/>
          </ac:spMkLst>
        </pc:spChg>
        <pc:spChg chg="add mod">
          <ac:chgData name="Sosefo Tofu" userId="bc851195-6e22-457d-a14d-8ebf04b3bd57" providerId="ADAL" clId="{4E370231-CCAE-4D30-9ADD-28F6893C6A92}" dt="2023-03-08T21:42:21.617" v="460" actId="20577"/>
          <ac:spMkLst>
            <pc:docMk/>
            <pc:sldMk cId="2584174938" sldId="258"/>
            <ac:spMk id="4" creationId="{89EC82F8-F253-306B-23E4-D91263936AD1}"/>
          </ac:spMkLst>
        </pc:spChg>
        <pc:spChg chg="add mod">
          <ac:chgData name="Sosefo Tofu" userId="bc851195-6e22-457d-a14d-8ebf04b3bd57" providerId="ADAL" clId="{4E370231-CCAE-4D30-9ADD-28F6893C6A92}" dt="2023-03-08T21:45:56.764" v="815" actId="1076"/>
          <ac:spMkLst>
            <pc:docMk/>
            <pc:sldMk cId="2584174938" sldId="258"/>
            <ac:spMk id="5" creationId="{E6FACAFD-EF8F-82BC-A733-24A1BE97F2A8}"/>
          </ac:spMkLst>
        </pc:spChg>
      </pc:sldChg>
      <pc:sldChg chg="addSp delSp modSp new mod">
        <pc:chgData name="Sosefo Tofu" userId="bc851195-6e22-457d-a14d-8ebf04b3bd57" providerId="ADAL" clId="{4E370231-CCAE-4D30-9ADD-28F6893C6A92}" dt="2023-03-08T21:45:35.076" v="810" actId="113"/>
        <pc:sldMkLst>
          <pc:docMk/>
          <pc:sldMk cId="1018407993" sldId="259"/>
        </pc:sldMkLst>
        <pc:spChg chg="del">
          <ac:chgData name="Sosefo Tofu" userId="bc851195-6e22-457d-a14d-8ebf04b3bd57" providerId="ADAL" clId="{4E370231-CCAE-4D30-9ADD-28F6893C6A92}" dt="2023-03-08T21:43:18.723" v="567" actId="478"/>
          <ac:spMkLst>
            <pc:docMk/>
            <pc:sldMk cId="1018407993" sldId="259"/>
            <ac:spMk id="2" creationId="{9E2E1FF5-B2C8-7874-85E2-E6A34FA9E177}"/>
          </ac:spMkLst>
        </pc:spChg>
        <pc:spChg chg="del">
          <ac:chgData name="Sosefo Tofu" userId="bc851195-6e22-457d-a14d-8ebf04b3bd57" providerId="ADAL" clId="{4E370231-CCAE-4D30-9ADD-28F6893C6A92}" dt="2023-03-08T21:43:16.573" v="566" actId="478"/>
          <ac:spMkLst>
            <pc:docMk/>
            <pc:sldMk cId="1018407993" sldId="259"/>
            <ac:spMk id="3" creationId="{D6FCEC77-ABE7-926F-3B34-CEFFE89D41DF}"/>
          </ac:spMkLst>
        </pc:spChg>
        <pc:spChg chg="add mod">
          <ac:chgData name="Sosefo Tofu" userId="bc851195-6e22-457d-a14d-8ebf04b3bd57" providerId="ADAL" clId="{4E370231-CCAE-4D30-9ADD-28F6893C6A92}" dt="2023-03-08T21:45:35.076" v="810" actId="113"/>
          <ac:spMkLst>
            <pc:docMk/>
            <pc:sldMk cId="1018407993" sldId="259"/>
            <ac:spMk id="5" creationId="{2BB1155A-B150-39C3-C521-1669E6CA305E}"/>
          </ac:spMkLst>
        </pc:spChg>
      </pc:sldChg>
      <pc:sldMasterChg chg="modSldLayout">
        <pc:chgData name="Sosefo Tofu" userId="bc851195-6e22-457d-a14d-8ebf04b3bd57" providerId="ADAL" clId="{4E370231-CCAE-4D30-9ADD-28F6893C6A92}" dt="2023-03-08T21:37:36.428" v="268" actId="14100"/>
        <pc:sldMasterMkLst>
          <pc:docMk/>
          <pc:sldMasterMk cId="60921001" sldId="2147483648"/>
        </pc:sldMasterMkLst>
        <pc:sldLayoutChg chg="addSp delSp modSp mod">
          <pc:chgData name="Sosefo Tofu" userId="bc851195-6e22-457d-a14d-8ebf04b3bd57" providerId="ADAL" clId="{4E370231-CCAE-4D30-9ADD-28F6893C6A92}" dt="2023-03-08T21:37:36.428" v="268" actId="14100"/>
          <pc:sldLayoutMkLst>
            <pc:docMk/>
            <pc:sldMasterMk cId="60921001" sldId="2147483648"/>
            <pc:sldLayoutMk cId="2085674789" sldId="2147483649"/>
          </pc:sldLayoutMkLst>
          <pc:picChg chg="add del mod">
            <ac:chgData name="Sosefo Tofu" userId="bc851195-6e22-457d-a14d-8ebf04b3bd57" providerId="ADAL" clId="{4E370231-CCAE-4D30-9ADD-28F6893C6A92}" dt="2023-03-08T21:37:10.978" v="260" actId="478"/>
            <ac:picMkLst>
              <pc:docMk/>
              <pc:sldMasterMk cId="60921001" sldId="2147483648"/>
              <pc:sldLayoutMk cId="2085674789" sldId="2147483649"/>
              <ac:picMk id="7" creationId="{DCC52925-8EE9-F70F-84B6-C484DB985519}"/>
            </ac:picMkLst>
          </pc:picChg>
          <pc:picChg chg="add del mod">
            <ac:chgData name="Sosefo Tofu" userId="bc851195-6e22-457d-a14d-8ebf04b3bd57" providerId="ADAL" clId="{4E370231-CCAE-4D30-9ADD-28F6893C6A92}" dt="2023-03-08T21:37:12.839" v="261" actId="478"/>
            <ac:picMkLst>
              <pc:docMk/>
              <pc:sldMasterMk cId="60921001" sldId="2147483648"/>
              <pc:sldLayoutMk cId="2085674789" sldId="2147483649"/>
              <ac:picMk id="8" creationId="{591263FD-85CF-C3FB-2BF5-40E9ABF867EE}"/>
            </ac:picMkLst>
          </pc:picChg>
          <pc:picChg chg="add mod">
            <ac:chgData name="Sosefo Tofu" userId="bc851195-6e22-457d-a14d-8ebf04b3bd57" providerId="ADAL" clId="{4E370231-CCAE-4D30-9ADD-28F6893C6A92}" dt="2023-03-08T21:37:22.754" v="264" actId="1076"/>
            <ac:picMkLst>
              <pc:docMk/>
              <pc:sldMasterMk cId="60921001" sldId="2147483648"/>
              <pc:sldLayoutMk cId="2085674789" sldId="2147483649"/>
              <ac:picMk id="9" creationId="{61067BC2-E5B0-E2FE-E0BE-0FA49E697D7E}"/>
            </ac:picMkLst>
          </pc:picChg>
          <pc:picChg chg="add mod">
            <ac:chgData name="Sosefo Tofu" userId="bc851195-6e22-457d-a14d-8ebf04b3bd57" providerId="ADAL" clId="{4E370231-CCAE-4D30-9ADD-28F6893C6A92}" dt="2023-03-08T21:37:36.428" v="268" actId="14100"/>
            <ac:picMkLst>
              <pc:docMk/>
              <pc:sldMasterMk cId="60921001" sldId="2147483648"/>
              <pc:sldLayoutMk cId="2085674789" sldId="2147483649"/>
              <ac:picMk id="10" creationId="{403BB146-5586-8744-04CF-0D11954D7908}"/>
            </ac:picMkLst>
          </pc:picChg>
          <pc:picChg chg="add mod">
            <ac:chgData name="Sosefo Tofu" userId="bc851195-6e22-457d-a14d-8ebf04b3bd57" providerId="ADAL" clId="{4E370231-CCAE-4D30-9ADD-28F6893C6A92}" dt="2023-03-08T21:37:19.211" v="263" actId="1076"/>
            <ac:picMkLst>
              <pc:docMk/>
              <pc:sldMasterMk cId="60921001" sldId="2147483648"/>
              <pc:sldLayoutMk cId="2085674789" sldId="2147483649"/>
              <ac:picMk id="11" creationId="{F822C686-A2C4-92DB-D070-BBC13B8A305A}"/>
            </ac:picMkLst>
          </pc:picChg>
        </pc:sldLayoutChg>
        <pc:sldLayoutChg chg="addSp modSp mod">
          <pc:chgData name="Sosefo Tofu" userId="bc851195-6e22-457d-a14d-8ebf04b3bd57" providerId="ADAL" clId="{4E370231-CCAE-4D30-9ADD-28F6893C6A92}" dt="2023-03-08T21:36:44.932" v="258" actId="1076"/>
          <pc:sldLayoutMkLst>
            <pc:docMk/>
            <pc:sldMasterMk cId="60921001" sldId="2147483648"/>
            <pc:sldLayoutMk cId="2387725205" sldId="2147483650"/>
          </pc:sldLayoutMkLst>
          <pc:picChg chg="add mod">
            <ac:chgData name="Sosefo Tofu" userId="bc851195-6e22-457d-a14d-8ebf04b3bd57" providerId="ADAL" clId="{4E370231-CCAE-4D30-9ADD-28F6893C6A92}" dt="2023-03-08T21:36:37.282" v="255" actId="14100"/>
            <ac:picMkLst>
              <pc:docMk/>
              <pc:sldMasterMk cId="60921001" sldId="2147483648"/>
              <pc:sldLayoutMk cId="2387725205" sldId="2147483650"/>
              <ac:picMk id="7" creationId="{F8DC218B-60C0-2E83-889E-2878873A1330}"/>
            </ac:picMkLst>
          </pc:picChg>
          <pc:picChg chg="add mod">
            <ac:chgData name="Sosefo Tofu" userId="bc851195-6e22-457d-a14d-8ebf04b3bd57" providerId="ADAL" clId="{4E370231-CCAE-4D30-9ADD-28F6893C6A92}" dt="2023-03-08T21:36:39.291" v="256" actId="1076"/>
            <ac:picMkLst>
              <pc:docMk/>
              <pc:sldMasterMk cId="60921001" sldId="2147483648"/>
              <pc:sldLayoutMk cId="2387725205" sldId="2147483650"/>
              <ac:picMk id="8" creationId="{94CB5F8C-6413-67A8-EE20-7825425A6E5A}"/>
            </ac:picMkLst>
          </pc:picChg>
          <pc:picChg chg="add mod">
            <ac:chgData name="Sosefo Tofu" userId="bc851195-6e22-457d-a14d-8ebf04b3bd57" providerId="ADAL" clId="{4E370231-CCAE-4D30-9ADD-28F6893C6A92}" dt="2023-03-08T21:36:44.932" v="258" actId="1076"/>
            <ac:picMkLst>
              <pc:docMk/>
              <pc:sldMasterMk cId="60921001" sldId="2147483648"/>
              <pc:sldLayoutMk cId="2387725205" sldId="2147483650"/>
              <ac:picMk id="10" creationId="{AC0DBE2A-245A-5244-69F6-7587DF2E6E39}"/>
            </ac:picMkLst>
          </pc:picChg>
        </pc:sldLayoutChg>
      </pc:sldMasterChg>
    </pc:docChg>
  </pc:docChgLst>
  <pc:docChgLst>
    <pc:chgData name="Sosefo Tofu" userId="bc851195-6e22-457d-a14d-8ebf04b3bd57" providerId="ADAL" clId="{E2C844CB-8297-4DC4-9385-7A3FDAD06B01}"/>
    <pc:docChg chg="undo custSel addSld delSld modSld">
      <pc:chgData name="Sosefo Tofu" userId="bc851195-6e22-457d-a14d-8ebf04b3bd57" providerId="ADAL" clId="{E2C844CB-8297-4DC4-9385-7A3FDAD06B01}" dt="2023-03-12T13:21:53.177" v="102" actId="20577"/>
      <pc:docMkLst>
        <pc:docMk/>
      </pc:docMkLst>
      <pc:sldChg chg="modSp mod">
        <pc:chgData name="Sosefo Tofu" userId="bc851195-6e22-457d-a14d-8ebf04b3bd57" providerId="ADAL" clId="{E2C844CB-8297-4DC4-9385-7A3FDAD06B01}" dt="2023-03-12T10:16:46.664" v="30" actId="20577"/>
        <pc:sldMkLst>
          <pc:docMk/>
          <pc:sldMk cId="1018407993" sldId="259"/>
        </pc:sldMkLst>
        <pc:spChg chg="mod">
          <ac:chgData name="Sosefo Tofu" userId="bc851195-6e22-457d-a14d-8ebf04b3bd57" providerId="ADAL" clId="{E2C844CB-8297-4DC4-9385-7A3FDAD06B01}" dt="2023-03-12T10:16:46.664" v="30" actId="20577"/>
          <ac:spMkLst>
            <pc:docMk/>
            <pc:sldMk cId="1018407993" sldId="259"/>
            <ac:spMk id="5" creationId="{2BB1155A-B150-39C3-C521-1669E6CA305E}"/>
          </ac:spMkLst>
        </pc:spChg>
      </pc:sldChg>
      <pc:sldChg chg="del">
        <pc:chgData name="Sosefo Tofu" userId="bc851195-6e22-457d-a14d-8ebf04b3bd57" providerId="ADAL" clId="{E2C844CB-8297-4DC4-9385-7A3FDAD06B01}" dt="2023-03-12T10:16:16.804" v="21" actId="2696"/>
        <pc:sldMkLst>
          <pc:docMk/>
          <pc:sldMk cId="574823029" sldId="263"/>
        </pc:sldMkLst>
      </pc:sldChg>
      <pc:sldChg chg="modSp mod">
        <pc:chgData name="Sosefo Tofu" userId="bc851195-6e22-457d-a14d-8ebf04b3bd57" providerId="ADAL" clId="{E2C844CB-8297-4DC4-9385-7A3FDAD06B01}" dt="2023-03-12T13:21:53.177" v="102" actId="20577"/>
        <pc:sldMkLst>
          <pc:docMk/>
          <pc:sldMk cId="3867288003" sldId="265"/>
        </pc:sldMkLst>
        <pc:spChg chg="mod">
          <ac:chgData name="Sosefo Tofu" userId="bc851195-6e22-457d-a14d-8ebf04b3bd57" providerId="ADAL" clId="{E2C844CB-8297-4DC4-9385-7A3FDAD06B01}" dt="2023-03-12T13:21:53.177" v="102" actId="20577"/>
          <ac:spMkLst>
            <pc:docMk/>
            <pc:sldMk cId="3867288003" sldId="265"/>
            <ac:spMk id="4" creationId="{7E9F3E43-8D05-49BF-E64A-BDAED37D93D3}"/>
          </ac:spMkLst>
        </pc:spChg>
      </pc:sldChg>
      <pc:sldChg chg="modSp mod">
        <pc:chgData name="Sosefo Tofu" userId="bc851195-6e22-457d-a14d-8ebf04b3bd57" providerId="ADAL" clId="{E2C844CB-8297-4DC4-9385-7A3FDAD06B01}" dt="2023-03-12T10:16:36.772" v="29" actId="20577"/>
        <pc:sldMkLst>
          <pc:docMk/>
          <pc:sldMk cId="2748593563" sldId="267"/>
        </pc:sldMkLst>
        <pc:spChg chg="mod">
          <ac:chgData name="Sosefo Tofu" userId="bc851195-6e22-457d-a14d-8ebf04b3bd57" providerId="ADAL" clId="{E2C844CB-8297-4DC4-9385-7A3FDAD06B01}" dt="2023-03-12T10:16:36.772" v="29" actId="20577"/>
          <ac:spMkLst>
            <pc:docMk/>
            <pc:sldMk cId="2748593563" sldId="267"/>
            <ac:spMk id="4" creationId="{43633835-C8EA-DE39-C3E1-0E0AD1933334}"/>
          </ac:spMkLst>
        </pc:spChg>
      </pc:sldChg>
      <pc:sldChg chg="addSp delSp modSp new mod">
        <pc:chgData name="Sosefo Tofu" userId="bc851195-6e22-457d-a14d-8ebf04b3bd57" providerId="ADAL" clId="{E2C844CB-8297-4DC4-9385-7A3FDAD06B01}" dt="2023-03-12T13:19:21.663" v="98" actId="20577"/>
        <pc:sldMkLst>
          <pc:docMk/>
          <pc:sldMk cId="218843855" sldId="273"/>
        </pc:sldMkLst>
        <pc:spChg chg="del">
          <ac:chgData name="Sosefo Tofu" userId="bc851195-6e22-457d-a14d-8ebf04b3bd57" providerId="ADAL" clId="{E2C844CB-8297-4DC4-9385-7A3FDAD06B01}" dt="2023-03-12T10:15:09.403" v="2" actId="478"/>
          <ac:spMkLst>
            <pc:docMk/>
            <pc:sldMk cId="218843855" sldId="273"/>
            <ac:spMk id="2" creationId="{A681447D-7B26-5962-0E62-5F30117C3FF5}"/>
          </ac:spMkLst>
        </pc:spChg>
        <pc:spChg chg="del">
          <ac:chgData name="Sosefo Tofu" userId="bc851195-6e22-457d-a14d-8ebf04b3bd57" providerId="ADAL" clId="{E2C844CB-8297-4DC4-9385-7A3FDAD06B01}" dt="2023-03-12T10:15:08.519" v="1" actId="478"/>
          <ac:spMkLst>
            <pc:docMk/>
            <pc:sldMk cId="218843855" sldId="273"/>
            <ac:spMk id="3" creationId="{070A8E24-2EF9-B350-226A-C45FBEB69ED5}"/>
          </ac:spMkLst>
        </pc:spChg>
        <pc:spChg chg="add mod">
          <ac:chgData name="Sosefo Tofu" userId="bc851195-6e22-457d-a14d-8ebf04b3bd57" providerId="ADAL" clId="{E2C844CB-8297-4DC4-9385-7A3FDAD06B01}" dt="2023-03-12T13:19:21.663" v="98" actId="20577"/>
          <ac:spMkLst>
            <pc:docMk/>
            <pc:sldMk cId="218843855" sldId="273"/>
            <ac:spMk id="5" creationId="{8802B9BD-97EC-A0E5-A7F6-44B533358BB9}"/>
          </ac:spMkLst>
        </pc:spChg>
      </pc:sldChg>
      <pc:sldChg chg="delSp modSp new mod">
        <pc:chgData name="Sosefo Tofu" userId="bc851195-6e22-457d-a14d-8ebf04b3bd57" providerId="ADAL" clId="{E2C844CB-8297-4DC4-9385-7A3FDAD06B01}" dt="2023-03-12T10:18:09.529" v="72" actId="207"/>
        <pc:sldMkLst>
          <pc:docMk/>
          <pc:sldMk cId="3846340899" sldId="274"/>
        </pc:sldMkLst>
        <pc:spChg chg="mod">
          <ac:chgData name="Sosefo Tofu" userId="bc851195-6e22-457d-a14d-8ebf04b3bd57" providerId="ADAL" clId="{E2C844CB-8297-4DC4-9385-7A3FDAD06B01}" dt="2023-03-12T10:18:09.529" v="72" actId="207"/>
          <ac:spMkLst>
            <pc:docMk/>
            <pc:sldMk cId="3846340899" sldId="274"/>
            <ac:spMk id="2" creationId="{FCC0D7E5-3E08-A0F6-68DF-C42918D7AA4F}"/>
          </ac:spMkLst>
        </pc:spChg>
        <pc:spChg chg="del">
          <ac:chgData name="Sosefo Tofu" userId="bc851195-6e22-457d-a14d-8ebf04b3bd57" providerId="ADAL" clId="{E2C844CB-8297-4DC4-9385-7A3FDAD06B01}" dt="2023-03-12T10:17:49.275" v="32" actId="478"/>
          <ac:spMkLst>
            <pc:docMk/>
            <pc:sldMk cId="3846340899" sldId="274"/>
            <ac:spMk id="3" creationId="{AC15F6DA-996E-B1B3-D6A8-6A5C49B4F04B}"/>
          </ac:spMkLst>
        </pc:spChg>
      </pc:sldChg>
    </pc:docChg>
  </pc:docChgLst>
  <pc:docChgLst>
    <pc:chgData name="Sosefo Tofu" userId="bc851195-6e22-457d-a14d-8ebf04b3bd57" providerId="ADAL" clId="{C4049B44-F5E2-428D-B4C5-A8933BB9DA42}"/>
    <pc:docChg chg="undo custSel addSld delSld modSld">
      <pc:chgData name="Sosefo Tofu" userId="bc851195-6e22-457d-a14d-8ebf04b3bd57" providerId="ADAL" clId="{C4049B44-F5E2-428D-B4C5-A8933BB9DA42}" dt="2023-03-14T01:15:51.738" v="279" actId="14100"/>
      <pc:docMkLst>
        <pc:docMk/>
      </pc:docMkLst>
      <pc:sldChg chg="modSp add del mod">
        <pc:chgData name="Sosefo Tofu" userId="bc851195-6e22-457d-a14d-8ebf04b3bd57" providerId="ADAL" clId="{C4049B44-F5E2-428D-B4C5-A8933BB9DA42}" dt="2023-03-13T18:24:45.809" v="40" actId="47"/>
        <pc:sldMkLst>
          <pc:docMk/>
          <pc:sldMk cId="1311898909" sldId="256"/>
        </pc:sldMkLst>
        <pc:spChg chg="mod">
          <ac:chgData name="Sosefo Tofu" userId="bc851195-6e22-457d-a14d-8ebf04b3bd57" providerId="ADAL" clId="{C4049B44-F5E2-428D-B4C5-A8933BB9DA42}" dt="2023-03-13T18:24:37.938" v="24" actId="20577"/>
          <ac:spMkLst>
            <pc:docMk/>
            <pc:sldMk cId="1311898909" sldId="256"/>
            <ac:spMk id="2" creationId="{33A2CB85-95A2-E7C2-2234-B90C45AEB52E}"/>
          </ac:spMkLst>
        </pc:spChg>
      </pc:sldChg>
      <pc:sldChg chg="add del">
        <pc:chgData name="Sosefo Tofu" userId="bc851195-6e22-457d-a14d-8ebf04b3bd57" providerId="ADAL" clId="{C4049B44-F5E2-428D-B4C5-A8933BB9DA42}" dt="2023-03-13T18:24:51.587" v="42" actId="47"/>
        <pc:sldMkLst>
          <pc:docMk/>
          <pc:sldMk cId="743877294" sldId="257"/>
        </pc:sldMkLst>
      </pc:sldChg>
      <pc:sldChg chg="addSp delSp modSp new mod">
        <pc:chgData name="Sosefo Tofu" userId="bc851195-6e22-457d-a14d-8ebf04b3bd57" providerId="ADAL" clId="{C4049B44-F5E2-428D-B4C5-A8933BB9DA42}" dt="2023-03-14T01:12:42.462" v="262" actId="14100"/>
        <pc:sldMkLst>
          <pc:docMk/>
          <pc:sldMk cId="2338052290" sldId="257"/>
        </pc:sldMkLst>
        <pc:spChg chg="del">
          <ac:chgData name="Sosefo Tofu" userId="bc851195-6e22-457d-a14d-8ebf04b3bd57" providerId="ADAL" clId="{C4049B44-F5E2-428D-B4C5-A8933BB9DA42}" dt="2023-03-13T18:29:50.194" v="46" actId="478"/>
          <ac:spMkLst>
            <pc:docMk/>
            <pc:sldMk cId="2338052290" sldId="257"/>
            <ac:spMk id="2" creationId="{A2139C37-0752-9F55-986A-593B5A289C45}"/>
          </ac:spMkLst>
        </pc:spChg>
        <pc:spChg chg="del">
          <ac:chgData name="Sosefo Tofu" userId="bc851195-6e22-457d-a14d-8ebf04b3bd57" providerId="ADAL" clId="{C4049B44-F5E2-428D-B4C5-A8933BB9DA42}" dt="2023-03-13T18:29:45.310" v="44" actId="931"/>
          <ac:spMkLst>
            <pc:docMk/>
            <pc:sldMk cId="2338052290" sldId="257"/>
            <ac:spMk id="3" creationId="{C59769AE-1838-7DC0-E678-20BF5C97760C}"/>
          </ac:spMkLst>
        </pc:spChg>
        <pc:picChg chg="add mod">
          <ac:chgData name="Sosefo Tofu" userId="bc851195-6e22-457d-a14d-8ebf04b3bd57" providerId="ADAL" clId="{C4049B44-F5E2-428D-B4C5-A8933BB9DA42}" dt="2023-03-14T01:12:42.462" v="262" actId="14100"/>
          <ac:picMkLst>
            <pc:docMk/>
            <pc:sldMk cId="2338052290" sldId="257"/>
            <ac:picMk id="5" creationId="{D054E050-1997-5B78-E163-AA29F98535A7}"/>
          </ac:picMkLst>
        </pc:picChg>
      </pc:sldChg>
      <pc:sldChg chg="del">
        <pc:chgData name="Sosefo Tofu" userId="bc851195-6e22-457d-a14d-8ebf04b3bd57" providerId="ADAL" clId="{C4049B44-F5E2-428D-B4C5-A8933BB9DA42}" dt="2023-03-13T18:24:41.479" v="25" actId="47"/>
        <pc:sldMkLst>
          <pc:docMk/>
          <pc:sldMk cId="2139866910" sldId="258"/>
        </pc:sldMkLst>
      </pc:sldChg>
      <pc:sldChg chg="addSp delSp modSp new mod">
        <pc:chgData name="Sosefo Tofu" userId="bc851195-6e22-457d-a14d-8ebf04b3bd57" providerId="ADAL" clId="{C4049B44-F5E2-428D-B4C5-A8933BB9DA42}" dt="2023-03-13T18:30:31.104" v="57" actId="14100"/>
        <pc:sldMkLst>
          <pc:docMk/>
          <pc:sldMk cId="4195625594" sldId="258"/>
        </pc:sldMkLst>
        <pc:spChg chg="del">
          <ac:chgData name="Sosefo Tofu" userId="bc851195-6e22-457d-a14d-8ebf04b3bd57" providerId="ADAL" clId="{C4049B44-F5E2-428D-B4C5-A8933BB9DA42}" dt="2023-03-13T18:30:07.283" v="52" actId="478"/>
          <ac:spMkLst>
            <pc:docMk/>
            <pc:sldMk cId="4195625594" sldId="258"/>
            <ac:spMk id="2" creationId="{7053EB16-ADCE-0136-2C46-01FA80ECFE0B}"/>
          </ac:spMkLst>
        </pc:spChg>
        <pc:spChg chg="del">
          <ac:chgData name="Sosefo Tofu" userId="bc851195-6e22-457d-a14d-8ebf04b3bd57" providerId="ADAL" clId="{C4049B44-F5E2-428D-B4C5-A8933BB9DA42}" dt="2023-03-13T18:30:06.395" v="51" actId="478"/>
          <ac:spMkLst>
            <pc:docMk/>
            <pc:sldMk cId="4195625594" sldId="258"/>
            <ac:spMk id="3" creationId="{7E632618-FB79-0DA5-9DE7-6EEBFD1D0288}"/>
          </ac:spMkLst>
        </pc:spChg>
        <pc:picChg chg="add mod">
          <ac:chgData name="Sosefo Tofu" userId="bc851195-6e22-457d-a14d-8ebf04b3bd57" providerId="ADAL" clId="{C4049B44-F5E2-428D-B4C5-A8933BB9DA42}" dt="2023-03-13T18:30:31.104" v="57" actId="14100"/>
          <ac:picMkLst>
            <pc:docMk/>
            <pc:sldMk cId="4195625594" sldId="258"/>
            <ac:picMk id="5" creationId="{07289498-1EDE-BDA9-B3CA-B25D3568EA0D}"/>
          </ac:picMkLst>
        </pc:picChg>
      </pc:sldChg>
      <pc:sldChg chg="del">
        <pc:chgData name="Sosefo Tofu" userId="bc851195-6e22-457d-a14d-8ebf04b3bd57" providerId="ADAL" clId="{C4049B44-F5E2-428D-B4C5-A8933BB9DA42}" dt="2023-03-13T18:24:41.675" v="26" actId="47"/>
        <pc:sldMkLst>
          <pc:docMk/>
          <pc:sldMk cId="1409250731" sldId="259"/>
        </pc:sldMkLst>
      </pc:sldChg>
      <pc:sldChg chg="addSp delSp modSp new mod">
        <pc:chgData name="Sosefo Tofu" userId="bc851195-6e22-457d-a14d-8ebf04b3bd57" providerId="ADAL" clId="{C4049B44-F5E2-428D-B4C5-A8933BB9DA42}" dt="2023-03-13T18:31:05.008" v="65" actId="14100"/>
        <pc:sldMkLst>
          <pc:docMk/>
          <pc:sldMk cId="2626734259" sldId="259"/>
        </pc:sldMkLst>
        <pc:spChg chg="del">
          <ac:chgData name="Sosefo Tofu" userId="bc851195-6e22-457d-a14d-8ebf04b3bd57" providerId="ADAL" clId="{C4049B44-F5E2-428D-B4C5-A8933BB9DA42}" dt="2023-03-13T18:30:44.713" v="60" actId="478"/>
          <ac:spMkLst>
            <pc:docMk/>
            <pc:sldMk cId="2626734259" sldId="259"/>
            <ac:spMk id="2" creationId="{CE4A4B36-2F2B-83AB-A929-EBAA7DB65C29}"/>
          </ac:spMkLst>
        </pc:spChg>
        <pc:spChg chg="del">
          <ac:chgData name="Sosefo Tofu" userId="bc851195-6e22-457d-a14d-8ebf04b3bd57" providerId="ADAL" clId="{C4049B44-F5E2-428D-B4C5-A8933BB9DA42}" dt="2023-03-13T18:30:43.445" v="59" actId="478"/>
          <ac:spMkLst>
            <pc:docMk/>
            <pc:sldMk cId="2626734259" sldId="259"/>
            <ac:spMk id="3" creationId="{BC5A32E0-A5CA-EFF4-9DE2-AE48FD204FD7}"/>
          </ac:spMkLst>
        </pc:spChg>
        <pc:picChg chg="add mod">
          <ac:chgData name="Sosefo Tofu" userId="bc851195-6e22-457d-a14d-8ebf04b3bd57" providerId="ADAL" clId="{C4049B44-F5E2-428D-B4C5-A8933BB9DA42}" dt="2023-03-13T18:31:05.008" v="65" actId="14100"/>
          <ac:picMkLst>
            <pc:docMk/>
            <pc:sldMk cId="2626734259" sldId="259"/>
            <ac:picMk id="5" creationId="{61068749-F657-E872-2179-6849DFA4F6BF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31:47.840" v="73" actId="931"/>
        <pc:sldMkLst>
          <pc:docMk/>
          <pc:sldMk cId="1671094278" sldId="260"/>
        </pc:sldMkLst>
        <pc:spChg chg="del">
          <ac:chgData name="Sosefo Tofu" userId="bc851195-6e22-457d-a14d-8ebf04b3bd57" providerId="ADAL" clId="{C4049B44-F5E2-428D-B4C5-A8933BB9DA42}" dt="2023-03-13T18:31:19.325" v="67" actId="478"/>
          <ac:spMkLst>
            <pc:docMk/>
            <pc:sldMk cId="1671094278" sldId="260"/>
            <ac:spMk id="2" creationId="{6F2631C6-EF35-E046-57FB-A547C5B11BE1}"/>
          </ac:spMkLst>
        </pc:spChg>
        <pc:spChg chg="del">
          <ac:chgData name="Sosefo Tofu" userId="bc851195-6e22-457d-a14d-8ebf04b3bd57" providerId="ADAL" clId="{C4049B44-F5E2-428D-B4C5-A8933BB9DA42}" dt="2023-03-13T18:31:21.833" v="68" actId="478"/>
          <ac:spMkLst>
            <pc:docMk/>
            <pc:sldMk cId="1671094278" sldId="260"/>
            <ac:spMk id="3" creationId="{5B042638-AB88-1691-7C1D-4D3086B3975E}"/>
          </ac:spMkLst>
        </pc:spChg>
        <pc:picChg chg="add del mod">
          <ac:chgData name="Sosefo Tofu" userId="bc851195-6e22-457d-a14d-8ebf04b3bd57" providerId="ADAL" clId="{C4049B44-F5E2-428D-B4C5-A8933BB9DA42}" dt="2023-03-13T18:31:37.696" v="72" actId="478"/>
          <ac:picMkLst>
            <pc:docMk/>
            <pc:sldMk cId="1671094278" sldId="260"/>
            <ac:picMk id="5" creationId="{AB513E11-EC07-7371-30D0-FDEA02381D0F}"/>
          </ac:picMkLst>
        </pc:picChg>
        <pc:picChg chg="add mod">
          <ac:chgData name="Sosefo Tofu" userId="bc851195-6e22-457d-a14d-8ebf04b3bd57" providerId="ADAL" clId="{C4049B44-F5E2-428D-B4C5-A8933BB9DA42}" dt="2023-03-13T18:31:47.840" v="73" actId="931"/>
          <ac:picMkLst>
            <pc:docMk/>
            <pc:sldMk cId="1671094278" sldId="260"/>
            <ac:picMk id="7" creationId="{5F18938C-92D2-0B34-01B3-B836E4251CF6}"/>
          </ac:picMkLst>
        </pc:picChg>
      </pc:sldChg>
      <pc:sldChg chg="del">
        <pc:chgData name="Sosefo Tofu" userId="bc851195-6e22-457d-a14d-8ebf04b3bd57" providerId="ADAL" clId="{C4049B44-F5E2-428D-B4C5-A8933BB9DA42}" dt="2023-03-13T18:24:41.889" v="27" actId="47"/>
        <pc:sldMkLst>
          <pc:docMk/>
          <pc:sldMk cId="3776293447" sldId="260"/>
        </pc:sldMkLst>
      </pc:sldChg>
      <pc:sldChg chg="del">
        <pc:chgData name="Sosefo Tofu" userId="bc851195-6e22-457d-a14d-8ebf04b3bd57" providerId="ADAL" clId="{C4049B44-F5E2-428D-B4C5-A8933BB9DA42}" dt="2023-03-13T18:24:42.056" v="28" actId="47"/>
        <pc:sldMkLst>
          <pc:docMk/>
          <pc:sldMk cId="1379875612" sldId="261"/>
        </pc:sldMkLst>
      </pc:sldChg>
      <pc:sldChg chg="addSp delSp modSp new mod">
        <pc:chgData name="Sosefo Tofu" userId="bc851195-6e22-457d-a14d-8ebf04b3bd57" providerId="ADAL" clId="{C4049B44-F5E2-428D-B4C5-A8933BB9DA42}" dt="2023-03-14T01:13:09.240" v="264" actId="14100"/>
        <pc:sldMkLst>
          <pc:docMk/>
          <pc:sldMk cId="2694878375" sldId="261"/>
        </pc:sldMkLst>
        <pc:spChg chg="del">
          <ac:chgData name="Sosefo Tofu" userId="bc851195-6e22-457d-a14d-8ebf04b3bd57" providerId="ADAL" clId="{C4049B44-F5E2-428D-B4C5-A8933BB9DA42}" dt="2023-03-13T18:31:59.421" v="76" actId="478"/>
          <ac:spMkLst>
            <pc:docMk/>
            <pc:sldMk cId="2694878375" sldId="261"/>
            <ac:spMk id="2" creationId="{BB796B15-8ED5-F7DC-67C0-416F465547D7}"/>
          </ac:spMkLst>
        </pc:spChg>
        <pc:spChg chg="del">
          <ac:chgData name="Sosefo Tofu" userId="bc851195-6e22-457d-a14d-8ebf04b3bd57" providerId="ADAL" clId="{C4049B44-F5E2-428D-B4C5-A8933BB9DA42}" dt="2023-03-13T18:31:57.192" v="75" actId="478"/>
          <ac:spMkLst>
            <pc:docMk/>
            <pc:sldMk cId="2694878375" sldId="261"/>
            <ac:spMk id="3" creationId="{58DFAA1A-C7BF-BB5D-252A-57B04FBB53CD}"/>
          </ac:spMkLst>
        </pc:spChg>
        <pc:picChg chg="add mod">
          <ac:chgData name="Sosefo Tofu" userId="bc851195-6e22-457d-a14d-8ebf04b3bd57" providerId="ADAL" clId="{C4049B44-F5E2-428D-B4C5-A8933BB9DA42}" dt="2023-03-14T01:13:09.240" v="264" actId="14100"/>
          <ac:picMkLst>
            <pc:docMk/>
            <pc:sldMk cId="2694878375" sldId="261"/>
            <ac:picMk id="5" creationId="{03BA19D5-C2A1-B89A-33B1-AACDCABD10AB}"/>
          </ac:picMkLst>
        </pc:picChg>
      </pc:sldChg>
      <pc:sldChg chg="del">
        <pc:chgData name="Sosefo Tofu" userId="bc851195-6e22-457d-a14d-8ebf04b3bd57" providerId="ADAL" clId="{C4049B44-F5E2-428D-B4C5-A8933BB9DA42}" dt="2023-03-13T18:24:42.239" v="29" actId="47"/>
        <pc:sldMkLst>
          <pc:docMk/>
          <pc:sldMk cId="142838921" sldId="262"/>
        </pc:sldMkLst>
      </pc:sldChg>
      <pc:sldChg chg="addSp delSp modSp new mod">
        <pc:chgData name="Sosefo Tofu" userId="bc851195-6e22-457d-a14d-8ebf04b3bd57" providerId="ADAL" clId="{C4049B44-F5E2-428D-B4C5-A8933BB9DA42}" dt="2023-03-13T18:33:19.862" v="88" actId="14100"/>
        <pc:sldMkLst>
          <pc:docMk/>
          <pc:sldMk cId="3405696428" sldId="262"/>
        </pc:sldMkLst>
        <pc:spChg chg="del">
          <ac:chgData name="Sosefo Tofu" userId="bc851195-6e22-457d-a14d-8ebf04b3bd57" providerId="ADAL" clId="{C4049B44-F5E2-428D-B4C5-A8933BB9DA42}" dt="2023-03-13T18:32:55.242" v="84" actId="478"/>
          <ac:spMkLst>
            <pc:docMk/>
            <pc:sldMk cId="3405696428" sldId="262"/>
            <ac:spMk id="2" creationId="{0366D4DE-99A3-C595-99D0-2145E0BFB3ED}"/>
          </ac:spMkLst>
        </pc:spChg>
        <pc:spChg chg="del">
          <ac:chgData name="Sosefo Tofu" userId="bc851195-6e22-457d-a14d-8ebf04b3bd57" providerId="ADAL" clId="{C4049B44-F5E2-428D-B4C5-A8933BB9DA42}" dt="2023-03-13T18:32:53.200" v="83" actId="478"/>
          <ac:spMkLst>
            <pc:docMk/>
            <pc:sldMk cId="3405696428" sldId="262"/>
            <ac:spMk id="3" creationId="{D663AA02-7B80-7537-A160-20CBCE45D244}"/>
          </ac:spMkLst>
        </pc:spChg>
        <pc:picChg chg="add mod">
          <ac:chgData name="Sosefo Tofu" userId="bc851195-6e22-457d-a14d-8ebf04b3bd57" providerId="ADAL" clId="{C4049B44-F5E2-428D-B4C5-A8933BB9DA42}" dt="2023-03-13T18:33:19.862" v="88" actId="14100"/>
          <ac:picMkLst>
            <pc:docMk/>
            <pc:sldMk cId="3405696428" sldId="262"/>
            <ac:picMk id="5" creationId="{D0EEECCE-14AD-81F0-3797-716FAD7218D7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4T01:13:23.510" v="266" actId="1076"/>
        <pc:sldMkLst>
          <pc:docMk/>
          <pc:sldMk cId="1758242904" sldId="263"/>
        </pc:sldMkLst>
        <pc:spChg chg="del">
          <ac:chgData name="Sosefo Tofu" userId="bc851195-6e22-457d-a14d-8ebf04b3bd57" providerId="ADAL" clId="{C4049B44-F5E2-428D-B4C5-A8933BB9DA42}" dt="2023-03-13T18:33:31.954" v="91" actId="478"/>
          <ac:spMkLst>
            <pc:docMk/>
            <pc:sldMk cId="1758242904" sldId="263"/>
            <ac:spMk id="2" creationId="{4E65680F-194B-29BB-7D26-65EEC1313694}"/>
          </ac:spMkLst>
        </pc:spChg>
        <pc:spChg chg="del">
          <ac:chgData name="Sosefo Tofu" userId="bc851195-6e22-457d-a14d-8ebf04b3bd57" providerId="ADAL" clId="{C4049B44-F5E2-428D-B4C5-A8933BB9DA42}" dt="2023-03-13T18:33:29.611" v="90" actId="478"/>
          <ac:spMkLst>
            <pc:docMk/>
            <pc:sldMk cId="1758242904" sldId="263"/>
            <ac:spMk id="3" creationId="{1BE8E4C9-D86F-22AB-85A6-B1859F9D6866}"/>
          </ac:spMkLst>
        </pc:spChg>
        <pc:picChg chg="add mod">
          <ac:chgData name="Sosefo Tofu" userId="bc851195-6e22-457d-a14d-8ebf04b3bd57" providerId="ADAL" clId="{C4049B44-F5E2-428D-B4C5-A8933BB9DA42}" dt="2023-03-14T01:13:23.510" v="266" actId="1076"/>
          <ac:picMkLst>
            <pc:docMk/>
            <pc:sldMk cId="1758242904" sldId="263"/>
            <ac:picMk id="5" creationId="{FDB9F27C-4216-CA22-F93E-53CBFB4A6D4D}"/>
          </ac:picMkLst>
        </pc:picChg>
      </pc:sldChg>
      <pc:sldChg chg="del">
        <pc:chgData name="Sosefo Tofu" userId="bc851195-6e22-457d-a14d-8ebf04b3bd57" providerId="ADAL" clId="{C4049B44-F5E2-428D-B4C5-A8933BB9DA42}" dt="2023-03-13T18:24:42.350" v="30" actId="47"/>
        <pc:sldMkLst>
          <pc:docMk/>
          <pc:sldMk cId="1990663996" sldId="263"/>
        </pc:sldMkLst>
      </pc:sldChg>
      <pc:sldChg chg="del">
        <pc:chgData name="Sosefo Tofu" userId="bc851195-6e22-457d-a14d-8ebf04b3bd57" providerId="ADAL" clId="{C4049B44-F5E2-428D-B4C5-A8933BB9DA42}" dt="2023-03-13T18:24:42.487" v="31" actId="47"/>
        <pc:sldMkLst>
          <pc:docMk/>
          <pc:sldMk cId="1583314919" sldId="264"/>
        </pc:sldMkLst>
      </pc:sldChg>
      <pc:sldChg chg="addSp delSp modSp new mod">
        <pc:chgData name="Sosefo Tofu" userId="bc851195-6e22-457d-a14d-8ebf04b3bd57" providerId="ADAL" clId="{C4049B44-F5E2-428D-B4C5-A8933BB9DA42}" dt="2023-03-14T01:13:30.699" v="268" actId="14100"/>
        <pc:sldMkLst>
          <pc:docMk/>
          <pc:sldMk cId="4072051164" sldId="264"/>
        </pc:sldMkLst>
        <pc:spChg chg="del">
          <ac:chgData name="Sosefo Tofu" userId="bc851195-6e22-457d-a14d-8ebf04b3bd57" providerId="ADAL" clId="{C4049B44-F5E2-428D-B4C5-A8933BB9DA42}" dt="2023-03-13T18:34:20.997" v="101" actId="478"/>
          <ac:spMkLst>
            <pc:docMk/>
            <pc:sldMk cId="4072051164" sldId="264"/>
            <ac:spMk id="2" creationId="{19FBD238-E2B0-73D7-EFB6-84CCB4A79210}"/>
          </ac:spMkLst>
        </pc:spChg>
        <pc:spChg chg="del">
          <ac:chgData name="Sosefo Tofu" userId="bc851195-6e22-457d-a14d-8ebf04b3bd57" providerId="ADAL" clId="{C4049B44-F5E2-428D-B4C5-A8933BB9DA42}" dt="2023-03-13T18:34:18.835" v="100" actId="478"/>
          <ac:spMkLst>
            <pc:docMk/>
            <pc:sldMk cId="4072051164" sldId="264"/>
            <ac:spMk id="3" creationId="{D527CD48-6943-B68F-43AD-FC9873CB8A41}"/>
          </ac:spMkLst>
        </pc:spChg>
        <pc:picChg chg="add mod">
          <ac:chgData name="Sosefo Tofu" userId="bc851195-6e22-457d-a14d-8ebf04b3bd57" providerId="ADAL" clId="{C4049B44-F5E2-428D-B4C5-A8933BB9DA42}" dt="2023-03-14T01:13:30.699" v="268" actId="14100"/>
          <ac:picMkLst>
            <pc:docMk/>
            <pc:sldMk cId="4072051164" sldId="264"/>
            <ac:picMk id="5" creationId="{80768124-E1F7-0DEC-AF9E-5C62FF8F1B99}"/>
          </ac:picMkLst>
        </pc:picChg>
      </pc:sldChg>
      <pc:sldChg chg="del">
        <pc:chgData name="Sosefo Tofu" userId="bc851195-6e22-457d-a14d-8ebf04b3bd57" providerId="ADAL" clId="{C4049B44-F5E2-428D-B4C5-A8933BB9DA42}" dt="2023-03-13T18:24:42.636" v="32" actId="47"/>
        <pc:sldMkLst>
          <pc:docMk/>
          <pc:sldMk cId="537098917" sldId="265"/>
        </pc:sldMkLst>
      </pc:sldChg>
      <pc:sldChg chg="addSp delSp modSp new mod">
        <pc:chgData name="Sosefo Tofu" userId="bc851195-6e22-457d-a14d-8ebf04b3bd57" providerId="ADAL" clId="{C4049B44-F5E2-428D-B4C5-A8933BB9DA42}" dt="2023-03-13T18:35:21.231" v="114" actId="14100"/>
        <pc:sldMkLst>
          <pc:docMk/>
          <pc:sldMk cId="4016015674" sldId="265"/>
        </pc:sldMkLst>
        <pc:spChg chg="del">
          <ac:chgData name="Sosefo Tofu" userId="bc851195-6e22-457d-a14d-8ebf04b3bd57" providerId="ADAL" clId="{C4049B44-F5E2-428D-B4C5-A8933BB9DA42}" dt="2023-03-13T18:34:58.490" v="110" actId="478"/>
          <ac:spMkLst>
            <pc:docMk/>
            <pc:sldMk cId="4016015674" sldId="265"/>
            <ac:spMk id="2" creationId="{06424C44-DDD2-77C9-8C56-46B0DC73BD99}"/>
          </ac:spMkLst>
        </pc:spChg>
        <pc:spChg chg="del">
          <ac:chgData name="Sosefo Tofu" userId="bc851195-6e22-457d-a14d-8ebf04b3bd57" providerId="ADAL" clId="{C4049B44-F5E2-428D-B4C5-A8933BB9DA42}" dt="2023-03-13T18:34:55.955" v="109" actId="478"/>
          <ac:spMkLst>
            <pc:docMk/>
            <pc:sldMk cId="4016015674" sldId="265"/>
            <ac:spMk id="3" creationId="{C49AF772-2D99-D047-F3A7-F741F3F3638F}"/>
          </ac:spMkLst>
        </pc:spChg>
        <pc:picChg chg="add mod">
          <ac:chgData name="Sosefo Tofu" userId="bc851195-6e22-457d-a14d-8ebf04b3bd57" providerId="ADAL" clId="{C4049B44-F5E2-428D-B4C5-A8933BB9DA42}" dt="2023-03-13T18:35:21.231" v="114" actId="14100"/>
          <ac:picMkLst>
            <pc:docMk/>
            <pc:sldMk cId="4016015674" sldId="265"/>
            <ac:picMk id="5" creationId="{405AAE19-FF36-EDE6-0654-C3FC9B7E96C5}"/>
          </ac:picMkLst>
        </pc:picChg>
      </pc:sldChg>
      <pc:sldChg chg="del">
        <pc:chgData name="Sosefo Tofu" userId="bc851195-6e22-457d-a14d-8ebf04b3bd57" providerId="ADAL" clId="{C4049B44-F5E2-428D-B4C5-A8933BB9DA42}" dt="2023-03-13T18:24:42.794" v="33" actId="47"/>
        <pc:sldMkLst>
          <pc:docMk/>
          <pc:sldMk cId="486789095" sldId="266"/>
        </pc:sldMkLst>
      </pc:sldChg>
      <pc:sldChg chg="addSp delSp modSp new mod">
        <pc:chgData name="Sosefo Tofu" userId="bc851195-6e22-457d-a14d-8ebf04b3bd57" providerId="ADAL" clId="{C4049B44-F5E2-428D-B4C5-A8933BB9DA42}" dt="2023-03-13T18:35:53.771" v="123" actId="1076"/>
        <pc:sldMkLst>
          <pc:docMk/>
          <pc:sldMk cId="2587069387" sldId="266"/>
        </pc:sldMkLst>
        <pc:spChg chg="del">
          <ac:chgData name="Sosefo Tofu" userId="bc851195-6e22-457d-a14d-8ebf04b3bd57" providerId="ADAL" clId="{C4049B44-F5E2-428D-B4C5-A8933BB9DA42}" dt="2023-03-13T18:35:29.506" v="117" actId="478"/>
          <ac:spMkLst>
            <pc:docMk/>
            <pc:sldMk cId="2587069387" sldId="266"/>
            <ac:spMk id="2" creationId="{63937FBB-F19A-FB1C-4243-2139E9E4C0B1}"/>
          </ac:spMkLst>
        </pc:spChg>
        <pc:spChg chg="del">
          <ac:chgData name="Sosefo Tofu" userId="bc851195-6e22-457d-a14d-8ebf04b3bd57" providerId="ADAL" clId="{C4049B44-F5E2-428D-B4C5-A8933BB9DA42}" dt="2023-03-13T18:35:27.086" v="116" actId="478"/>
          <ac:spMkLst>
            <pc:docMk/>
            <pc:sldMk cId="2587069387" sldId="266"/>
            <ac:spMk id="3" creationId="{ACFF8767-F4D5-BA00-E3C8-CE1B6492C2F6}"/>
          </ac:spMkLst>
        </pc:spChg>
        <pc:picChg chg="add mod">
          <ac:chgData name="Sosefo Tofu" userId="bc851195-6e22-457d-a14d-8ebf04b3bd57" providerId="ADAL" clId="{C4049B44-F5E2-428D-B4C5-A8933BB9DA42}" dt="2023-03-13T18:35:53.771" v="123" actId="1076"/>
          <ac:picMkLst>
            <pc:docMk/>
            <pc:sldMk cId="2587069387" sldId="266"/>
            <ac:picMk id="5" creationId="{119A1FE9-BFFD-4FDC-32E4-D971CE65A27F}"/>
          </ac:picMkLst>
        </pc:picChg>
      </pc:sldChg>
      <pc:sldChg chg="del">
        <pc:chgData name="Sosefo Tofu" userId="bc851195-6e22-457d-a14d-8ebf04b3bd57" providerId="ADAL" clId="{C4049B44-F5E2-428D-B4C5-A8933BB9DA42}" dt="2023-03-13T18:24:42.944" v="34" actId="47"/>
        <pc:sldMkLst>
          <pc:docMk/>
          <pc:sldMk cId="651318042" sldId="267"/>
        </pc:sldMkLst>
      </pc:sldChg>
      <pc:sldChg chg="addSp delSp modSp new mod">
        <pc:chgData name="Sosefo Tofu" userId="bc851195-6e22-457d-a14d-8ebf04b3bd57" providerId="ADAL" clId="{C4049B44-F5E2-428D-B4C5-A8933BB9DA42}" dt="2023-03-14T01:13:54.039" v="270" actId="1076"/>
        <pc:sldMkLst>
          <pc:docMk/>
          <pc:sldMk cId="3737883856" sldId="267"/>
        </pc:sldMkLst>
        <pc:spChg chg="del">
          <ac:chgData name="Sosefo Tofu" userId="bc851195-6e22-457d-a14d-8ebf04b3bd57" providerId="ADAL" clId="{C4049B44-F5E2-428D-B4C5-A8933BB9DA42}" dt="2023-03-13T18:36:52.420" v="126" actId="478"/>
          <ac:spMkLst>
            <pc:docMk/>
            <pc:sldMk cId="3737883856" sldId="267"/>
            <ac:spMk id="2" creationId="{096C6947-543F-2F83-0723-BBC8F394E489}"/>
          </ac:spMkLst>
        </pc:spChg>
        <pc:spChg chg="del">
          <ac:chgData name="Sosefo Tofu" userId="bc851195-6e22-457d-a14d-8ebf04b3bd57" providerId="ADAL" clId="{C4049B44-F5E2-428D-B4C5-A8933BB9DA42}" dt="2023-03-13T18:36:50.403" v="125" actId="478"/>
          <ac:spMkLst>
            <pc:docMk/>
            <pc:sldMk cId="3737883856" sldId="267"/>
            <ac:spMk id="3" creationId="{4CCFCAF6-B560-E2D2-5F3D-91304492C920}"/>
          </ac:spMkLst>
        </pc:spChg>
        <pc:picChg chg="add mod">
          <ac:chgData name="Sosefo Tofu" userId="bc851195-6e22-457d-a14d-8ebf04b3bd57" providerId="ADAL" clId="{C4049B44-F5E2-428D-B4C5-A8933BB9DA42}" dt="2023-03-14T01:13:54.039" v="270" actId="1076"/>
          <ac:picMkLst>
            <pc:docMk/>
            <pc:sldMk cId="3737883856" sldId="267"/>
            <ac:picMk id="5" creationId="{DF35FD33-84D6-4A4A-2128-FDD39B8AA058}"/>
          </ac:picMkLst>
        </pc:picChg>
      </pc:sldChg>
      <pc:sldChg chg="del">
        <pc:chgData name="Sosefo Tofu" userId="bc851195-6e22-457d-a14d-8ebf04b3bd57" providerId="ADAL" clId="{C4049B44-F5E2-428D-B4C5-A8933BB9DA42}" dt="2023-03-13T18:24:43.107" v="35" actId="47"/>
        <pc:sldMkLst>
          <pc:docMk/>
          <pc:sldMk cId="1471908784" sldId="268"/>
        </pc:sldMkLst>
      </pc:sldChg>
      <pc:sldChg chg="addSp delSp modSp new mod">
        <pc:chgData name="Sosefo Tofu" userId="bc851195-6e22-457d-a14d-8ebf04b3bd57" providerId="ADAL" clId="{C4049B44-F5E2-428D-B4C5-A8933BB9DA42}" dt="2023-03-14T01:14:05.968" v="272" actId="14100"/>
        <pc:sldMkLst>
          <pc:docMk/>
          <pc:sldMk cId="1498258801" sldId="268"/>
        </pc:sldMkLst>
        <pc:spChg chg="del">
          <ac:chgData name="Sosefo Tofu" userId="bc851195-6e22-457d-a14d-8ebf04b3bd57" providerId="ADAL" clId="{C4049B44-F5E2-428D-B4C5-A8933BB9DA42}" dt="2023-03-13T18:37:26.587" v="134" actId="478"/>
          <ac:spMkLst>
            <pc:docMk/>
            <pc:sldMk cId="1498258801" sldId="268"/>
            <ac:spMk id="2" creationId="{D62DDE45-415D-79CD-1185-EBB5FFB5A120}"/>
          </ac:spMkLst>
        </pc:spChg>
        <pc:spChg chg="del">
          <ac:chgData name="Sosefo Tofu" userId="bc851195-6e22-457d-a14d-8ebf04b3bd57" providerId="ADAL" clId="{C4049B44-F5E2-428D-B4C5-A8933BB9DA42}" dt="2023-03-13T18:37:24.439" v="133" actId="478"/>
          <ac:spMkLst>
            <pc:docMk/>
            <pc:sldMk cId="1498258801" sldId="268"/>
            <ac:spMk id="3" creationId="{6061397D-F240-4E7F-6202-DBCC00E20253}"/>
          </ac:spMkLst>
        </pc:spChg>
        <pc:picChg chg="add mod">
          <ac:chgData name="Sosefo Tofu" userId="bc851195-6e22-457d-a14d-8ebf04b3bd57" providerId="ADAL" clId="{C4049B44-F5E2-428D-B4C5-A8933BB9DA42}" dt="2023-03-14T01:14:05.968" v="272" actId="14100"/>
          <ac:picMkLst>
            <pc:docMk/>
            <pc:sldMk cId="1498258801" sldId="268"/>
            <ac:picMk id="5" creationId="{BB224322-14BE-3D10-0CB3-F9EC76767769}"/>
          </ac:picMkLst>
        </pc:picChg>
      </pc:sldChg>
      <pc:sldChg chg="del">
        <pc:chgData name="Sosefo Tofu" userId="bc851195-6e22-457d-a14d-8ebf04b3bd57" providerId="ADAL" clId="{C4049B44-F5E2-428D-B4C5-A8933BB9DA42}" dt="2023-03-13T18:24:43.248" v="36" actId="47"/>
        <pc:sldMkLst>
          <pc:docMk/>
          <pc:sldMk cId="2341218115" sldId="269"/>
        </pc:sldMkLst>
      </pc:sldChg>
      <pc:sldChg chg="addSp delSp modSp new del mod">
        <pc:chgData name="Sosefo Tofu" userId="bc851195-6e22-457d-a14d-8ebf04b3bd57" providerId="ADAL" clId="{C4049B44-F5E2-428D-B4C5-A8933BB9DA42}" dt="2023-03-14T01:14:13.191" v="274" actId="47"/>
        <pc:sldMkLst>
          <pc:docMk/>
          <pc:sldMk cId="4291219597" sldId="269"/>
        </pc:sldMkLst>
        <pc:spChg chg="del">
          <ac:chgData name="Sosefo Tofu" userId="bc851195-6e22-457d-a14d-8ebf04b3bd57" providerId="ADAL" clId="{C4049B44-F5E2-428D-B4C5-A8933BB9DA42}" dt="2023-03-13T18:38:41.834" v="142" actId="478"/>
          <ac:spMkLst>
            <pc:docMk/>
            <pc:sldMk cId="4291219597" sldId="269"/>
            <ac:spMk id="2" creationId="{5502FDAB-27A7-8668-0C1A-4DD6025D35B4}"/>
          </ac:spMkLst>
        </pc:spChg>
        <pc:spChg chg="del">
          <ac:chgData name="Sosefo Tofu" userId="bc851195-6e22-457d-a14d-8ebf04b3bd57" providerId="ADAL" clId="{C4049B44-F5E2-428D-B4C5-A8933BB9DA42}" dt="2023-03-13T18:38:40.753" v="141" actId="478"/>
          <ac:spMkLst>
            <pc:docMk/>
            <pc:sldMk cId="4291219597" sldId="269"/>
            <ac:spMk id="3" creationId="{286637A8-0B25-E7C3-CAD1-EF4DA27F8CE0}"/>
          </ac:spMkLst>
        </pc:spChg>
        <pc:picChg chg="add del mod">
          <ac:chgData name="Sosefo Tofu" userId="bc851195-6e22-457d-a14d-8ebf04b3bd57" providerId="ADAL" clId="{C4049B44-F5E2-428D-B4C5-A8933BB9DA42}" dt="2023-03-14T01:14:10.041" v="273" actId="478"/>
          <ac:picMkLst>
            <pc:docMk/>
            <pc:sldMk cId="4291219597" sldId="269"/>
            <ac:picMk id="5" creationId="{83555F0B-4FCD-F5A0-8AAD-2F28486171F2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39:33.145" v="154" actId="14100"/>
        <pc:sldMkLst>
          <pc:docMk/>
          <pc:sldMk cId="66042179" sldId="270"/>
        </pc:sldMkLst>
        <pc:spChg chg="del">
          <ac:chgData name="Sosefo Tofu" userId="bc851195-6e22-457d-a14d-8ebf04b3bd57" providerId="ADAL" clId="{C4049B44-F5E2-428D-B4C5-A8933BB9DA42}" dt="2023-03-13T18:39:10.961" v="150" actId="478"/>
          <ac:spMkLst>
            <pc:docMk/>
            <pc:sldMk cId="66042179" sldId="270"/>
            <ac:spMk id="2" creationId="{9B921419-DD2C-F777-A4B6-147706B82EE0}"/>
          </ac:spMkLst>
        </pc:spChg>
        <pc:spChg chg="del">
          <ac:chgData name="Sosefo Tofu" userId="bc851195-6e22-457d-a14d-8ebf04b3bd57" providerId="ADAL" clId="{C4049B44-F5E2-428D-B4C5-A8933BB9DA42}" dt="2023-03-13T18:39:08.842" v="149" actId="478"/>
          <ac:spMkLst>
            <pc:docMk/>
            <pc:sldMk cId="66042179" sldId="270"/>
            <ac:spMk id="3" creationId="{2B156381-DD07-7E3B-29F7-5B51B12034E4}"/>
          </ac:spMkLst>
        </pc:spChg>
        <pc:picChg chg="add mod">
          <ac:chgData name="Sosefo Tofu" userId="bc851195-6e22-457d-a14d-8ebf04b3bd57" providerId="ADAL" clId="{C4049B44-F5E2-428D-B4C5-A8933BB9DA42}" dt="2023-03-13T18:39:33.145" v="154" actId="14100"/>
          <ac:picMkLst>
            <pc:docMk/>
            <pc:sldMk cId="66042179" sldId="270"/>
            <ac:picMk id="5" creationId="{A9BDF48A-A896-6D9A-E51E-BF7967B155EF}"/>
          </ac:picMkLst>
        </pc:picChg>
      </pc:sldChg>
      <pc:sldChg chg="del">
        <pc:chgData name="Sosefo Tofu" userId="bc851195-6e22-457d-a14d-8ebf04b3bd57" providerId="ADAL" clId="{C4049B44-F5E2-428D-B4C5-A8933BB9DA42}" dt="2023-03-13T18:24:43.405" v="37" actId="47"/>
        <pc:sldMkLst>
          <pc:docMk/>
          <pc:sldMk cId="3847539631" sldId="270"/>
        </pc:sldMkLst>
      </pc:sldChg>
      <pc:sldChg chg="addSp delSp modSp new mod">
        <pc:chgData name="Sosefo Tofu" userId="bc851195-6e22-457d-a14d-8ebf04b3bd57" providerId="ADAL" clId="{C4049B44-F5E2-428D-B4C5-A8933BB9DA42}" dt="2023-03-14T01:14:24.417" v="276" actId="14100"/>
        <pc:sldMkLst>
          <pc:docMk/>
          <pc:sldMk cId="3670420620" sldId="271"/>
        </pc:sldMkLst>
        <pc:spChg chg="del">
          <ac:chgData name="Sosefo Tofu" userId="bc851195-6e22-457d-a14d-8ebf04b3bd57" providerId="ADAL" clId="{C4049B44-F5E2-428D-B4C5-A8933BB9DA42}" dt="2023-03-13T18:39:54.497" v="157" actId="478"/>
          <ac:spMkLst>
            <pc:docMk/>
            <pc:sldMk cId="3670420620" sldId="271"/>
            <ac:spMk id="2" creationId="{26199F74-AA62-4E58-A22E-4EA316D05A52}"/>
          </ac:spMkLst>
        </pc:spChg>
        <pc:spChg chg="del">
          <ac:chgData name="Sosefo Tofu" userId="bc851195-6e22-457d-a14d-8ebf04b3bd57" providerId="ADAL" clId="{C4049B44-F5E2-428D-B4C5-A8933BB9DA42}" dt="2023-03-13T18:39:52.469" v="156" actId="478"/>
          <ac:spMkLst>
            <pc:docMk/>
            <pc:sldMk cId="3670420620" sldId="271"/>
            <ac:spMk id="3" creationId="{CF8E6B1E-2B9B-0BCD-07C7-D88BFF8B557A}"/>
          </ac:spMkLst>
        </pc:spChg>
        <pc:picChg chg="add mod">
          <ac:chgData name="Sosefo Tofu" userId="bc851195-6e22-457d-a14d-8ebf04b3bd57" providerId="ADAL" clId="{C4049B44-F5E2-428D-B4C5-A8933BB9DA42}" dt="2023-03-14T01:14:24.417" v="276" actId="14100"/>
          <ac:picMkLst>
            <pc:docMk/>
            <pc:sldMk cId="3670420620" sldId="271"/>
            <ac:picMk id="5" creationId="{38AA8094-3A7D-66CE-2278-BC762043A2FC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4T01:14:34.030" v="278" actId="14100"/>
        <pc:sldMkLst>
          <pc:docMk/>
          <pc:sldMk cId="1107497584" sldId="272"/>
        </pc:sldMkLst>
        <pc:spChg chg="del">
          <ac:chgData name="Sosefo Tofu" userId="bc851195-6e22-457d-a14d-8ebf04b3bd57" providerId="ADAL" clId="{C4049B44-F5E2-428D-B4C5-A8933BB9DA42}" dt="2023-03-13T18:40:30.057" v="164" actId="478"/>
          <ac:spMkLst>
            <pc:docMk/>
            <pc:sldMk cId="1107497584" sldId="272"/>
            <ac:spMk id="2" creationId="{88A9FC70-E122-14FF-6B42-9E19E2D135AA}"/>
          </ac:spMkLst>
        </pc:spChg>
        <pc:spChg chg="del">
          <ac:chgData name="Sosefo Tofu" userId="bc851195-6e22-457d-a14d-8ebf04b3bd57" providerId="ADAL" clId="{C4049B44-F5E2-428D-B4C5-A8933BB9DA42}" dt="2023-03-13T18:40:26.581" v="163" actId="478"/>
          <ac:spMkLst>
            <pc:docMk/>
            <pc:sldMk cId="1107497584" sldId="272"/>
            <ac:spMk id="3" creationId="{C8AD71D7-5EAF-2E5A-10EF-6287B1F71A60}"/>
          </ac:spMkLst>
        </pc:spChg>
        <pc:picChg chg="add mod">
          <ac:chgData name="Sosefo Tofu" userId="bc851195-6e22-457d-a14d-8ebf04b3bd57" providerId="ADAL" clId="{C4049B44-F5E2-428D-B4C5-A8933BB9DA42}" dt="2023-03-14T01:14:34.030" v="278" actId="14100"/>
          <ac:picMkLst>
            <pc:docMk/>
            <pc:sldMk cId="1107497584" sldId="272"/>
            <ac:picMk id="5" creationId="{4B619293-15D4-AA85-0969-916878691526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1:41.012" v="175" actId="14100"/>
        <pc:sldMkLst>
          <pc:docMk/>
          <pc:sldMk cId="2189613303" sldId="273"/>
        </pc:sldMkLst>
        <pc:spChg chg="del">
          <ac:chgData name="Sosefo Tofu" userId="bc851195-6e22-457d-a14d-8ebf04b3bd57" providerId="ADAL" clId="{C4049B44-F5E2-428D-B4C5-A8933BB9DA42}" dt="2023-03-13T18:41:23.674" v="171" actId="478"/>
          <ac:spMkLst>
            <pc:docMk/>
            <pc:sldMk cId="2189613303" sldId="273"/>
            <ac:spMk id="2" creationId="{E8D904A4-713D-2C6D-C837-608A099EA131}"/>
          </ac:spMkLst>
        </pc:spChg>
        <pc:spChg chg="del">
          <ac:chgData name="Sosefo Tofu" userId="bc851195-6e22-457d-a14d-8ebf04b3bd57" providerId="ADAL" clId="{C4049B44-F5E2-428D-B4C5-A8933BB9DA42}" dt="2023-03-13T18:41:22.096" v="170" actId="478"/>
          <ac:spMkLst>
            <pc:docMk/>
            <pc:sldMk cId="2189613303" sldId="273"/>
            <ac:spMk id="3" creationId="{89C64C78-572C-D695-7A6E-D864C946B360}"/>
          </ac:spMkLst>
        </pc:spChg>
        <pc:picChg chg="add mod">
          <ac:chgData name="Sosefo Tofu" userId="bc851195-6e22-457d-a14d-8ebf04b3bd57" providerId="ADAL" clId="{C4049B44-F5E2-428D-B4C5-A8933BB9DA42}" dt="2023-03-13T18:41:41.012" v="175" actId="14100"/>
          <ac:picMkLst>
            <pc:docMk/>
            <pc:sldMk cId="2189613303" sldId="273"/>
            <ac:picMk id="5" creationId="{6AE2B7CF-D6D5-A5C9-C8A7-C0AF5BD99E79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2:15.690" v="182" actId="14100"/>
        <pc:sldMkLst>
          <pc:docMk/>
          <pc:sldMk cId="3644705577" sldId="274"/>
        </pc:sldMkLst>
        <pc:spChg chg="del">
          <ac:chgData name="Sosefo Tofu" userId="bc851195-6e22-457d-a14d-8ebf04b3bd57" providerId="ADAL" clId="{C4049B44-F5E2-428D-B4C5-A8933BB9DA42}" dt="2023-03-13T18:41:53.534" v="178" actId="478"/>
          <ac:spMkLst>
            <pc:docMk/>
            <pc:sldMk cId="3644705577" sldId="274"/>
            <ac:spMk id="2" creationId="{D9A0E0B0-3F3E-11B0-3F2A-0CA7230397BA}"/>
          </ac:spMkLst>
        </pc:spChg>
        <pc:spChg chg="del">
          <ac:chgData name="Sosefo Tofu" userId="bc851195-6e22-457d-a14d-8ebf04b3bd57" providerId="ADAL" clId="{C4049B44-F5E2-428D-B4C5-A8933BB9DA42}" dt="2023-03-13T18:41:50.765" v="177" actId="478"/>
          <ac:spMkLst>
            <pc:docMk/>
            <pc:sldMk cId="3644705577" sldId="274"/>
            <ac:spMk id="3" creationId="{1917E4F6-BE40-AFCD-1095-0EA9D405511F}"/>
          </ac:spMkLst>
        </pc:spChg>
        <pc:picChg chg="add mod">
          <ac:chgData name="Sosefo Tofu" userId="bc851195-6e22-457d-a14d-8ebf04b3bd57" providerId="ADAL" clId="{C4049B44-F5E2-428D-B4C5-A8933BB9DA42}" dt="2023-03-13T18:42:15.690" v="182" actId="14100"/>
          <ac:picMkLst>
            <pc:docMk/>
            <pc:sldMk cId="3644705577" sldId="274"/>
            <ac:picMk id="5" creationId="{9E2BEAD1-A0D7-BA77-BDD0-6CDABA51126E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2:51.341" v="186" actId="931"/>
        <pc:sldMkLst>
          <pc:docMk/>
          <pc:sldMk cId="48868085" sldId="275"/>
        </pc:sldMkLst>
        <pc:spChg chg="del">
          <ac:chgData name="Sosefo Tofu" userId="bc851195-6e22-457d-a14d-8ebf04b3bd57" providerId="ADAL" clId="{C4049B44-F5E2-428D-B4C5-A8933BB9DA42}" dt="2023-03-13T18:42:42.323" v="185" actId="478"/>
          <ac:spMkLst>
            <pc:docMk/>
            <pc:sldMk cId="48868085" sldId="275"/>
            <ac:spMk id="2" creationId="{BED61853-E63C-C082-B6F1-4064978EFDC2}"/>
          </ac:spMkLst>
        </pc:spChg>
        <pc:spChg chg="del">
          <ac:chgData name="Sosefo Tofu" userId="bc851195-6e22-457d-a14d-8ebf04b3bd57" providerId="ADAL" clId="{C4049B44-F5E2-428D-B4C5-A8933BB9DA42}" dt="2023-03-13T18:42:41.529" v="184" actId="478"/>
          <ac:spMkLst>
            <pc:docMk/>
            <pc:sldMk cId="48868085" sldId="275"/>
            <ac:spMk id="3" creationId="{056224D5-3A54-ACF6-33C6-9213E69EE293}"/>
          </ac:spMkLst>
        </pc:spChg>
        <pc:picChg chg="add mod">
          <ac:chgData name="Sosefo Tofu" userId="bc851195-6e22-457d-a14d-8ebf04b3bd57" providerId="ADAL" clId="{C4049B44-F5E2-428D-B4C5-A8933BB9DA42}" dt="2023-03-13T18:42:51.341" v="186" actId="931"/>
          <ac:picMkLst>
            <pc:docMk/>
            <pc:sldMk cId="48868085" sldId="275"/>
            <ac:picMk id="5" creationId="{37CDAA2A-9B42-D4FA-B789-CA5F505164FC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3:21.440" v="193" actId="14100"/>
        <pc:sldMkLst>
          <pc:docMk/>
          <pc:sldMk cId="2198428301" sldId="276"/>
        </pc:sldMkLst>
        <pc:spChg chg="del">
          <ac:chgData name="Sosefo Tofu" userId="bc851195-6e22-457d-a14d-8ebf04b3bd57" providerId="ADAL" clId="{C4049B44-F5E2-428D-B4C5-A8933BB9DA42}" dt="2023-03-13T18:43:01.198" v="189" actId="478"/>
          <ac:spMkLst>
            <pc:docMk/>
            <pc:sldMk cId="2198428301" sldId="276"/>
            <ac:spMk id="2" creationId="{3C14EF8D-2134-A635-168B-290973E0D7C6}"/>
          </ac:spMkLst>
        </pc:spChg>
        <pc:spChg chg="del">
          <ac:chgData name="Sosefo Tofu" userId="bc851195-6e22-457d-a14d-8ebf04b3bd57" providerId="ADAL" clId="{C4049B44-F5E2-428D-B4C5-A8933BB9DA42}" dt="2023-03-13T18:42:58.128" v="188" actId="478"/>
          <ac:spMkLst>
            <pc:docMk/>
            <pc:sldMk cId="2198428301" sldId="276"/>
            <ac:spMk id="3" creationId="{E8C74AD9-E0CC-CC9B-8845-2FF7C6822994}"/>
          </ac:spMkLst>
        </pc:spChg>
        <pc:picChg chg="add mod">
          <ac:chgData name="Sosefo Tofu" userId="bc851195-6e22-457d-a14d-8ebf04b3bd57" providerId="ADAL" clId="{C4049B44-F5E2-428D-B4C5-A8933BB9DA42}" dt="2023-03-13T18:43:21.440" v="193" actId="14100"/>
          <ac:picMkLst>
            <pc:docMk/>
            <pc:sldMk cId="2198428301" sldId="276"/>
            <ac:picMk id="5" creationId="{316AF633-0C05-B185-B7B2-5C2F060126FE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3:50.560" v="200" actId="14100"/>
        <pc:sldMkLst>
          <pc:docMk/>
          <pc:sldMk cId="2353509984" sldId="277"/>
        </pc:sldMkLst>
        <pc:spChg chg="del">
          <ac:chgData name="Sosefo Tofu" userId="bc851195-6e22-457d-a14d-8ebf04b3bd57" providerId="ADAL" clId="{C4049B44-F5E2-428D-B4C5-A8933BB9DA42}" dt="2023-03-13T18:43:30.905" v="196" actId="478"/>
          <ac:spMkLst>
            <pc:docMk/>
            <pc:sldMk cId="2353509984" sldId="277"/>
            <ac:spMk id="2" creationId="{549EB03F-2988-4612-8A3D-38544E599630}"/>
          </ac:spMkLst>
        </pc:spChg>
        <pc:spChg chg="del">
          <ac:chgData name="Sosefo Tofu" userId="bc851195-6e22-457d-a14d-8ebf04b3bd57" providerId="ADAL" clId="{C4049B44-F5E2-428D-B4C5-A8933BB9DA42}" dt="2023-03-13T18:43:28.510" v="195" actId="478"/>
          <ac:spMkLst>
            <pc:docMk/>
            <pc:sldMk cId="2353509984" sldId="277"/>
            <ac:spMk id="3" creationId="{C4106A06-E87B-AD3F-1ACB-C561AACBE1E5}"/>
          </ac:spMkLst>
        </pc:spChg>
        <pc:picChg chg="add mod">
          <ac:chgData name="Sosefo Tofu" userId="bc851195-6e22-457d-a14d-8ebf04b3bd57" providerId="ADAL" clId="{C4049B44-F5E2-428D-B4C5-A8933BB9DA42}" dt="2023-03-13T18:43:50.560" v="200" actId="14100"/>
          <ac:picMkLst>
            <pc:docMk/>
            <pc:sldMk cId="2353509984" sldId="277"/>
            <ac:picMk id="5" creationId="{BB284843-A5E5-A2B2-E0DC-D7DB6FC186A6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4:28.695" v="206" actId="14100"/>
        <pc:sldMkLst>
          <pc:docMk/>
          <pc:sldMk cId="1108566186" sldId="278"/>
        </pc:sldMkLst>
        <pc:spChg chg="del">
          <ac:chgData name="Sosefo Tofu" userId="bc851195-6e22-457d-a14d-8ebf04b3bd57" providerId="ADAL" clId="{C4049B44-F5E2-428D-B4C5-A8933BB9DA42}" dt="2023-03-13T18:44:09.163" v="203" actId="478"/>
          <ac:spMkLst>
            <pc:docMk/>
            <pc:sldMk cId="1108566186" sldId="278"/>
            <ac:spMk id="2" creationId="{4D86F3B6-AD41-F87A-3949-F65A5EDB231C}"/>
          </ac:spMkLst>
        </pc:spChg>
        <pc:spChg chg="del">
          <ac:chgData name="Sosefo Tofu" userId="bc851195-6e22-457d-a14d-8ebf04b3bd57" providerId="ADAL" clId="{C4049B44-F5E2-428D-B4C5-A8933BB9DA42}" dt="2023-03-13T18:44:07.009" v="202" actId="478"/>
          <ac:spMkLst>
            <pc:docMk/>
            <pc:sldMk cId="1108566186" sldId="278"/>
            <ac:spMk id="3" creationId="{24D1FEED-0F62-944E-A982-CCA921C53EA5}"/>
          </ac:spMkLst>
        </pc:spChg>
        <pc:picChg chg="add mod">
          <ac:chgData name="Sosefo Tofu" userId="bc851195-6e22-457d-a14d-8ebf04b3bd57" providerId="ADAL" clId="{C4049B44-F5E2-428D-B4C5-A8933BB9DA42}" dt="2023-03-13T18:44:28.695" v="206" actId="14100"/>
          <ac:picMkLst>
            <pc:docMk/>
            <pc:sldMk cId="1108566186" sldId="278"/>
            <ac:picMk id="5" creationId="{65FEAF8A-BF78-1D31-2F8F-2736F12B741F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4T01:15:51.738" v="279" actId="14100"/>
        <pc:sldMkLst>
          <pc:docMk/>
          <pc:sldMk cId="298300420" sldId="279"/>
        </pc:sldMkLst>
        <pc:spChg chg="del">
          <ac:chgData name="Sosefo Tofu" userId="bc851195-6e22-457d-a14d-8ebf04b3bd57" providerId="ADAL" clId="{C4049B44-F5E2-428D-B4C5-A8933BB9DA42}" dt="2023-03-13T18:45:17.595" v="209" actId="478"/>
          <ac:spMkLst>
            <pc:docMk/>
            <pc:sldMk cId="298300420" sldId="279"/>
            <ac:spMk id="2" creationId="{2CDD5844-A8BB-EB09-C163-370BE3AC1E56}"/>
          </ac:spMkLst>
        </pc:spChg>
        <pc:spChg chg="del">
          <ac:chgData name="Sosefo Tofu" userId="bc851195-6e22-457d-a14d-8ebf04b3bd57" providerId="ADAL" clId="{C4049B44-F5E2-428D-B4C5-A8933BB9DA42}" dt="2023-03-13T18:45:15.215" v="208" actId="478"/>
          <ac:spMkLst>
            <pc:docMk/>
            <pc:sldMk cId="298300420" sldId="279"/>
            <ac:spMk id="3" creationId="{E2F1AF00-45B9-7B05-6301-87C309CD61B5}"/>
          </ac:spMkLst>
        </pc:spChg>
        <pc:picChg chg="add mod">
          <ac:chgData name="Sosefo Tofu" userId="bc851195-6e22-457d-a14d-8ebf04b3bd57" providerId="ADAL" clId="{C4049B44-F5E2-428D-B4C5-A8933BB9DA42}" dt="2023-03-14T01:15:51.738" v="279" actId="14100"/>
          <ac:picMkLst>
            <pc:docMk/>
            <pc:sldMk cId="298300420" sldId="279"/>
            <ac:picMk id="5" creationId="{7F129946-567D-A991-1C18-04885BA7AE91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6:07.236" v="220" actId="14100"/>
        <pc:sldMkLst>
          <pc:docMk/>
          <pc:sldMk cId="1022103578" sldId="280"/>
        </pc:sldMkLst>
        <pc:spChg chg="del">
          <ac:chgData name="Sosefo Tofu" userId="bc851195-6e22-457d-a14d-8ebf04b3bd57" providerId="ADAL" clId="{C4049B44-F5E2-428D-B4C5-A8933BB9DA42}" dt="2023-03-13T18:45:48.212" v="216" actId="478"/>
          <ac:spMkLst>
            <pc:docMk/>
            <pc:sldMk cId="1022103578" sldId="280"/>
            <ac:spMk id="2" creationId="{A4202748-80B3-F672-5149-AEAE7412CE1F}"/>
          </ac:spMkLst>
        </pc:spChg>
        <pc:spChg chg="del">
          <ac:chgData name="Sosefo Tofu" userId="bc851195-6e22-457d-a14d-8ebf04b3bd57" providerId="ADAL" clId="{C4049B44-F5E2-428D-B4C5-A8933BB9DA42}" dt="2023-03-13T18:45:47.049" v="215" actId="478"/>
          <ac:spMkLst>
            <pc:docMk/>
            <pc:sldMk cId="1022103578" sldId="280"/>
            <ac:spMk id="3" creationId="{0FB6E66B-64CA-A6BB-6A20-6E292E30C259}"/>
          </ac:spMkLst>
        </pc:spChg>
        <pc:picChg chg="add mod">
          <ac:chgData name="Sosefo Tofu" userId="bc851195-6e22-457d-a14d-8ebf04b3bd57" providerId="ADAL" clId="{C4049B44-F5E2-428D-B4C5-A8933BB9DA42}" dt="2023-03-13T18:46:07.236" v="220" actId="14100"/>
          <ac:picMkLst>
            <pc:docMk/>
            <pc:sldMk cId="1022103578" sldId="280"/>
            <ac:picMk id="5" creationId="{32A25828-E189-7872-2CF1-52D89AA44413}"/>
          </ac:picMkLst>
        </pc:picChg>
      </pc:sldChg>
      <pc:sldChg chg="delSp modSp new mod">
        <pc:chgData name="Sosefo Tofu" userId="bc851195-6e22-457d-a14d-8ebf04b3bd57" providerId="ADAL" clId="{C4049B44-F5E2-428D-B4C5-A8933BB9DA42}" dt="2023-03-13T18:47:21.472" v="261" actId="207"/>
        <pc:sldMkLst>
          <pc:docMk/>
          <pc:sldMk cId="1470817036" sldId="281"/>
        </pc:sldMkLst>
        <pc:spChg chg="mod">
          <ac:chgData name="Sosefo Tofu" userId="bc851195-6e22-457d-a14d-8ebf04b3bd57" providerId="ADAL" clId="{C4049B44-F5E2-428D-B4C5-A8933BB9DA42}" dt="2023-03-13T18:47:21.472" v="261" actId="207"/>
          <ac:spMkLst>
            <pc:docMk/>
            <pc:sldMk cId="1470817036" sldId="281"/>
            <ac:spMk id="2" creationId="{1560C2F1-531B-C9E3-CB58-F39FDC56992D}"/>
          </ac:spMkLst>
        </pc:spChg>
        <pc:spChg chg="del">
          <ac:chgData name="Sosefo Tofu" userId="bc851195-6e22-457d-a14d-8ebf04b3bd57" providerId="ADAL" clId="{C4049B44-F5E2-428D-B4C5-A8933BB9DA42}" dt="2023-03-13T18:47:00.009" v="222" actId="478"/>
          <ac:spMkLst>
            <pc:docMk/>
            <pc:sldMk cId="1470817036" sldId="281"/>
            <ac:spMk id="3" creationId="{5BE56FC7-8816-46C8-44EF-4E07B6FD8EAA}"/>
          </ac:spMkLst>
        </pc:spChg>
      </pc:sldChg>
    </pc:docChg>
  </pc:docChgLst>
  <pc:docChgLst>
    <pc:chgData name="Sosefo Tofu" userId="bc851195-6e22-457d-a14d-8ebf04b3bd57" providerId="ADAL" clId="{D7385D15-C1CB-42A0-871E-663BCB046107}"/>
    <pc:docChg chg="undo custSel addSld delSld modSld">
      <pc:chgData name="Sosefo Tofu" userId="bc851195-6e22-457d-a14d-8ebf04b3bd57" providerId="ADAL" clId="{D7385D15-C1CB-42A0-871E-663BCB046107}" dt="2023-03-12T21:03:15.562" v="37" actId="478"/>
      <pc:docMkLst>
        <pc:docMk/>
      </pc:docMkLst>
      <pc:sldChg chg="addSp delSp modSp add del mod">
        <pc:chgData name="Sosefo Tofu" userId="bc851195-6e22-457d-a14d-8ebf04b3bd57" providerId="ADAL" clId="{D7385D15-C1CB-42A0-871E-663BCB046107}" dt="2023-03-12T21:03:15.562" v="37" actId="478"/>
        <pc:sldMkLst>
          <pc:docMk/>
          <pc:sldMk cId="1311898909" sldId="256"/>
        </pc:sldMkLst>
        <pc:spChg chg="add del mod">
          <ac:chgData name="Sosefo Tofu" userId="bc851195-6e22-457d-a14d-8ebf04b3bd57" providerId="ADAL" clId="{D7385D15-C1CB-42A0-871E-663BCB046107}" dt="2023-03-12T21:03:15.562" v="37" actId="478"/>
          <ac:spMkLst>
            <pc:docMk/>
            <pc:sldMk cId="1311898909" sldId="256"/>
            <ac:spMk id="2" creationId="{71C21DC4-BCFF-5835-2DF7-86AB3C690BAD}"/>
          </ac:spMkLst>
        </pc:spChg>
        <pc:spChg chg="mod">
          <ac:chgData name="Sosefo Tofu" userId="bc851195-6e22-457d-a14d-8ebf04b3bd57" providerId="ADAL" clId="{D7385D15-C1CB-42A0-871E-663BCB046107}" dt="2023-03-12T21:02:26.240" v="35" actId="1076"/>
          <ac:spMkLst>
            <pc:docMk/>
            <pc:sldMk cId="1311898909" sldId="256"/>
            <ac:spMk id="9" creationId="{165E7E59-455D-A359-7718-1D1C54B0AF0E}"/>
          </ac:spMkLst>
        </pc:spChg>
        <pc:spChg chg="del mod">
          <ac:chgData name="Sosefo Tofu" userId="bc851195-6e22-457d-a14d-8ebf04b3bd57" providerId="ADAL" clId="{D7385D15-C1CB-42A0-871E-663BCB046107}" dt="2023-03-12T21:01:58.162" v="21"/>
          <ac:spMkLst>
            <pc:docMk/>
            <pc:sldMk cId="1311898909" sldId="256"/>
            <ac:spMk id="10" creationId="{285206DA-499F-34CB-84FA-09BBC76441C1}"/>
          </ac:spMkLst>
        </pc:spChg>
        <pc:spChg chg="del">
          <ac:chgData name="Sosefo Tofu" userId="bc851195-6e22-457d-a14d-8ebf04b3bd57" providerId="ADAL" clId="{D7385D15-C1CB-42A0-871E-663BCB046107}" dt="2023-03-12T21:02:03.521" v="22" actId="478"/>
          <ac:spMkLst>
            <pc:docMk/>
            <pc:sldMk cId="1311898909" sldId="256"/>
            <ac:spMk id="11" creationId="{0A52B53F-38E3-58A0-509E-740BA2691969}"/>
          </ac:spMkLst>
        </pc:spChg>
      </pc:sldChg>
      <pc:sldChg chg="del">
        <pc:chgData name="Sosefo Tofu" userId="bc851195-6e22-457d-a14d-8ebf04b3bd57" providerId="ADAL" clId="{D7385D15-C1CB-42A0-871E-663BCB046107}" dt="2023-03-12T21:01:45.504" v="0" actId="47"/>
        <pc:sldMkLst>
          <pc:docMk/>
          <pc:sldMk cId="2967836414" sldId="257"/>
        </pc:sldMkLst>
      </pc:sldChg>
      <pc:sldChg chg="del">
        <pc:chgData name="Sosefo Tofu" userId="bc851195-6e22-457d-a14d-8ebf04b3bd57" providerId="ADAL" clId="{D7385D15-C1CB-42A0-871E-663BCB046107}" dt="2023-03-12T21:01:46.185" v="1" actId="47"/>
        <pc:sldMkLst>
          <pc:docMk/>
          <pc:sldMk cId="2584174938" sldId="258"/>
        </pc:sldMkLst>
      </pc:sldChg>
      <pc:sldChg chg="del">
        <pc:chgData name="Sosefo Tofu" userId="bc851195-6e22-457d-a14d-8ebf04b3bd57" providerId="ADAL" clId="{D7385D15-C1CB-42A0-871E-663BCB046107}" dt="2023-03-12T21:01:46.610" v="2" actId="47"/>
        <pc:sldMkLst>
          <pc:docMk/>
          <pc:sldMk cId="1018407993" sldId="259"/>
        </pc:sldMkLst>
      </pc:sldChg>
      <pc:sldChg chg="del">
        <pc:chgData name="Sosefo Tofu" userId="bc851195-6e22-457d-a14d-8ebf04b3bd57" providerId="ADAL" clId="{D7385D15-C1CB-42A0-871E-663BCB046107}" dt="2023-03-12T21:01:46.896" v="3" actId="47"/>
        <pc:sldMkLst>
          <pc:docMk/>
          <pc:sldMk cId="2629227306" sldId="260"/>
        </pc:sldMkLst>
      </pc:sldChg>
      <pc:sldChg chg="del">
        <pc:chgData name="Sosefo Tofu" userId="bc851195-6e22-457d-a14d-8ebf04b3bd57" providerId="ADAL" clId="{D7385D15-C1CB-42A0-871E-663BCB046107}" dt="2023-03-12T21:01:47.243" v="4" actId="47"/>
        <pc:sldMkLst>
          <pc:docMk/>
          <pc:sldMk cId="3777022059" sldId="261"/>
        </pc:sldMkLst>
      </pc:sldChg>
      <pc:sldChg chg="del">
        <pc:chgData name="Sosefo Tofu" userId="bc851195-6e22-457d-a14d-8ebf04b3bd57" providerId="ADAL" clId="{D7385D15-C1CB-42A0-871E-663BCB046107}" dt="2023-03-12T21:01:47.761" v="6" actId="47"/>
        <pc:sldMkLst>
          <pc:docMk/>
          <pc:sldMk cId="1183604840" sldId="262"/>
        </pc:sldMkLst>
      </pc:sldChg>
      <pc:sldChg chg="del">
        <pc:chgData name="Sosefo Tofu" userId="bc851195-6e22-457d-a14d-8ebf04b3bd57" providerId="ADAL" clId="{D7385D15-C1CB-42A0-871E-663BCB046107}" dt="2023-03-12T21:01:47.923" v="7" actId="47"/>
        <pc:sldMkLst>
          <pc:docMk/>
          <pc:sldMk cId="3867288003" sldId="265"/>
        </pc:sldMkLst>
      </pc:sldChg>
      <pc:sldChg chg="del">
        <pc:chgData name="Sosefo Tofu" userId="bc851195-6e22-457d-a14d-8ebf04b3bd57" providerId="ADAL" clId="{D7385D15-C1CB-42A0-871E-663BCB046107}" dt="2023-03-12T21:01:48.281" v="9" actId="47"/>
        <pc:sldMkLst>
          <pc:docMk/>
          <pc:sldMk cId="3330581069" sldId="266"/>
        </pc:sldMkLst>
      </pc:sldChg>
      <pc:sldChg chg="del">
        <pc:chgData name="Sosefo Tofu" userId="bc851195-6e22-457d-a14d-8ebf04b3bd57" providerId="ADAL" clId="{D7385D15-C1CB-42A0-871E-663BCB046107}" dt="2023-03-12T21:01:48.144" v="8" actId="47"/>
        <pc:sldMkLst>
          <pc:docMk/>
          <pc:sldMk cId="2748593563" sldId="267"/>
        </pc:sldMkLst>
      </pc:sldChg>
      <pc:sldChg chg="del">
        <pc:chgData name="Sosefo Tofu" userId="bc851195-6e22-457d-a14d-8ebf04b3bd57" providerId="ADAL" clId="{D7385D15-C1CB-42A0-871E-663BCB046107}" dt="2023-03-12T21:01:48.468" v="10" actId="47"/>
        <pc:sldMkLst>
          <pc:docMk/>
          <pc:sldMk cId="3988869708" sldId="268"/>
        </pc:sldMkLst>
      </pc:sldChg>
      <pc:sldChg chg="del">
        <pc:chgData name="Sosefo Tofu" userId="bc851195-6e22-457d-a14d-8ebf04b3bd57" providerId="ADAL" clId="{D7385D15-C1CB-42A0-871E-663BCB046107}" dt="2023-03-12T21:01:48.614" v="11" actId="47"/>
        <pc:sldMkLst>
          <pc:docMk/>
          <pc:sldMk cId="971353723" sldId="269"/>
        </pc:sldMkLst>
      </pc:sldChg>
      <pc:sldChg chg="del">
        <pc:chgData name="Sosefo Tofu" userId="bc851195-6e22-457d-a14d-8ebf04b3bd57" providerId="ADAL" clId="{D7385D15-C1CB-42A0-871E-663BCB046107}" dt="2023-03-12T21:01:48.787" v="12" actId="47"/>
        <pc:sldMkLst>
          <pc:docMk/>
          <pc:sldMk cId="258195347" sldId="270"/>
        </pc:sldMkLst>
      </pc:sldChg>
      <pc:sldChg chg="del">
        <pc:chgData name="Sosefo Tofu" userId="bc851195-6e22-457d-a14d-8ebf04b3bd57" providerId="ADAL" clId="{D7385D15-C1CB-42A0-871E-663BCB046107}" dt="2023-03-12T21:01:48.925" v="13" actId="47"/>
        <pc:sldMkLst>
          <pc:docMk/>
          <pc:sldMk cId="609737768" sldId="271"/>
        </pc:sldMkLst>
      </pc:sldChg>
      <pc:sldChg chg="del">
        <pc:chgData name="Sosefo Tofu" userId="bc851195-6e22-457d-a14d-8ebf04b3bd57" providerId="ADAL" clId="{D7385D15-C1CB-42A0-871E-663BCB046107}" dt="2023-03-12T21:01:49.079" v="14" actId="47"/>
        <pc:sldMkLst>
          <pc:docMk/>
          <pc:sldMk cId="2356323207" sldId="272"/>
        </pc:sldMkLst>
      </pc:sldChg>
      <pc:sldChg chg="del">
        <pc:chgData name="Sosefo Tofu" userId="bc851195-6e22-457d-a14d-8ebf04b3bd57" providerId="ADAL" clId="{D7385D15-C1CB-42A0-871E-663BCB046107}" dt="2023-03-12T21:01:47.524" v="5" actId="47"/>
        <pc:sldMkLst>
          <pc:docMk/>
          <pc:sldMk cId="218843855" sldId="273"/>
        </pc:sldMkLst>
      </pc:sldChg>
      <pc:sldChg chg="del">
        <pc:chgData name="Sosefo Tofu" userId="bc851195-6e22-457d-a14d-8ebf04b3bd57" providerId="ADAL" clId="{D7385D15-C1CB-42A0-871E-663BCB046107}" dt="2023-03-12T21:01:49.299" v="15" actId="47"/>
        <pc:sldMkLst>
          <pc:docMk/>
          <pc:sldMk cId="3846340899" sldId="274"/>
        </pc:sldMkLst>
      </pc:sldChg>
    </pc:docChg>
  </pc:docChgLst>
  <pc:docChgLst>
    <pc:chgData name="Sosefo Tofu" userId="bc851195-6e22-457d-a14d-8ebf04b3bd57" providerId="ADAL" clId="{66BB6EC3-7E8B-4C57-86AD-AAEA2454C450}"/>
    <pc:docChg chg="modSld">
      <pc:chgData name="Sosefo Tofu" userId="bc851195-6e22-457d-a14d-8ebf04b3bd57" providerId="ADAL" clId="{66BB6EC3-7E8B-4C57-86AD-AAEA2454C450}" dt="2023-03-13T18:08:13.096" v="47" actId="20577"/>
      <pc:docMkLst>
        <pc:docMk/>
      </pc:docMkLst>
      <pc:sldChg chg="addSp modSp mod">
        <pc:chgData name="Sosefo Tofu" userId="bc851195-6e22-457d-a14d-8ebf04b3bd57" providerId="ADAL" clId="{66BB6EC3-7E8B-4C57-86AD-AAEA2454C450}" dt="2023-03-13T18:08:13.096" v="47" actId="20577"/>
        <pc:sldMkLst>
          <pc:docMk/>
          <pc:sldMk cId="1311898909" sldId="256"/>
        </pc:sldMkLst>
        <pc:spChg chg="add mod">
          <ac:chgData name="Sosefo Tofu" userId="bc851195-6e22-457d-a14d-8ebf04b3bd57" providerId="ADAL" clId="{66BB6EC3-7E8B-4C57-86AD-AAEA2454C450}" dt="2023-03-13T18:08:13.096" v="47" actId="20577"/>
          <ac:spMkLst>
            <pc:docMk/>
            <pc:sldMk cId="1311898909" sldId="256"/>
            <ac:spMk id="2" creationId="{33A2CB85-95A2-E7C2-2234-B90C45AEB52E}"/>
          </ac:spMkLst>
        </pc:spChg>
        <pc:spChg chg="add mod">
          <ac:chgData name="Sosefo Tofu" userId="bc851195-6e22-457d-a14d-8ebf04b3bd57" providerId="ADAL" clId="{66BB6EC3-7E8B-4C57-86AD-AAEA2454C450}" dt="2023-03-13T18:07:55.274" v="4" actId="1076"/>
          <ac:spMkLst>
            <pc:docMk/>
            <pc:sldMk cId="1311898909" sldId="256"/>
            <ac:spMk id="3" creationId="{027E447A-C7DE-B87C-7607-E2BE74B7CBB7}"/>
          </ac:spMkLst>
        </pc:spChg>
        <pc:spChg chg="mod">
          <ac:chgData name="Sosefo Tofu" userId="bc851195-6e22-457d-a14d-8ebf04b3bd57" providerId="ADAL" clId="{66BB6EC3-7E8B-4C57-86AD-AAEA2454C450}" dt="2023-03-13T18:07:42.855" v="0" actId="1076"/>
          <ac:spMkLst>
            <pc:docMk/>
            <pc:sldMk cId="1311898909" sldId="256"/>
            <ac:spMk id="9" creationId="{165E7E59-455D-A359-7718-1D1C54B0AF0E}"/>
          </ac:spMkLst>
        </pc:spChg>
      </pc:sldChg>
    </pc:docChg>
  </pc:docChgLst>
  <pc:docChgLst>
    <pc:chgData name="Sosefo Tofu" userId="bc851195-6e22-457d-a14d-8ebf04b3bd57" providerId="ADAL" clId="{0AE5320C-9D10-4DC5-8110-5B1538C1E212}"/>
    <pc:docChg chg="custSel addSld modSld">
      <pc:chgData name="Sosefo Tofu" userId="bc851195-6e22-457d-a14d-8ebf04b3bd57" providerId="ADAL" clId="{0AE5320C-9D10-4DC5-8110-5B1538C1E212}" dt="2023-03-13T18:20:57.025" v="110" actId="14100"/>
      <pc:docMkLst>
        <pc:docMk/>
      </pc:docMkLst>
      <pc:sldChg chg="modSp mod">
        <pc:chgData name="Sosefo Tofu" userId="bc851195-6e22-457d-a14d-8ebf04b3bd57" providerId="ADAL" clId="{0AE5320C-9D10-4DC5-8110-5B1538C1E212}" dt="2023-03-13T18:10:49.589" v="23" actId="20577"/>
        <pc:sldMkLst>
          <pc:docMk/>
          <pc:sldMk cId="1311898909" sldId="256"/>
        </pc:sldMkLst>
        <pc:spChg chg="mod">
          <ac:chgData name="Sosefo Tofu" userId="bc851195-6e22-457d-a14d-8ebf04b3bd57" providerId="ADAL" clId="{0AE5320C-9D10-4DC5-8110-5B1538C1E212}" dt="2023-03-13T18:10:49.589" v="23" actId="20577"/>
          <ac:spMkLst>
            <pc:docMk/>
            <pc:sldMk cId="1311898909" sldId="256"/>
            <ac:spMk id="2" creationId="{33A2CB85-95A2-E7C2-2234-B90C45AEB52E}"/>
          </ac:spMkLst>
        </pc:spChg>
      </pc:sldChg>
      <pc:sldChg chg="addSp delSp modSp new mod">
        <pc:chgData name="Sosefo Tofu" userId="bc851195-6e22-457d-a14d-8ebf04b3bd57" providerId="ADAL" clId="{0AE5320C-9D10-4DC5-8110-5B1538C1E212}" dt="2023-03-13T18:09:34.690" v="6" actId="14100"/>
        <pc:sldMkLst>
          <pc:docMk/>
          <pc:sldMk cId="743877294" sldId="257"/>
        </pc:sldMkLst>
        <pc:spChg chg="del">
          <ac:chgData name="Sosefo Tofu" userId="bc851195-6e22-457d-a14d-8ebf04b3bd57" providerId="ADAL" clId="{0AE5320C-9D10-4DC5-8110-5B1538C1E212}" dt="2023-03-13T18:09:13.348" v="2" actId="478"/>
          <ac:spMkLst>
            <pc:docMk/>
            <pc:sldMk cId="743877294" sldId="257"/>
            <ac:spMk id="2" creationId="{504AF9E0-1255-FF68-1079-BD51152D4481}"/>
          </ac:spMkLst>
        </pc:spChg>
        <pc:spChg chg="del">
          <ac:chgData name="Sosefo Tofu" userId="bc851195-6e22-457d-a14d-8ebf04b3bd57" providerId="ADAL" clId="{0AE5320C-9D10-4DC5-8110-5B1538C1E212}" dt="2023-03-13T18:09:12.381" v="1" actId="478"/>
          <ac:spMkLst>
            <pc:docMk/>
            <pc:sldMk cId="743877294" sldId="257"/>
            <ac:spMk id="3" creationId="{6C454C60-58D6-9CA6-F57D-3B64560B30BE}"/>
          </ac:spMkLst>
        </pc:spChg>
        <pc:picChg chg="add mod">
          <ac:chgData name="Sosefo Tofu" userId="bc851195-6e22-457d-a14d-8ebf04b3bd57" providerId="ADAL" clId="{0AE5320C-9D10-4DC5-8110-5B1538C1E212}" dt="2023-03-13T18:09:34.690" v="6" actId="14100"/>
          <ac:picMkLst>
            <pc:docMk/>
            <pc:sldMk cId="743877294" sldId="257"/>
            <ac:picMk id="5" creationId="{62B7A627-DBB1-0065-07BE-39B44B535981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0:14.465" v="13" actId="14100"/>
        <pc:sldMkLst>
          <pc:docMk/>
          <pc:sldMk cId="2139866910" sldId="258"/>
        </pc:sldMkLst>
        <pc:spChg chg="del">
          <ac:chgData name="Sosefo Tofu" userId="bc851195-6e22-457d-a14d-8ebf04b3bd57" providerId="ADAL" clId="{0AE5320C-9D10-4DC5-8110-5B1538C1E212}" dt="2023-03-13T18:09:46.279" v="8" actId="478"/>
          <ac:spMkLst>
            <pc:docMk/>
            <pc:sldMk cId="2139866910" sldId="258"/>
            <ac:spMk id="2" creationId="{D5E81F3A-3700-70E8-A439-595A608E46BD}"/>
          </ac:spMkLst>
        </pc:spChg>
        <pc:spChg chg="del">
          <ac:chgData name="Sosefo Tofu" userId="bc851195-6e22-457d-a14d-8ebf04b3bd57" providerId="ADAL" clId="{0AE5320C-9D10-4DC5-8110-5B1538C1E212}" dt="2023-03-13T18:09:47.431" v="9" actId="478"/>
          <ac:spMkLst>
            <pc:docMk/>
            <pc:sldMk cId="2139866910" sldId="258"/>
            <ac:spMk id="3" creationId="{17697BD7-322D-0DC1-8BC7-E5212656811A}"/>
          </ac:spMkLst>
        </pc:spChg>
        <pc:picChg chg="add mod">
          <ac:chgData name="Sosefo Tofu" userId="bc851195-6e22-457d-a14d-8ebf04b3bd57" providerId="ADAL" clId="{0AE5320C-9D10-4DC5-8110-5B1538C1E212}" dt="2023-03-13T18:10:14.465" v="13" actId="14100"/>
          <ac:picMkLst>
            <pc:docMk/>
            <pc:sldMk cId="2139866910" sldId="258"/>
            <ac:picMk id="5" creationId="{416C47AE-9C93-B8BB-1A58-81A271100DE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0:36.321" v="17" actId="931"/>
        <pc:sldMkLst>
          <pc:docMk/>
          <pc:sldMk cId="1409250731" sldId="259"/>
        </pc:sldMkLst>
        <pc:spChg chg="del">
          <ac:chgData name="Sosefo Tofu" userId="bc851195-6e22-457d-a14d-8ebf04b3bd57" providerId="ADAL" clId="{0AE5320C-9D10-4DC5-8110-5B1538C1E212}" dt="2023-03-13T18:10:27.975" v="16" actId="478"/>
          <ac:spMkLst>
            <pc:docMk/>
            <pc:sldMk cId="1409250731" sldId="259"/>
            <ac:spMk id="2" creationId="{324726D9-0B5F-4780-36F9-B54A1086956C}"/>
          </ac:spMkLst>
        </pc:spChg>
        <pc:spChg chg="del">
          <ac:chgData name="Sosefo Tofu" userId="bc851195-6e22-457d-a14d-8ebf04b3bd57" providerId="ADAL" clId="{0AE5320C-9D10-4DC5-8110-5B1538C1E212}" dt="2023-03-13T18:10:25.965" v="15" actId="478"/>
          <ac:spMkLst>
            <pc:docMk/>
            <pc:sldMk cId="1409250731" sldId="259"/>
            <ac:spMk id="3" creationId="{0094ACB9-6F56-E3A9-F42F-A583F0C92FA1}"/>
          </ac:spMkLst>
        </pc:spChg>
        <pc:picChg chg="add mod">
          <ac:chgData name="Sosefo Tofu" userId="bc851195-6e22-457d-a14d-8ebf04b3bd57" providerId="ADAL" clId="{0AE5320C-9D10-4DC5-8110-5B1538C1E212}" dt="2023-03-13T18:10:36.321" v="17" actId="931"/>
          <ac:picMkLst>
            <pc:docMk/>
            <pc:sldMk cId="1409250731" sldId="259"/>
            <ac:picMk id="5" creationId="{46B34685-607D-4FD4-2CC9-0D14A800604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1:22.117" v="30" actId="14100"/>
        <pc:sldMkLst>
          <pc:docMk/>
          <pc:sldMk cId="3776293447" sldId="260"/>
        </pc:sldMkLst>
        <pc:spChg chg="del">
          <ac:chgData name="Sosefo Tofu" userId="bc851195-6e22-457d-a14d-8ebf04b3bd57" providerId="ADAL" clId="{0AE5320C-9D10-4DC5-8110-5B1538C1E212}" dt="2023-03-13T18:11:04.297" v="26" actId="478"/>
          <ac:spMkLst>
            <pc:docMk/>
            <pc:sldMk cId="3776293447" sldId="260"/>
            <ac:spMk id="2" creationId="{A44C6C12-AA9E-7B58-9B4C-328AC00B1971}"/>
          </ac:spMkLst>
        </pc:spChg>
        <pc:spChg chg="del">
          <ac:chgData name="Sosefo Tofu" userId="bc851195-6e22-457d-a14d-8ebf04b3bd57" providerId="ADAL" clId="{0AE5320C-9D10-4DC5-8110-5B1538C1E212}" dt="2023-03-13T18:11:02.115" v="25" actId="478"/>
          <ac:spMkLst>
            <pc:docMk/>
            <pc:sldMk cId="3776293447" sldId="260"/>
            <ac:spMk id="3" creationId="{CD9659F1-BE59-E9BC-E1E6-F2085DCE3A8F}"/>
          </ac:spMkLst>
        </pc:spChg>
        <pc:picChg chg="add mod">
          <ac:chgData name="Sosefo Tofu" userId="bc851195-6e22-457d-a14d-8ebf04b3bd57" providerId="ADAL" clId="{0AE5320C-9D10-4DC5-8110-5B1538C1E212}" dt="2023-03-13T18:11:22.117" v="30" actId="14100"/>
          <ac:picMkLst>
            <pc:docMk/>
            <pc:sldMk cId="3776293447" sldId="260"/>
            <ac:picMk id="5" creationId="{785A7E7C-1901-9931-14A0-7C7E9AF507B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2:10.521" v="38" actId="14100"/>
        <pc:sldMkLst>
          <pc:docMk/>
          <pc:sldMk cId="1379875612" sldId="261"/>
        </pc:sldMkLst>
        <pc:spChg chg="del">
          <ac:chgData name="Sosefo Tofu" userId="bc851195-6e22-457d-a14d-8ebf04b3bd57" providerId="ADAL" clId="{0AE5320C-9D10-4DC5-8110-5B1538C1E212}" dt="2023-03-13T18:11:44.970" v="33" actId="478"/>
          <ac:spMkLst>
            <pc:docMk/>
            <pc:sldMk cId="1379875612" sldId="261"/>
            <ac:spMk id="2" creationId="{7CC69D78-8B20-992F-34A4-FB25BD59F481}"/>
          </ac:spMkLst>
        </pc:spChg>
        <pc:spChg chg="del">
          <ac:chgData name="Sosefo Tofu" userId="bc851195-6e22-457d-a14d-8ebf04b3bd57" providerId="ADAL" clId="{0AE5320C-9D10-4DC5-8110-5B1538C1E212}" dt="2023-03-13T18:11:42.894" v="32" actId="478"/>
          <ac:spMkLst>
            <pc:docMk/>
            <pc:sldMk cId="1379875612" sldId="261"/>
            <ac:spMk id="3" creationId="{66FBCBC6-50B4-0EA3-CAF8-803E1EA0376B}"/>
          </ac:spMkLst>
        </pc:spChg>
        <pc:picChg chg="add mod">
          <ac:chgData name="Sosefo Tofu" userId="bc851195-6e22-457d-a14d-8ebf04b3bd57" providerId="ADAL" clId="{0AE5320C-9D10-4DC5-8110-5B1538C1E212}" dt="2023-03-13T18:12:10.521" v="38" actId="14100"/>
          <ac:picMkLst>
            <pc:docMk/>
            <pc:sldMk cId="1379875612" sldId="261"/>
            <ac:picMk id="5" creationId="{7EDCA4D8-049B-9F6B-548F-3DC4A4AB5F92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2:56.536" v="48" actId="14100"/>
        <pc:sldMkLst>
          <pc:docMk/>
          <pc:sldMk cId="142838921" sldId="262"/>
        </pc:sldMkLst>
        <pc:spChg chg="del">
          <ac:chgData name="Sosefo Tofu" userId="bc851195-6e22-457d-a14d-8ebf04b3bd57" providerId="ADAL" clId="{0AE5320C-9D10-4DC5-8110-5B1538C1E212}" dt="2023-03-13T18:12:21.373" v="41" actId="478"/>
          <ac:spMkLst>
            <pc:docMk/>
            <pc:sldMk cId="142838921" sldId="262"/>
            <ac:spMk id="2" creationId="{10E99650-E1C7-3943-1FC8-69151A7D9136}"/>
          </ac:spMkLst>
        </pc:spChg>
        <pc:spChg chg="del">
          <ac:chgData name="Sosefo Tofu" userId="bc851195-6e22-457d-a14d-8ebf04b3bd57" providerId="ADAL" clId="{0AE5320C-9D10-4DC5-8110-5B1538C1E212}" dt="2023-03-13T18:12:19.011" v="40" actId="478"/>
          <ac:spMkLst>
            <pc:docMk/>
            <pc:sldMk cId="142838921" sldId="262"/>
            <ac:spMk id="3" creationId="{96362204-A190-B34E-0C65-3FC9919017F5}"/>
          </ac:spMkLst>
        </pc:spChg>
        <pc:picChg chg="add mod">
          <ac:chgData name="Sosefo Tofu" userId="bc851195-6e22-457d-a14d-8ebf04b3bd57" providerId="ADAL" clId="{0AE5320C-9D10-4DC5-8110-5B1538C1E212}" dt="2023-03-13T18:12:56.536" v="48" actId="14100"/>
          <ac:picMkLst>
            <pc:docMk/>
            <pc:sldMk cId="142838921" sldId="262"/>
            <ac:picMk id="5" creationId="{3D359A71-3F0F-8D34-F214-96F6005E8C1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4:00.457" v="55" actId="14100"/>
        <pc:sldMkLst>
          <pc:docMk/>
          <pc:sldMk cId="1990663996" sldId="263"/>
        </pc:sldMkLst>
        <pc:spChg chg="del">
          <ac:chgData name="Sosefo Tofu" userId="bc851195-6e22-457d-a14d-8ebf04b3bd57" providerId="ADAL" clId="{0AE5320C-9D10-4DC5-8110-5B1538C1E212}" dt="2023-03-13T18:13:10.879" v="51" actId="478"/>
          <ac:spMkLst>
            <pc:docMk/>
            <pc:sldMk cId="1990663996" sldId="263"/>
            <ac:spMk id="2" creationId="{F1CD932F-6661-E41B-FDFF-677F7960C530}"/>
          </ac:spMkLst>
        </pc:spChg>
        <pc:spChg chg="del">
          <ac:chgData name="Sosefo Tofu" userId="bc851195-6e22-457d-a14d-8ebf04b3bd57" providerId="ADAL" clId="{0AE5320C-9D10-4DC5-8110-5B1538C1E212}" dt="2023-03-13T18:13:07.455" v="50" actId="478"/>
          <ac:spMkLst>
            <pc:docMk/>
            <pc:sldMk cId="1990663996" sldId="263"/>
            <ac:spMk id="3" creationId="{27DFC5C5-C04A-A52C-C137-67FF3A48F2AF}"/>
          </ac:spMkLst>
        </pc:spChg>
        <pc:picChg chg="add mod">
          <ac:chgData name="Sosefo Tofu" userId="bc851195-6e22-457d-a14d-8ebf04b3bd57" providerId="ADAL" clId="{0AE5320C-9D10-4DC5-8110-5B1538C1E212}" dt="2023-03-13T18:14:00.457" v="55" actId="14100"/>
          <ac:picMkLst>
            <pc:docMk/>
            <pc:sldMk cId="1990663996" sldId="263"/>
            <ac:picMk id="5" creationId="{01D3CFDC-9A41-9C78-80F4-86A77524F7B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4:38.746" v="63" actId="14100"/>
        <pc:sldMkLst>
          <pc:docMk/>
          <pc:sldMk cId="1583314919" sldId="264"/>
        </pc:sldMkLst>
        <pc:spChg chg="del">
          <ac:chgData name="Sosefo Tofu" userId="bc851195-6e22-457d-a14d-8ebf04b3bd57" providerId="ADAL" clId="{0AE5320C-9D10-4DC5-8110-5B1538C1E212}" dt="2023-03-13T18:14:17.525" v="58" actId="478"/>
          <ac:spMkLst>
            <pc:docMk/>
            <pc:sldMk cId="1583314919" sldId="264"/>
            <ac:spMk id="2" creationId="{5B57E295-2659-B25A-8CB7-CDF272E753AA}"/>
          </ac:spMkLst>
        </pc:spChg>
        <pc:spChg chg="del">
          <ac:chgData name="Sosefo Tofu" userId="bc851195-6e22-457d-a14d-8ebf04b3bd57" providerId="ADAL" clId="{0AE5320C-9D10-4DC5-8110-5B1538C1E212}" dt="2023-03-13T18:14:16.465" v="57" actId="478"/>
          <ac:spMkLst>
            <pc:docMk/>
            <pc:sldMk cId="1583314919" sldId="264"/>
            <ac:spMk id="3" creationId="{EF6E5780-B75D-0347-021C-C2D595262248}"/>
          </ac:spMkLst>
        </pc:spChg>
        <pc:picChg chg="add mod">
          <ac:chgData name="Sosefo Tofu" userId="bc851195-6e22-457d-a14d-8ebf04b3bd57" providerId="ADAL" clId="{0AE5320C-9D10-4DC5-8110-5B1538C1E212}" dt="2023-03-13T18:14:38.746" v="63" actId="14100"/>
          <ac:picMkLst>
            <pc:docMk/>
            <pc:sldMk cId="1583314919" sldId="264"/>
            <ac:picMk id="5" creationId="{CD7BA12F-73CF-1A31-1326-853838F3732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5:20.127" v="70" actId="14100"/>
        <pc:sldMkLst>
          <pc:docMk/>
          <pc:sldMk cId="537098917" sldId="265"/>
        </pc:sldMkLst>
        <pc:spChg chg="del">
          <ac:chgData name="Sosefo Tofu" userId="bc851195-6e22-457d-a14d-8ebf04b3bd57" providerId="ADAL" clId="{0AE5320C-9D10-4DC5-8110-5B1538C1E212}" dt="2023-03-13T18:15:03.527" v="66" actId="478"/>
          <ac:spMkLst>
            <pc:docMk/>
            <pc:sldMk cId="537098917" sldId="265"/>
            <ac:spMk id="2" creationId="{0F6F6232-EFF9-103A-AE35-D68C6FB50BE3}"/>
          </ac:spMkLst>
        </pc:spChg>
        <pc:spChg chg="del">
          <ac:chgData name="Sosefo Tofu" userId="bc851195-6e22-457d-a14d-8ebf04b3bd57" providerId="ADAL" clId="{0AE5320C-9D10-4DC5-8110-5B1538C1E212}" dt="2023-03-13T18:14:58.823" v="65" actId="478"/>
          <ac:spMkLst>
            <pc:docMk/>
            <pc:sldMk cId="537098917" sldId="265"/>
            <ac:spMk id="3" creationId="{CFD27F24-3E4C-7FB4-FF01-9AA61DB6A0A9}"/>
          </ac:spMkLst>
        </pc:spChg>
        <pc:picChg chg="add mod">
          <ac:chgData name="Sosefo Tofu" userId="bc851195-6e22-457d-a14d-8ebf04b3bd57" providerId="ADAL" clId="{0AE5320C-9D10-4DC5-8110-5B1538C1E212}" dt="2023-03-13T18:15:20.127" v="70" actId="14100"/>
          <ac:picMkLst>
            <pc:docMk/>
            <pc:sldMk cId="537098917" sldId="265"/>
            <ac:picMk id="5" creationId="{DF89DAAD-9FBD-A3DE-C801-0C66A604000A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6:44.182" v="80" actId="14100"/>
        <pc:sldMkLst>
          <pc:docMk/>
          <pc:sldMk cId="486789095" sldId="266"/>
        </pc:sldMkLst>
        <pc:spChg chg="del">
          <ac:chgData name="Sosefo Tofu" userId="bc851195-6e22-457d-a14d-8ebf04b3bd57" providerId="ADAL" clId="{0AE5320C-9D10-4DC5-8110-5B1538C1E212}" dt="2023-03-13T18:15:37.813" v="73" actId="478"/>
          <ac:spMkLst>
            <pc:docMk/>
            <pc:sldMk cId="486789095" sldId="266"/>
            <ac:spMk id="2" creationId="{565D6A60-2F47-183B-95DC-F73F4E9BAF5F}"/>
          </ac:spMkLst>
        </pc:spChg>
        <pc:spChg chg="del">
          <ac:chgData name="Sosefo Tofu" userId="bc851195-6e22-457d-a14d-8ebf04b3bd57" providerId="ADAL" clId="{0AE5320C-9D10-4DC5-8110-5B1538C1E212}" dt="2023-03-13T18:15:35.522" v="72" actId="478"/>
          <ac:spMkLst>
            <pc:docMk/>
            <pc:sldMk cId="486789095" sldId="266"/>
            <ac:spMk id="3" creationId="{9D3B7201-BC35-9135-DA35-A56ADFC5034B}"/>
          </ac:spMkLst>
        </pc:spChg>
        <pc:picChg chg="add mod">
          <ac:chgData name="Sosefo Tofu" userId="bc851195-6e22-457d-a14d-8ebf04b3bd57" providerId="ADAL" clId="{0AE5320C-9D10-4DC5-8110-5B1538C1E212}" dt="2023-03-13T18:16:44.182" v="80" actId="14100"/>
          <ac:picMkLst>
            <pc:docMk/>
            <pc:sldMk cId="486789095" sldId="266"/>
            <ac:picMk id="5" creationId="{778AF768-3A01-294A-5BFC-3C620AB8D37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7:29.499" v="87" actId="14100"/>
        <pc:sldMkLst>
          <pc:docMk/>
          <pc:sldMk cId="651318042" sldId="267"/>
        </pc:sldMkLst>
        <pc:spChg chg="del">
          <ac:chgData name="Sosefo Tofu" userId="bc851195-6e22-457d-a14d-8ebf04b3bd57" providerId="ADAL" clId="{0AE5320C-9D10-4DC5-8110-5B1538C1E212}" dt="2023-03-13T18:17:09.644" v="83" actId="478"/>
          <ac:spMkLst>
            <pc:docMk/>
            <pc:sldMk cId="651318042" sldId="267"/>
            <ac:spMk id="2" creationId="{16E6E743-C9EA-40D9-6609-A12B675C8672}"/>
          </ac:spMkLst>
        </pc:spChg>
        <pc:spChg chg="del">
          <ac:chgData name="Sosefo Tofu" userId="bc851195-6e22-457d-a14d-8ebf04b3bd57" providerId="ADAL" clId="{0AE5320C-9D10-4DC5-8110-5B1538C1E212}" dt="2023-03-13T18:17:06.696" v="82" actId="478"/>
          <ac:spMkLst>
            <pc:docMk/>
            <pc:sldMk cId="651318042" sldId="267"/>
            <ac:spMk id="3" creationId="{1F291181-A5CB-D664-753D-CA48D8405542}"/>
          </ac:spMkLst>
        </pc:spChg>
        <pc:picChg chg="add mod">
          <ac:chgData name="Sosefo Tofu" userId="bc851195-6e22-457d-a14d-8ebf04b3bd57" providerId="ADAL" clId="{0AE5320C-9D10-4DC5-8110-5B1538C1E212}" dt="2023-03-13T18:17:29.499" v="87" actId="14100"/>
          <ac:picMkLst>
            <pc:docMk/>
            <pc:sldMk cId="651318042" sldId="267"/>
            <ac:picMk id="5" creationId="{43C17B0E-AEEA-45B1-E12C-B8477F4D5EBA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9:42.385" v="94" actId="14100"/>
        <pc:sldMkLst>
          <pc:docMk/>
          <pc:sldMk cId="1471908784" sldId="268"/>
        </pc:sldMkLst>
        <pc:spChg chg="del">
          <ac:chgData name="Sosefo Tofu" userId="bc851195-6e22-457d-a14d-8ebf04b3bd57" providerId="ADAL" clId="{0AE5320C-9D10-4DC5-8110-5B1538C1E212}" dt="2023-03-13T18:19:33.810" v="90" actId="478"/>
          <ac:spMkLst>
            <pc:docMk/>
            <pc:sldMk cId="1471908784" sldId="268"/>
            <ac:spMk id="2" creationId="{22947591-13AD-F481-3B1A-3AEB618491D4}"/>
          </ac:spMkLst>
        </pc:spChg>
        <pc:spChg chg="del">
          <ac:chgData name="Sosefo Tofu" userId="bc851195-6e22-457d-a14d-8ebf04b3bd57" providerId="ADAL" clId="{0AE5320C-9D10-4DC5-8110-5B1538C1E212}" dt="2023-03-13T18:19:30.253" v="89" actId="931"/>
          <ac:spMkLst>
            <pc:docMk/>
            <pc:sldMk cId="1471908784" sldId="268"/>
            <ac:spMk id="3" creationId="{582A97D0-DE1B-9402-2F7E-2182E989A331}"/>
          </ac:spMkLst>
        </pc:spChg>
        <pc:picChg chg="add mod">
          <ac:chgData name="Sosefo Tofu" userId="bc851195-6e22-457d-a14d-8ebf04b3bd57" providerId="ADAL" clId="{0AE5320C-9D10-4DC5-8110-5B1538C1E212}" dt="2023-03-13T18:19:42.385" v="94" actId="14100"/>
          <ac:picMkLst>
            <pc:docMk/>
            <pc:sldMk cId="1471908784" sldId="268"/>
            <ac:picMk id="5" creationId="{71605EE2-95FF-6DDD-134B-C0516D53269F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20:16.143" v="101" actId="14100"/>
        <pc:sldMkLst>
          <pc:docMk/>
          <pc:sldMk cId="2341218115" sldId="269"/>
        </pc:sldMkLst>
        <pc:spChg chg="del">
          <ac:chgData name="Sosefo Tofu" userId="bc851195-6e22-457d-a14d-8ebf04b3bd57" providerId="ADAL" clId="{0AE5320C-9D10-4DC5-8110-5B1538C1E212}" dt="2023-03-13T18:19:51.954" v="97" actId="478"/>
          <ac:spMkLst>
            <pc:docMk/>
            <pc:sldMk cId="2341218115" sldId="269"/>
            <ac:spMk id="2" creationId="{532B2666-75BB-2ECF-5357-CF2A2B39F206}"/>
          </ac:spMkLst>
        </pc:spChg>
        <pc:spChg chg="del">
          <ac:chgData name="Sosefo Tofu" userId="bc851195-6e22-457d-a14d-8ebf04b3bd57" providerId="ADAL" clId="{0AE5320C-9D10-4DC5-8110-5B1538C1E212}" dt="2023-03-13T18:19:50.330" v="96" actId="478"/>
          <ac:spMkLst>
            <pc:docMk/>
            <pc:sldMk cId="2341218115" sldId="269"/>
            <ac:spMk id="3" creationId="{391A9FDE-3465-6D8D-B5FF-71A5DA9D7B5A}"/>
          </ac:spMkLst>
        </pc:spChg>
        <pc:picChg chg="add mod">
          <ac:chgData name="Sosefo Tofu" userId="bc851195-6e22-457d-a14d-8ebf04b3bd57" providerId="ADAL" clId="{0AE5320C-9D10-4DC5-8110-5B1538C1E212}" dt="2023-03-13T18:20:16.143" v="101" actId="14100"/>
          <ac:picMkLst>
            <pc:docMk/>
            <pc:sldMk cId="2341218115" sldId="269"/>
            <ac:picMk id="5" creationId="{085CE0B3-7DC4-A728-544B-7010E6047951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20:57.025" v="110" actId="14100"/>
        <pc:sldMkLst>
          <pc:docMk/>
          <pc:sldMk cId="3847539631" sldId="270"/>
        </pc:sldMkLst>
        <pc:spChg chg="del">
          <ac:chgData name="Sosefo Tofu" userId="bc851195-6e22-457d-a14d-8ebf04b3bd57" providerId="ADAL" clId="{0AE5320C-9D10-4DC5-8110-5B1538C1E212}" dt="2023-03-13T18:20:26.631" v="104" actId="478"/>
          <ac:spMkLst>
            <pc:docMk/>
            <pc:sldMk cId="3847539631" sldId="270"/>
            <ac:spMk id="2" creationId="{34990914-003D-3132-EF4C-E1FCF9ADABF1}"/>
          </ac:spMkLst>
        </pc:spChg>
        <pc:spChg chg="del">
          <ac:chgData name="Sosefo Tofu" userId="bc851195-6e22-457d-a14d-8ebf04b3bd57" providerId="ADAL" clId="{0AE5320C-9D10-4DC5-8110-5B1538C1E212}" dt="2023-03-13T18:20:24.261" v="103" actId="478"/>
          <ac:spMkLst>
            <pc:docMk/>
            <pc:sldMk cId="3847539631" sldId="270"/>
            <ac:spMk id="3" creationId="{7CCD157A-C556-3180-1E6F-1B62D0D444B3}"/>
          </ac:spMkLst>
        </pc:spChg>
        <pc:picChg chg="add mod">
          <ac:chgData name="Sosefo Tofu" userId="bc851195-6e22-457d-a14d-8ebf04b3bd57" providerId="ADAL" clId="{0AE5320C-9D10-4DC5-8110-5B1538C1E212}" dt="2023-03-13T18:20:57.025" v="110" actId="14100"/>
          <ac:picMkLst>
            <pc:docMk/>
            <pc:sldMk cId="3847539631" sldId="270"/>
            <ac:picMk id="5" creationId="{9712476A-FBC1-8D86-4C04-144A8A6E77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BE73-C2B3-0DDD-7FBE-4DA0A1DE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A8CA-E3DB-AAE0-9763-1167F339D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ED02-AC79-1D7E-36BF-292D4BF9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C6DD-4DC0-2963-198A-38A1B75A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B8B18-453D-E7DE-A5E5-FBD594CE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67BC2-E5B0-E2FE-E0BE-0FA49E697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2" y="95736"/>
            <a:ext cx="2485623" cy="6877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3BB146-5586-8744-04CF-0D11954D79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6" y="41396"/>
            <a:ext cx="2485623" cy="74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2C686-A2C4-92DB-D070-BBC13B8A30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0"/>
            <a:ext cx="2137893" cy="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A3B9-C003-9D57-A64B-FDB6C9EB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4BA28-E019-0F40-7134-39426B43D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FD38-E5E1-AFE2-7ABC-9E3EFA92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0A1D-21D3-D0D8-920D-5973FAB8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6747-112B-ABA9-CB72-39F2E4EC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45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E7C25-97EC-41AD-5314-D8E51B39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7AFE-8F89-DA89-C6F8-6620B1691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8F9A-7718-B9A7-9FB7-B9E2221F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01B1-7462-118F-B7BE-A8C6A534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F672-0AE4-194A-7912-6428AB21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54791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57FB-5CBB-1DE7-F24C-8E440118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8204-E7CA-6D1E-996B-AF328777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7D689-1FF9-FE94-F469-9DDD7D9F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A1B01-5273-BB36-DC35-C82D4D64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4F09-3906-AD7F-B47D-E42AEC56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C218B-60C0-2E83-889E-2878873A1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36525"/>
            <a:ext cx="2485623" cy="687723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94CB5F8C-6413-67A8-EE20-7825425A6E5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6" y="97474"/>
            <a:ext cx="2485624" cy="91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DBE2A-245A-5244-69F6-7587DF2E6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1738"/>
            <a:ext cx="2137893" cy="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B908-B93E-ED08-DF51-D0632703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9BF2-E981-9E17-98E2-50B30BA9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58C1-67A3-6FDA-90AA-0E1DA60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79C8-6480-ED81-243F-FDEAB346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983B-53D1-C99B-9E36-2DC1B1D1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6183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1669-7468-54D7-EFBA-C99E8BD6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5710-DEF5-623F-FC7E-47E7284A1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A9C41-FBEE-6DA2-0DB2-E27853A6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B3645-9B2D-61C4-9EDA-4E3166BF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E8D38-A197-DF99-932F-2C7B8DAD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994DA-AE28-3A08-36FF-0C2973E6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48934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FDAF-27F1-57DC-EA79-2E72D4D6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3E60-AFD5-1B2F-0795-A814F965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353A5-88A4-36A1-3AD6-D2B6E619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90397-AB80-3EB1-F8E3-DE8D099B9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0C27C-25D3-222B-F886-D0CC6D41F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214BE-9425-665D-0727-D98C2C87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B680-49B5-CFC1-9EB8-D211E333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633D0-67E6-D8A9-97AF-3F199D0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339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755A-B84B-3F2F-2AC6-9EF95A09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DCEA-658D-5FAC-E3E0-006F3E9D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D0FDA-AFEA-CE37-24CF-605B2A8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B2D5F-574B-3D51-C9E2-9CC0F3B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289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74690-17CB-9547-A160-7E97015D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FD83A-74B1-CBC4-CD61-429FC0BE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42E9-ABEC-381F-D73E-4D05B9B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2557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8E9D-5F6B-86BC-380C-BD54333B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ACB0-905C-E2E1-63D8-98B5EAF2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D147F-5E6D-425B-ED80-05718D51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FFEF0-A809-68B5-FAF3-30EFC218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ABE1B-55E9-5D10-14CF-E0D1FC1B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533B2-F7B6-1927-455C-CD897178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080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4928-7FC5-BCFB-ABFE-5679C67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CC53D-9F72-0FE7-7EBF-94A85C7FE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ADDFB-943D-419A-DBE3-532D9AF1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CEB85-6821-986B-23C9-EBEB8461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5F3B-A408-98A9-1F6A-B5E41ED9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48F4D-3064-D898-44B3-2DA79105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4353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F5925-C7D9-53A0-72B2-8B8CA9CB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D35AD-E2BE-4EC1-2C0F-E82B2301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F2C7-9A53-7655-FD37-F3AD7EEBC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B944-28D8-4737-3FE6-EA6CF987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6B80-BB7F-5AE3-B68C-F8D735D8A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609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5E7E59-455D-A359-7718-1D1C54B0AF0E}"/>
              </a:ext>
            </a:extLst>
          </p:cNvPr>
          <p:cNvSpPr txBox="1"/>
          <p:nvPr/>
        </p:nvSpPr>
        <p:spPr>
          <a:xfrm>
            <a:off x="998178" y="1120676"/>
            <a:ext cx="9826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Training on Minimum Energy Performance Standards and Labelling (MEPSL) </a:t>
            </a:r>
          </a:p>
          <a:p>
            <a:pPr algn="ctr"/>
            <a:r>
              <a:rPr lang="en-US" sz="3600" dirty="0"/>
              <a:t>13 – 15 March 2023</a:t>
            </a:r>
          </a:p>
          <a:p>
            <a:pPr algn="ctr"/>
            <a:r>
              <a:rPr lang="en-US" sz="3600" dirty="0"/>
              <a:t>Kiribati</a:t>
            </a:r>
            <a:endParaRPr lang="en-FJ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2CB85-95A2-E7C2-2234-B90C45AEB52E}"/>
              </a:ext>
            </a:extLst>
          </p:cNvPr>
          <p:cNvSpPr txBox="1"/>
          <p:nvPr/>
        </p:nvSpPr>
        <p:spPr>
          <a:xfrm>
            <a:off x="1310089" y="3553827"/>
            <a:ext cx="1029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“PAD Applicants Facility</a:t>
            </a:r>
            <a:endParaRPr lang="en-FJ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E447A-C7DE-B87C-7607-E2BE74B7CBB7}"/>
              </a:ext>
            </a:extLst>
          </p:cNvPr>
          <p:cNvSpPr txBox="1"/>
          <p:nvPr/>
        </p:nvSpPr>
        <p:spPr>
          <a:xfrm>
            <a:off x="8885211" y="5737324"/>
            <a:ext cx="4457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rgbClr val="002060"/>
                </a:solidFill>
              </a:rPr>
              <a:t>Mr. Sosefo Tofu</a:t>
            </a:r>
          </a:p>
          <a:p>
            <a:r>
              <a:rPr lang="en-US" sz="1700" i="1" dirty="0">
                <a:solidFill>
                  <a:srgbClr val="002060"/>
                </a:solidFill>
              </a:rPr>
              <a:t>Pacific Island Energy Professional</a:t>
            </a:r>
          </a:p>
          <a:p>
            <a:r>
              <a:rPr lang="en-US" sz="1700" b="1" i="1" dirty="0">
                <a:solidFill>
                  <a:srgbClr val="002060"/>
                </a:solidFill>
              </a:rPr>
              <a:t>PCREEE</a:t>
            </a:r>
            <a:endParaRPr lang="en-FJ" sz="17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5AAE19-FF36-EDE6-0654-C3FC9B7E9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023601"/>
            <a:ext cx="11166229" cy="56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1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A1FE9-BFFD-4FDC-32E4-D971CE65A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3" y="1062784"/>
            <a:ext cx="11482754" cy="55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FD33-84D6-4A4A-2128-FDD39B8A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1133439"/>
            <a:ext cx="9832145" cy="54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24322-14BE-3D10-0CB3-F9EC7676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170869"/>
            <a:ext cx="9535886" cy="56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5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DF48A-A896-6D9A-E51E-BF7967B1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1143000"/>
            <a:ext cx="11752385" cy="55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A8094-3A7D-66CE-2278-BC762043A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1160585"/>
            <a:ext cx="9387840" cy="53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2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19293-15D4-AA85-0969-916878691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" y="1125414"/>
            <a:ext cx="10493829" cy="56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9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2B7CF-D6D5-A5C9-C8A7-C0AF5BD99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1080696"/>
            <a:ext cx="11412414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BEAD1-A0D7-BA77-BDD0-6CDABA51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1019908"/>
            <a:ext cx="11377246" cy="56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DAA2A-9B42-D4FA-B789-CA5F50516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0" y="3038420"/>
            <a:ext cx="903096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54E050-1997-5B78-E163-AA29F9853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61646"/>
            <a:ext cx="8020595" cy="5785339"/>
          </a:xfrm>
        </p:spPr>
      </p:pic>
    </p:spTree>
    <p:extLst>
      <p:ext uri="{BB962C8B-B14F-4D97-AF65-F5344CB8AC3E}">
        <p14:creationId xmlns:p14="http://schemas.microsoft.com/office/powerpoint/2010/main" val="233805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6AF633-0C05-B185-B7B2-5C2F0601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8" y="1090246"/>
            <a:ext cx="11394831" cy="56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84843-A5E5-A2B2-E0DC-D7DB6FC18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" y="1090246"/>
            <a:ext cx="11623431" cy="57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0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EAF8A-BF78-1D31-2F8F-2736F12B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19" y="1195754"/>
            <a:ext cx="9440592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66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29946-567D-A991-1C18-04885BA7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7" y="1019908"/>
            <a:ext cx="9802000" cy="56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25828-E189-7872-2CF1-52D89AA4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055077"/>
            <a:ext cx="11465169" cy="56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C2F1-531B-C9E3-CB58-F39FDC56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2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 YOU!! 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Question??</a:t>
            </a:r>
            <a:endParaRPr lang="en-FJ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89498-1EDE-BDA9-B3CA-B25D3568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31627"/>
            <a:ext cx="9970477" cy="56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68749-F657-E872-2179-6849DFA4F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1119192"/>
            <a:ext cx="10023231" cy="55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3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18938C-92D2-0B34-01B3-B836E4251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32" y="2866946"/>
            <a:ext cx="6344535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9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BA19D5-C2A1-B89A-33B1-AACDCABD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60566"/>
            <a:ext cx="10180320" cy="55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7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EECCE-14AD-81F0-3797-716FAD72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8" y="961680"/>
            <a:ext cx="11465168" cy="57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9F27C-4216-CA22-F93E-53CBFB4A6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997562"/>
            <a:ext cx="9773111" cy="57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68124-E1F7-0DEC-AF9E-5C62FF8F1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032737"/>
            <a:ext cx="10345783" cy="56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</Words>
  <Application>Microsoft Office PowerPoint</Application>
  <PresentationFormat>Widescreen</PresentationFormat>
  <Paragraphs>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   Question??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Sosefo Tofu</dc:creator>
  <cp:lastModifiedBy>Sosefo Tofu</cp:lastModifiedBy>
  <cp:revision>3</cp:revision>
  <dcterms:created xsi:type="dcterms:W3CDTF">2023-03-08T21:21:00Z</dcterms:created>
  <dcterms:modified xsi:type="dcterms:W3CDTF">2023-03-14T01:15:57Z</dcterms:modified>
</cp:coreProperties>
</file>