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FJ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sefo Tofu" userId="bc851195-6e22-457d-a14d-8ebf04b3bd57" providerId="ADAL" clId="{4E370231-CCAE-4D30-9ADD-28F6893C6A92}"/>
    <pc:docChg chg="undo custSel addSld modSld modMainMaster">
      <pc:chgData name="Sosefo Tofu" userId="bc851195-6e22-457d-a14d-8ebf04b3bd57" providerId="ADAL" clId="{4E370231-CCAE-4D30-9ADD-28F6893C6A92}" dt="2023-03-08T21:45:56.764" v="815" actId="1076"/>
      <pc:docMkLst>
        <pc:docMk/>
      </pc:docMkLst>
      <pc:sldChg chg="addSp delSp modSp mod">
        <pc:chgData name="Sosefo Tofu" userId="bc851195-6e22-457d-a14d-8ebf04b3bd57" providerId="ADAL" clId="{4E370231-CCAE-4D30-9ADD-28F6893C6A92}" dt="2023-03-08T21:38:47.907" v="291" actId="20577"/>
        <pc:sldMkLst>
          <pc:docMk/>
          <pc:sldMk cId="1311898909" sldId="256"/>
        </pc:sldMkLst>
        <pc:spChg chg="add mod">
          <ac:chgData name="Sosefo Tofu" userId="bc851195-6e22-457d-a14d-8ebf04b3bd57" providerId="ADAL" clId="{4E370231-CCAE-4D30-9ADD-28F6893C6A92}" dt="2023-03-08T21:34:34.685" v="244" actId="20577"/>
          <ac:spMkLst>
            <pc:docMk/>
            <pc:sldMk cId="1311898909" sldId="256"/>
            <ac:spMk id="9" creationId="{165E7E59-455D-A359-7718-1D1C54B0AF0E}"/>
          </ac:spMkLst>
        </pc:spChg>
        <pc:spChg chg="add mod">
          <ac:chgData name="Sosefo Tofu" userId="bc851195-6e22-457d-a14d-8ebf04b3bd57" providerId="ADAL" clId="{4E370231-CCAE-4D30-9ADD-28F6893C6A92}" dt="2023-03-08T21:38:47.907" v="291" actId="20577"/>
          <ac:spMkLst>
            <pc:docMk/>
            <pc:sldMk cId="1311898909" sldId="256"/>
            <ac:spMk id="10" creationId="{285206DA-499F-34CB-84FA-09BBC76441C1}"/>
          </ac:spMkLst>
        </pc:spChg>
        <pc:spChg chg="add mod">
          <ac:chgData name="Sosefo Tofu" userId="bc851195-6e22-457d-a14d-8ebf04b3bd57" providerId="ADAL" clId="{4E370231-CCAE-4D30-9ADD-28F6893C6A92}" dt="2023-03-08T21:34:21.851" v="235" actId="207"/>
          <ac:spMkLst>
            <pc:docMk/>
            <pc:sldMk cId="1311898909" sldId="256"/>
            <ac:spMk id="11" creationId="{0A52B53F-38E3-58A0-509E-740BA2691969}"/>
          </ac:spMkLst>
        </pc:spChg>
        <pc:picChg chg="add del mod">
          <ac:chgData name="Sosefo Tofu" userId="bc851195-6e22-457d-a14d-8ebf04b3bd57" providerId="ADAL" clId="{4E370231-CCAE-4D30-9ADD-28F6893C6A92}" dt="2023-03-08T21:29:33.378" v="32" actId="478"/>
          <ac:picMkLst>
            <pc:docMk/>
            <pc:sldMk cId="1311898909" sldId="256"/>
            <ac:picMk id="4" creationId="{CAB86EF9-9717-76CD-B207-0A77229D0A5E}"/>
          </ac:picMkLst>
        </pc:picChg>
        <pc:picChg chg="add del mod">
          <ac:chgData name="Sosefo Tofu" userId="bc851195-6e22-457d-a14d-8ebf04b3bd57" providerId="ADAL" clId="{4E370231-CCAE-4D30-9ADD-28F6893C6A92}" dt="2023-03-08T21:25:45.997" v="5" actId="478"/>
          <ac:picMkLst>
            <pc:docMk/>
            <pc:sldMk cId="1311898909" sldId="256"/>
            <ac:picMk id="6" creationId="{DC1EB9DF-3EBD-6C5F-CB0B-E6331E783AB7}"/>
          </ac:picMkLst>
        </pc:picChg>
        <pc:picChg chg="add del mod">
          <ac:chgData name="Sosefo Tofu" userId="bc851195-6e22-457d-a14d-8ebf04b3bd57" providerId="ADAL" clId="{4E370231-CCAE-4D30-9ADD-28F6893C6A92}" dt="2023-03-08T21:29:37.009" v="33" actId="478"/>
          <ac:picMkLst>
            <pc:docMk/>
            <pc:sldMk cId="1311898909" sldId="256"/>
            <ac:picMk id="8" creationId="{D38C9E1B-7AF2-D638-4339-8F15A1D42B26}"/>
          </ac:picMkLst>
        </pc:picChg>
      </pc:sldChg>
      <pc:sldChg chg="addSp delSp modSp new mod">
        <pc:chgData name="Sosefo Tofu" userId="bc851195-6e22-457d-a14d-8ebf04b3bd57" providerId="ADAL" clId="{4E370231-CCAE-4D30-9ADD-28F6893C6A92}" dt="2023-03-08T21:41:29.298" v="408" actId="1076"/>
        <pc:sldMkLst>
          <pc:docMk/>
          <pc:sldMk cId="2967836414" sldId="257"/>
        </pc:sldMkLst>
        <pc:spChg chg="del">
          <ac:chgData name="Sosefo Tofu" userId="bc851195-6e22-457d-a14d-8ebf04b3bd57" providerId="ADAL" clId="{4E370231-CCAE-4D30-9ADD-28F6893C6A92}" dt="2023-03-08T21:30:47.590" v="39" actId="478"/>
          <ac:spMkLst>
            <pc:docMk/>
            <pc:sldMk cId="2967836414" sldId="257"/>
            <ac:spMk id="2" creationId="{DADC51BA-E704-CF39-EC69-20F5A60FCD5B}"/>
          </ac:spMkLst>
        </pc:spChg>
        <pc:spChg chg="del">
          <ac:chgData name="Sosefo Tofu" userId="bc851195-6e22-457d-a14d-8ebf04b3bd57" providerId="ADAL" clId="{4E370231-CCAE-4D30-9ADD-28F6893C6A92}" dt="2023-03-08T21:30:49.437" v="40" actId="478"/>
          <ac:spMkLst>
            <pc:docMk/>
            <pc:sldMk cId="2967836414" sldId="257"/>
            <ac:spMk id="3" creationId="{1CEF5723-8167-3570-EA8B-53A95BAFD196}"/>
          </ac:spMkLst>
        </pc:spChg>
        <pc:spChg chg="add mod">
          <ac:chgData name="Sosefo Tofu" userId="bc851195-6e22-457d-a14d-8ebf04b3bd57" providerId="ADAL" clId="{4E370231-CCAE-4D30-9ADD-28F6893C6A92}" dt="2023-03-08T21:41:25.202" v="407" actId="207"/>
          <ac:spMkLst>
            <pc:docMk/>
            <pc:sldMk cId="2967836414" sldId="257"/>
            <ac:spMk id="4" creationId="{3CA57CE9-9C36-0EFA-2FDF-CDB5FF569ED6}"/>
          </ac:spMkLst>
        </pc:spChg>
        <pc:spChg chg="add mod">
          <ac:chgData name="Sosefo Tofu" userId="bc851195-6e22-457d-a14d-8ebf04b3bd57" providerId="ADAL" clId="{4E370231-CCAE-4D30-9ADD-28F6893C6A92}" dt="2023-03-08T21:41:29.298" v="408" actId="1076"/>
          <ac:spMkLst>
            <pc:docMk/>
            <pc:sldMk cId="2967836414" sldId="257"/>
            <ac:spMk id="5" creationId="{161C3E99-D598-886C-469A-584F1DAE6E45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56.764" v="815" actId="1076"/>
        <pc:sldMkLst>
          <pc:docMk/>
          <pc:sldMk cId="2584174938" sldId="258"/>
        </pc:sldMkLst>
        <pc:spChg chg="del mod">
          <ac:chgData name="Sosefo Tofu" userId="bc851195-6e22-457d-a14d-8ebf04b3bd57" providerId="ADAL" clId="{4E370231-CCAE-4D30-9ADD-28F6893C6A92}" dt="2023-03-08T21:42:03.286" v="437" actId="478"/>
          <ac:spMkLst>
            <pc:docMk/>
            <pc:sldMk cId="2584174938" sldId="258"/>
            <ac:spMk id="2" creationId="{B30B242B-4D29-0395-F257-C19B277579F0}"/>
          </ac:spMkLst>
        </pc:spChg>
        <pc:spChg chg="del">
          <ac:chgData name="Sosefo Tofu" userId="bc851195-6e22-457d-a14d-8ebf04b3bd57" providerId="ADAL" clId="{4E370231-CCAE-4D30-9ADD-28F6893C6A92}" dt="2023-03-08T21:42:06.178" v="438" actId="478"/>
          <ac:spMkLst>
            <pc:docMk/>
            <pc:sldMk cId="2584174938" sldId="258"/>
            <ac:spMk id="3" creationId="{AD724DFA-AA6C-3D6B-2392-9CA02B8778D9}"/>
          </ac:spMkLst>
        </pc:spChg>
        <pc:spChg chg="add mod">
          <ac:chgData name="Sosefo Tofu" userId="bc851195-6e22-457d-a14d-8ebf04b3bd57" providerId="ADAL" clId="{4E370231-CCAE-4D30-9ADD-28F6893C6A92}" dt="2023-03-08T21:42:21.617" v="460" actId="20577"/>
          <ac:spMkLst>
            <pc:docMk/>
            <pc:sldMk cId="2584174938" sldId="258"/>
            <ac:spMk id="4" creationId="{89EC82F8-F253-306B-23E4-D91263936AD1}"/>
          </ac:spMkLst>
        </pc:spChg>
        <pc:spChg chg="add mod">
          <ac:chgData name="Sosefo Tofu" userId="bc851195-6e22-457d-a14d-8ebf04b3bd57" providerId="ADAL" clId="{4E370231-CCAE-4D30-9ADD-28F6893C6A92}" dt="2023-03-08T21:45:56.764" v="815" actId="1076"/>
          <ac:spMkLst>
            <pc:docMk/>
            <pc:sldMk cId="2584174938" sldId="258"/>
            <ac:spMk id="5" creationId="{E6FACAFD-EF8F-82BC-A733-24A1BE97F2A8}"/>
          </ac:spMkLst>
        </pc:spChg>
      </pc:sldChg>
      <pc:sldChg chg="addSp delSp modSp new mod">
        <pc:chgData name="Sosefo Tofu" userId="bc851195-6e22-457d-a14d-8ebf04b3bd57" providerId="ADAL" clId="{4E370231-CCAE-4D30-9ADD-28F6893C6A92}" dt="2023-03-08T21:45:35.076" v="810" actId="113"/>
        <pc:sldMkLst>
          <pc:docMk/>
          <pc:sldMk cId="1018407993" sldId="259"/>
        </pc:sldMkLst>
        <pc:spChg chg="del">
          <ac:chgData name="Sosefo Tofu" userId="bc851195-6e22-457d-a14d-8ebf04b3bd57" providerId="ADAL" clId="{4E370231-CCAE-4D30-9ADD-28F6893C6A92}" dt="2023-03-08T21:43:18.723" v="567" actId="478"/>
          <ac:spMkLst>
            <pc:docMk/>
            <pc:sldMk cId="1018407993" sldId="259"/>
            <ac:spMk id="2" creationId="{9E2E1FF5-B2C8-7874-85E2-E6A34FA9E177}"/>
          </ac:spMkLst>
        </pc:spChg>
        <pc:spChg chg="del">
          <ac:chgData name="Sosefo Tofu" userId="bc851195-6e22-457d-a14d-8ebf04b3bd57" providerId="ADAL" clId="{4E370231-CCAE-4D30-9ADD-28F6893C6A92}" dt="2023-03-08T21:43:16.573" v="566" actId="478"/>
          <ac:spMkLst>
            <pc:docMk/>
            <pc:sldMk cId="1018407993" sldId="259"/>
            <ac:spMk id="3" creationId="{D6FCEC77-ABE7-926F-3B34-CEFFE89D41DF}"/>
          </ac:spMkLst>
        </pc:spChg>
        <pc:spChg chg="add mod">
          <ac:chgData name="Sosefo Tofu" userId="bc851195-6e22-457d-a14d-8ebf04b3bd57" providerId="ADAL" clId="{4E370231-CCAE-4D30-9ADD-28F6893C6A92}" dt="2023-03-08T21:45:35.076" v="810" actId="113"/>
          <ac:spMkLst>
            <pc:docMk/>
            <pc:sldMk cId="1018407993" sldId="259"/>
            <ac:spMk id="5" creationId="{2BB1155A-B150-39C3-C521-1669E6CA305E}"/>
          </ac:spMkLst>
        </pc:spChg>
      </pc:sldChg>
      <pc:sldMasterChg chg="modSldLayout">
        <pc:chgData name="Sosefo Tofu" userId="bc851195-6e22-457d-a14d-8ebf04b3bd57" providerId="ADAL" clId="{4E370231-CCAE-4D30-9ADD-28F6893C6A92}" dt="2023-03-08T21:37:36.428" v="268" actId="14100"/>
        <pc:sldMasterMkLst>
          <pc:docMk/>
          <pc:sldMasterMk cId="60921001" sldId="2147483648"/>
        </pc:sldMasterMkLst>
        <pc:sldLayoutChg chg="addSp delSp modSp mod">
          <pc:chgData name="Sosefo Tofu" userId="bc851195-6e22-457d-a14d-8ebf04b3bd57" providerId="ADAL" clId="{4E370231-CCAE-4D30-9ADD-28F6893C6A92}" dt="2023-03-08T21:37:36.428" v="268" actId="14100"/>
          <pc:sldLayoutMkLst>
            <pc:docMk/>
            <pc:sldMasterMk cId="60921001" sldId="2147483648"/>
            <pc:sldLayoutMk cId="2085674789" sldId="2147483649"/>
          </pc:sldLayoutMkLst>
          <pc:picChg chg="add del mod">
            <ac:chgData name="Sosefo Tofu" userId="bc851195-6e22-457d-a14d-8ebf04b3bd57" providerId="ADAL" clId="{4E370231-CCAE-4D30-9ADD-28F6893C6A92}" dt="2023-03-08T21:37:10.978" v="260" actId="478"/>
            <ac:picMkLst>
              <pc:docMk/>
              <pc:sldMasterMk cId="60921001" sldId="2147483648"/>
              <pc:sldLayoutMk cId="2085674789" sldId="2147483649"/>
              <ac:picMk id="7" creationId="{DCC52925-8EE9-F70F-84B6-C484DB985519}"/>
            </ac:picMkLst>
          </pc:picChg>
          <pc:picChg chg="add del mod">
            <ac:chgData name="Sosefo Tofu" userId="bc851195-6e22-457d-a14d-8ebf04b3bd57" providerId="ADAL" clId="{4E370231-CCAE-4D30-9ADD-28F6893C6A92}" dt="2023-03-08T21:37:12.839" v="261" actId="478"/>
            <ac:picMkLst>
              <pc:docMk/>
              <pc:sldMasterMk cId="60921001" sldId="2147483648"/>
              <pc:sldLayoutMk cId="2085674789" sldId="2147483649"/>
              <ac:picMk id="8" creationId="{591263FD-85CF-C3FB-2BF5-40E9ABF867EE}"/>
            </ac:picMkLst>
          </pc:picChg>
          <pc:picChg chg="add mod">
            <ac:chgData name="Sosefo Tofu" userId="bc851195-6e22-457d-a14d-8ebf04b3bd57" providerId="ADAL" clId="{4E370231-CCAE-4D30-9ADD-28F6893C6A92}" dt="2023-03-08T21:37:22.754" v="264" actId="1076"/>
            <ac:picMkLst>
              <pc:docMk/>
              <pc:sldMasterMk cId="60921001" sldId="2147483648"/>
              <pc:sldLayoutMk cId="2085674789" sldId="2147483649"/>
              <ac:picMk id="9" creationId="{61067BC2-E5B0-E2FE-E0BE-0FA49E697D7E}"/>
            </ac:picMkLst>
          </pc:picChg>
          <pc:picChg chg="add mod">
            <ac:chgData name="Sosefo Tofu" userId="bc851195-6e22-457d-a14d-8ebf04b3bd57" providerId="ADAL" clId="{4E370231-CCAE-4D30-9ADD-28F6893C6A92}" dt="2023-03-08T21:37:36.428" v="268" actId="14100"/>
            <ac:picMkLst>
              <pc:docMk/>
              <pc:sldMasterMk cId="60921001" sldId="2147483648"/>
              <pc:sldLayoutMk cId="2085674789" sldId="2147483649"/>
              <ac:picMk id="10" creationId="{403BB146-5586-8744-04CF-0D11954D7908}"/>
            </ac:picMkLst>
          </pc:picChg>
          <pc:picChg chg="add mod">
            <ac:chgData name="Sosefo Tofu" userId="bc851195-6e22-457d-a14d-8ebf04b3bd57" providerId="ADAL" clId="{4E370231-CCAE-4D30-9ADD-28F6893C6A92}" dt="2023-03-08T21:37:19.211" v="263" actId="1076"/>
            <ac:picMkLst>
              <pc:docMk/>
              <pc:sldMasterMk cId="60921001" sldId="2147483648"/>
              <pc:sldLayoutMk cId="2085674789" sldId="2147483649"/>
              <ac:picMk id="11" creationId="{F822C686-A2C4-92DB-D070-BBC13B8A305A}"/>
            </ac:picMkLst>
          </pc:picChg>
        </pc:sldLayoutChg>
        <pc:sldLayoutChg chg="addSp modSp mod">
          <pc:chgData name="Sosefo Tofu" userId="bc851195-6e22-457d-a14d-8ebf04b3bd57" providerId="ADAL" clId="{4E370231-CCAE-4D30-9ADD-28F6893C6A92}" dt="2023-03-08T21:36:44.932" v="258" actId="1076"/>
          <pc:sldLayoutMkLst>
            <pc:docMk/>
            <pc:sldMasterMk cId="60921001" sldId="2147483648"/>
            <pc:sldLayoutMk cId="2387725205" sldId="2147483650"/>
          </pc:sldLayoutMkLst>
          <pc:picChg chg="add mod">
            <ac:chgData name="Sosefo Tofu" userId="bc851195-6e22-457d-a14d-8ebf04b3bd57" providerId="ADAL" clId="{4E370231-CCAE-4D30-9ADD-28F6893C6A92}" dt="2023-03-08T21:36:37.282" v="255" actId="14100"/>
            <ac:picMkLst>
              <pc:docMk/>
              <pc:sldMasterMk cId="60921001" sldId="2147483648"/>
              <pc:sldLayoutMk cId="2387725205" sldId="2147483650"/>
              <ac:picMk id="7" creationId="{F8DC218B-60C0-2E83-889E-2878873A1330}"/>
            </ac:picMkLst>
          </pc:picChg>
          <pc:picChg chg="add mod">
            <ac:chgData name="Sosefo Tofu" userId="bc851195-6e22-457d-a14d-8ebf04b3bd57" providerId="ADAL" clId="{4E370231-CCAE-4D30-9ADD-28F6893C6A92}" dt="2023-03-08T21:36:39.291" v="256" actId="1076"/>
            <ac:picMkLst>
              <pc:docMk/>
              <pc:sldMasterMk cId="60921001" sldId="2147483648"/>
              <pc:sldLayoutMk cId="2387725205" sldId="2147483650"/>
              <ac:picMk id="8" creationId="{94CB5F8C-6413-67A8-EE20-7825425A6E5A}"/>
            </ac:picMkLst>
          </pc:picChg>
          <pc:picChg chg="add mod">
            <ac:chgData name="Sosefo Tofu" userId="bc851195-6e22-457d-a14d-8ebf04b3bd57" providerId="ADAL" clId="{4E370231-CCAE-4D30-9ADD-28F6893C6A92}" dt="2023-03-08T21:36:44.932" v="258" actId="1076"/>
            <ac:picMkLst>
              <pc:docMk/>
              <pc:sldMasterMk cId="60921001" sldId="2147483648"/>
              <pc:sldLayoutMk cId="2387725205" sldId="2147483650"/>
              <ac:picMk id="10" creationId="{AC0DBE2A-245A-5244-69F6-7587DF2E6E39}"/>
            </ac:picMkLst>
          </pc:picChg>
        </pc:sldLayoutChg>
      </pc:sldMasterChg>
    </pc:docChg>
  </pc:docChgLst>
  <pc:docChgLst>
    <pc:chgData name="Sosefo Tofu" userId="bc851195-6e22-457d-a14d-8ebf04b3bd57" providerId="ADAL" clId="{E2C844CB-8297-4DC4-9385-7A3FDAD06B01}"/>
    <pc:docChg chg="undo custSel addSld delSld modSld">
      <pc:chgData name="Sosefo Tofu" userId="bc851195-6e22-457d-a14d-8ebf04b3bd57" providerId="ADAL" clId="{E2C844CB-8297-4DC4-9385-7A3FDAD06B01}" dt="2023-03-12T13:21:53.177" v="102" actId="20577"/>
      <pc:docMkLst>
        <pc:docMk/>
      </pc:docMkLst>
      <pc:sldChg chg="modSp mod">
        <pc:chgData name="Sosefo Tofu" userId="bc851195-6e22-457d-a14d-8ebf04b3bd57" providerId="ADAL" clId="{E2C844CB-8297-4DC4-9385-7A3FDAD06B01}" dt="2023-03-12T10:16:46.664" v="30" actId="20577"/>
        <pc:sldMkLst>
          <pc:docMk/>
          <pc:sldMk cId="1018407993" sldId="259"/>
        </pc:sldMkLst>
        <pc:spChg chg="mod">
          <ac:chgData name="Sosefo Tofu" userId="bc851195-6e22-457d-a14d-8ebf04b3bd57" providerId="ADAL" clId="{E2C844CB-8297-4DC4-9385-7A3FDAD06B01}" dt="2023-03-12T10:16:46.664" v="30" actId="20577"/>
          <ac:spMkLst>
            <pc:docMk/>
            <pc:sldMk cId="1018407993" sldId="259"/>
            <ac:spMk id="5" creationId="{2BB1155A-B150-39C3-C521-1669E6CA305E}"/>
          </ac:spMkLst>
        </pc:spChg>
      </pc:sldChg>
      <pc:sldChg chg="del">
        <pc:chgData name="Sosefo Tofu" userId="bc851195-6e22-457d-a14d-8ebf04b3bd57" providerId="ADAL" clId="{E2C844CB-8297-4DC4-9385-7A3FDAD06B01}" dt="2023-03-12T10:16:16.804" v="21" actId="2696"/>
        <pc:sldMkLst>
          <pc:docMk/>
          <pc:sldMk cId="574823029" sldId="263"/>
        </pc:sldMkLst>
      </pc:sldChg>
      <pc:sldChg chg="modSp mod">
        <pc:chgData name="Sosefo Tofu" userId="bc851195-6e22-457d-a14d-8ebf04b3bd57" providerId="ADAL" clId="{E2C844CB-8297-4DC4-9385-7A3FDAD06B01}" dt="2023-03-12T13:21:53.177" v="102" actId="20577"/>
        <pc:sldMkLst>
          <pc:docMk/>
          <pc:sldMk cId="3867288003" sldId="265"/>
        </pc:sldMkLst>
        <pc:spChg chg="mod">
          <ac:chgData name="Sosefo Tofu" userId="bc851195-6e22-457d-a14d-8ebf04b3bd57" providerId="ADAL" clId="{E2C844CB-8297-4DC4-9385-7A3FDAD06B01}" dt="2023-03-12T13:21:53.177" v="102" actId="20577"/>
          <ac:spMkLst>
            <pc:docMk/>
            <pc:sldMk cId="3867288003" sldId="265"/>
            <ac:spMk id="4" creationId="{7E9F3E43-8D05-49BF-E64A-BDAED37D93D3}"/>
          </ac:spMkLst>
        </pc:spChg>
      </pc:sldChg>
      <pc:sldChg chg="modSp mod">
        <pc:chgData name="Sosefo Tofu" userId="bc851195-6e22-457d-a14d-8ebf04b3bd57" providerId="ADAL" clId="{E2C844CB-8297-4DC4-9385-7A3FDAD06B01}" dt="2023-03-12T10:16:36.772" v="29" actId="20577"/>
        <pc:sldMkLst>
          <pc:docMk/>
          <pc:sldMk cId="2748593563" sldId="267"/>
        </pc:sldMkLst>
        <pc:spChg chg="mod">
          <ac:chgData name="Sosefo Tofu" userId="bc851195-6e22-457d-a14d-8ebf04b3bd57" providerId="ADAL" clId="{E2C844CB-8297-4DC4-9385-7A3FDAD06B01}" dt="2023-03-12T10:16:36.772" v="29" actId="20577"/>
          <ac:spMkLst>
            <pc:docMk/>
            <pc:sldMk cId="2748593563" sldId="267"/>
            <ac:spMk id="4" creationId="{43633835-C8EA-DE39-C3E1-0E0AD1933334}"/>
          </ac:spMkLst>
        </pc:spChg>
      </pc:sldChg>
      <pc:sldChg chg="addSp delSp modSp new mod">
        <pc:chgData name="Sosefo Tofu" userId="bc851195-6e22-457d-a14d-8ebf04b3bd57" providerId="ADAL" clId="{E2C844CB-8297-4DC4-9385-7A3FDAD06B01}" dt="2023-03-12T13:19:21.663" v="98" actId="20577"/>
        <pc:sldMkLst>
          <pc:docMk/>
          <pc:sldMk cId="218843855" sldId="273"/>
        </pc:sldMkLst>
        <pc:spChg chg="del">
          <ac:chgData name="Sosefo Tofu" userId="bc851195-6e22-457d-a14d-8ebf04b3bd57" providerId="ADAL" clId="{E2C844CB-8297-4DC4-9385-7A3FDAD06B01}" dt="2023-03-12T10:15:09.403" v="2" actId="478"/>
          <ac:spMkLst>
            <pc:docMk/>
            <pc:sldMk cId="218843855" sldId="273"/>
            <ac:spMk id="2" creationId="{A681447D-7B26-5962-0E62-5F30117C3FF5}"/>
          </ac:spMkLst>
        </pc:spChg>
        <pc:spChg chg="del">
          <ac:chgData name="Sosefo Tofu" userId="bc851195-6e22-457d-a14d-8ebf04b3bd57" providerId="ADAL" clId="{E2C844CB-8297-4DC4-9385-7A3FDAD06B01}" dt="2023-03-12T10:15:08.519" v="1" actId="478"/>
          <ac:spMkLst>
            <pc:docMk/>
            <pc:sldMk cId="218843855" sldId="273"/>
            <ac:spMk id="3" creationId="{070A8E24-2EF9-B350-226A-C45FBEB69ED5}"/>
          </ac:spMkLst>
        </pc:spChg>
        <pc:spChg chg="add mod">
          <ac:chgData name="Sosefo Tofu" userId="bc851195-6e22-457d-a14d-8ebf04b3bd57" providerId="ADAL" clId="{E2C844CB-8297-4DC4-9385-7A3FDAD06B01}" dt="2023-03-12T13:19:21.663" v="98" actId="20577"/>
          <ac:spMkLst>
            <pc:docMk/>
            <pc:sldMk cId="218843855" sldId="273"/>
            <ac:spMk id="5" creationId="{8802B9BD-97EC-A0E5-A7F6-44B533358BB9}"/>
          </ac:spMkLst>
        </pc:spChg>
      </pc:sldChg>
      <pc:sldChg chg="delSp modSp new mod">
        <pc:chgData name="Sosefo Tofu" userId="bc851195-6e22-457d-a14d-8ebf04b3bd57" providerId="ADAL" clId="{E2C844CB-8297-4DC4-9385-7A3FDAD06B01}" dt="2023-03-12T10:18:09.529" v="72" actId="207"/>
        <pc:sldMkLst>
          <pc:docMk/>
          <pc:sldMk cId="3846340899" sldId="274"/>
        </pc:sldMkLst>
        <pc:spChg chg="mod">
          <ac:chgData name="Sosefo Tofu" userId="bc851195-6e22-457d-a14d-8ebf04b3bd57" providerId="ADAL" clId="{E2C844CB-8297-4DC4-9385-7A3FDAD06B01}" dt="2023-03-12T10:18:09.529" v="72" actId="207"/>
          <ac:spMkLst>
            <pc:docMk/>
            <pc:sldMk cId="3846340899" sldId="274"/>
            <ac:spMk id="2" creationId="{FCC0D7E5-3E08-A0F6-68DF-C42918D7AA4F}"/>
          </ac:spMkLst>
        </pc:spChg>
        <pc:spChg chg="del">
          <ac:chgData name="Sosefo Tofu" userId="bc851195-6e22-457d-a14d-8ebf04b3bd57" providerId="ADAL" clId="{E2C844CB-8297-4DC4-9385-7A3FDAD06B01}" dt="2023-03-12T10:17:49.275" v="32" actId="478"/>
          <ac:spMkLst>
            <pc:docMk/>
            <pc:sldMk cId="3846340899" sldId="274"/>
            <ac:spMk id="3" creationId="{AC15F6DA-996E-B1B3-D6A8-6A5C49B4F0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9BE73-C2B3-0DDD-7FBE-4DA0A1DE6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FA8CA-E3DB-AAE0-9763-1167F339D4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9ED02-AC79-1D7E-36BF-292D4BF99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C6DD-4DC0-2963-198A-38A1B75A1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B8B18-453D-E7DE-A5E5-FBD594CE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1067BC2-E5B0-E2FE-E0BE-0FA49E697D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332" y="95736"/>
            <a:ext cx="2485623" cy="68772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03BB146-5586-8744-04CF-0D11954D7908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41396"/>
            <a:ext cx="2485623" cy="742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22C686-A2C4-92DB-D070-BBC13B8A305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0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7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A3B9-C003-9D57-A64B-FDB6C9EB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4BA28-E019-0F40-7134-39426B43D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4FD38-E5E1-AFE2-7ABC-9E3EFA92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00A1D-21D3-D0D8-920D-5973FAB8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B6747-112B-ABA9-CB72-39F2E4EC1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045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E7C25-97EC-41AD-5314-D8E51B39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07AFE-8F89-DA89-C6F8-6620B169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08F9A-7718-B9A7-9FB7-B9E2221F1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01B1-7462-118F-B7BE-A8C6A534E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F672-0AE4-194A-7912-6428AB21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54791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57FB-5CBB-1DE7-F24C-8E440118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8204-E7CA-6D1E-996B-AF328777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7D689-1FF9-FE94-F469-9DDD7D9F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A1B01-5273-BB36-DC35-C82D4D64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A4F09-3906-AD7F-B47D-E42AEC5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C218B-60C0-2E83-889E-2878873A1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727" y="136525"/>
            <a:ext cx="2485623" cy="687723"/>
          </a:xfrm>
          <a:prstGeom prst="rect">
            <a:avLst/>
          </a:prstGeom>
        </p:spPr>
      </p:pic>
      <p:pic>
        <p:nvPicPr>
          <p:cNvPr id="8" name="Imagen 9">
            <a:extLst>
              <a:ext uri="{FF2B5EF4-FFF2-40B4-BE49-F238E27FC236}">
                <a16:creationId xmlns:a16="http://schemas.microsoft.com/office/drawing/2014/main" id="{94CB5F8C-6413-67A8-EE20-7825425A6E5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376" y="97474"/>
            <a:ext cx="2485624" cy="911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0DBE2A-245A-5244-69F6-7587DF2E6E3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" y="1738"/>
            <a:ext cx="2137893" cy="72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25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BB908-B93E-ED08-DF51-D0632703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C9BF2-E981-9E17-98E2-50B30BA9F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658C1-67A3-6FDA-90AA-0E1DA604A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79C8-6480-ED81-243F-FDEAB346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983B-53D1-C99B-9E36-2DC1B1D1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6183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1669-7468-54D7-EFBA-C99E8BD6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45710-DEF5-623F-FC7E-47E7284A10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5A9C41-FBEE-6DA2-0DB2-E27853A67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B3645-9B2D-61C4-9EDA-4E3166BF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E8D38-A197-DF99-932F-2C7B8DAD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994DA-AE28-3A08-36FF-0C2973E6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248934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FDAF-27F1-57DC-EA79-2E72D4D6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D3E60-AFD5-1B2F-0795-A814F9650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53A5-88A4-36A1-3AD6-D2B6E619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90397-AB80-3EB1-F8E3-DE8D099B9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40C27C-25D3-222B-F886-D0CC6D41F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214BE-9425-665D-0727-D98C2C87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8EB680-49B5-CFC1-9EB8-D211E333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633D0-67E6-D8A9-97AF-3F199D01A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3398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755A-B84B-3F2F-2AC6-9EF95A09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C0DCEA-658D-5FAC-E3E0-006F3E9D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D0FDA-AFEA-CE37-24CF-605B2A84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B2D5F-574B-3D51-C9E2-9CC0F3BE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22893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74690-17CB-9547-A160-7E97015D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2FD83A-74B1-CBC4-CD61-429FC0BE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742E9-ABEC-381F-D73E-4D05B9B3A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32557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8E9D-5F6B-86BC-380C-BD54333B6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CACB0-905C-E2E1-63D8-98B5EAF2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D147F-5E6D-425B-ED80-05718D51C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FFEF0-A809-68B5-FAF3-30EFC218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ABE1B-55E9-5D10-14CF-E0D1FC1B8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533B2-F7B6-1927-455C-CD897178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40804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4928-7FC5-BCFB-ABFE-5679C671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CC53D-9F72-0FE7-7EBF-94A85C7FE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J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3ADDFB-943D-419A-DBE3-532D9AF19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CEB85-6821-986B-23C9-EBEB8461A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35F3B-A408-98A9-1F6A-B5E41ED9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J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48F4D-3064-D898-44B3-2DA79105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143537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2F5925-C7D9-53A0-72B2-8B8CA9CB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J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D35AD-E2BE-4EC1-2C0F-E82B23016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J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F2C7-9A53-7655-FD37-F3AD7EEBC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459DE-4600-4EF5-B6C1-25A2DC59463F}" type="datetimeFigureOut">
              <a:rPr lang="en-FJ" smtClean="0"/>
              <a:t>13/03/2023</a:t>
            </a:fld>
            <a:endParaRPr lang="en-FJ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7B944-28D8-4737-3FE6-EA6CF987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J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46B80-BB7F-5AE3-B68C-F8D735D8A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7FFE9-87DC-4ED5-9C9C-3C7E1BE487BF}" type="slidenum">
              <a:rPr lang="en-FJ" smtClean="0"/>
              <a:t>‹#›</a:t>
            </a:fld>
            <a:endParaRPr lang="en-FJ"/>
          </a:p>
        </p:txBody>
      </p:sp>
    </p:spTree>
    <p:extLst>
      <p:ext uri="{BB962C8B-B14F-4D97-AF65-F5344CB8AC3E}">
        <p14:creationId xmlns:p14="http://schemas.microsoft.com/office/powerpoint/2010/main" val="6092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J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65E7E59-455D-A359-7718-1D1C54B0AF0E}"/>
              </a:ext>
            </a:extLst>
          </p:cNvPr>
          <p:cNvSpPr txBox="1"/>
          <p:nvPr/>
        </p:nvSpPr>
        <p:spPr>
          <a:xfrm>
            <a:off x="1352282" y="1468192"/>
            <a:ext cx="9826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Training on Minimum Energy Performance Standards and Labelling (MEPSL) </a:t>
            </a:r>
          </a:p>
          <a:p>
            <a:pPr algn="ctr"/>
            <a:r>
              <a:rPr lang="en-US" sz="3600" dirty="0"/>
              <a:t>13 – 15 March 2023</a:t>
            </a:r>
          </a:p>
          <a:p>
            <a:pPr algn="ctr"/>
            <a:r>
              <a:rPr lang="en-US" sz="3600" dirty="0"/>
              <a:t>Kiribati</a:t>
            </a:r>
            <a:endParaRPr lang="en-FJ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5206DA-499F-34CB-84FA-09BBC76441C1}"/>
              </a:ext>
            </a:extLst>
          </p:cNvPr>
          <p:cNvSpPr txBox="1"/>
          <p:nvPr/>
        </p:nvSpPr>
        <p:spPr>
          <a:xfrm>
            <a:off x="1324377" y="4327302"/>
            <a:ext cx="95432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FF0000"/>
                </a:solidFill>
              </a:rPr>
              <a:t>“Introduction and Setting the Scene”</a:t>
            </a:r>
            <a:endParaRPr lang="en-FJ" sz="30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52B53F-38E3-58A0-509E-740BA2691969}"/>
              </a:ext>
            </a:extLst>
          </p:cNvPr>
          <p:cNvSpPr txBox="1"/>
          <p:nvPr/>
        </p:nvSpPr>
        <p:spPr>
          <a:xfrm>
            <a:off x="9056662" y="5867884"/>
            <a:ext cx="44577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i="1" dirty="0">
                <a:solidFill>
                  <a:srgbClr val="002060"/>
                </a:solidFill>
              </a:rPr>
              <a:t>Mr. Sosefo Tofu</a:t>
            </a:r>
          </a:p>
          <a:p>
            <a:r>
              <a:rPr lang="en-US" sz="1700" i="1" dirty="0">
                <a:solidFill>
                  <a:srgbClr val="002060"/>
                </a:solidFill>
              </a:rPr>
              <a:t>Pacific Island Energy Professional</a:t>
            </a:r>
          </a:p>
          <a:p>
            <a:r>
              <a:rPr lang="en-US" sz="1700" b="1" i="1" dirty="0">
                <a:solidFill>
                  <a:srgbClr val="002060"/>
                </a:solidFill>
              </a:rPr>
              <a:t>PCREEE</a:t>
            </a:r>
            <a:endParaRPr lang="en-FJ" sz="17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98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3633835-C8EA-DE39-C3E1-0E0AD1933334}"/>
              </a:ext>
            </a:extLst>
          </p:cNvPr>
          <p:cNvSpPr txBox="1"/>
          <p:nvPr/>
        </p:nvSpPr>
        <p:spPr>
          <a:xfrm>
            <a:off x="170913" y="1047110"/>
            <a:ext cx="11850174" cy="5370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DAY 2</a:t>
            </a:r>
          </a:p>
          <a:p>
            <a:endParaRPr lang="en-US" sz="3000" b="1" dirty="0">
              <a:solidFill>
                <a:srgbClr val="FF0000"/>
              </a:solidFill>
            </a:endParaRPr>
          </a:p>
          <a:p>
            <a:pPr algn="ctr"/>
            <a:r>
              <a:rPr lang="en-US" sz="3000" b="1" dirty="0"/>
              <a:t>Session 7: Overview on the Proposed MEPSL Standard of Operating Procedures (SOPs) for Kiribati</a:t>
            </a:r>
          </a:p>
          <a:p>
            <a:endParaRPr lang="en-US" sz="30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Procedures with:</a:t>
            </a:r>
          </a:p>
          <a:p>
            <a:pPr marL="1371600" lvl="2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Product Registration</a:t>
            </a:r>
          </a:p>
          <a:p>
            <a:pPr marL="1371600" lvl="2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Application for import</a:t>
            </a:r>
          </a:p>
          <a:p>
            <a:pPr marL="1371600" lvl="2" indent="-4572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Destruction /re-exporting for non-compliance appliances. </a:t>
            </a:r>
          </a:p>
        </p:txBody>
      </p:sp>
    </p:spTree>
    <p:extLst>
      <p:ext uri="{BB962C8B-B14F-4D97-AF65-F5344CB8AC3E}">
        <p14:creationId xmlns:p14="http://schemas.microsoft.com/office/powerpoint/2010/main" val="274859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C514C3-75F2-E5EB-9D7B-78C8A08AC288}"/>
              </a:ext>
            </a:extLst>
          </p:cNvPr>
          <p:cNvSpPr txBox="1"/>
          <p:nvPr/>
        </p:nvSpPr>
        <p:spPr>
          <a:xfrm>
            <a:off x="341826" y="1804348"/>
            <a:ext cx="11850174" cy="29084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8: Fiji Experiences with MEPSL Standard of Operating Procedures </a:t>
            </a:r>
          </a:p>
          <a:p>
            <a:pPr algn="ctr">
              <a:lnSpc>
                <a:spcPct val="200000"/>
              </a:lnSpc>
            </a:pPr>
            <a:endParaRPr lang="en-US" sz="3000" b="1" dirty="0"/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Procedures with appliances registration and application for import permit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What are challenges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33058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6423AB3-9A7B-CB49-0837-01972C6DCCCA}"/>
              </a:ext>
            </a:extLst>
          </p:cNvPr>
          <p:cNvSpPr txBox="1"/>
          <p:nvPr/>
        </p:nvSpPr>
        <p:spPr>
          <a:xfrm>
            <a:off x="341826" y="1804348"/>
            <a:ext cx="11850174" cy="4533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9: Overview of the PAD system structure and its General Principle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Overview of the PAD system structure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General principles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Type of users</a:t>
            </a:r>
          </a:p>
          <a:p>
            <a:pPr marL="91440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Product registration and import, </a:t>
            </a:r>
            <a:r>
              <a:rPr lang="en-US" sz="2500" dirty="0" err="1"/>
              <a:t>etc</a:t>
            </a:r>
            <a:endParaRPr lang="en-US" sz="2500" dirty="0"/>
          </a:p>
          <a:p>
            <a:pPr marL="357188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Facilities for applicants</a:t>
            </a:r>
          </a:p>
          <a:p>
            <a:pPr marL="814388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How to open an account</a:t>
            </a:r>
          </a:p>
          <a:p>
            <a:pPr marL="814388" lvl="2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500" dirty="0"/>
              <a:t>Logging in, etc. </a:t>
            </a:r>
          </a:p>
        </p:txBody>
      </p:sp>
    </p:spTree>
    <p:extLst>
      <p:ext uri="{BB962C8B-B14F-4D97-AF65-F5344CB8AC3E}">
        <p14:creationId xmlns:p14="http://schemas.microsoft.com/office/powerpoint/2010/main" val="398886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302EE7-A780-230E-3EE5-AA1E1342DA01}"/>
              </a:ext>
            </a:extLst>
          </p:cNvPr>
          <p:cNvSpPr txBox="1"/>
          <p:nvPr/>
        </p:nvSpPr>
        <p:spPr>
          <a:xfrm>
            <a:off x="170913" y="2161535"/>
            <a:ext cx="11744862" cy="2802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10: Hands ON session as an applicant user</a:t>
            </a:r>
          </a:p>
          <a:p>
            <a:pPr>
              <a:lnSpc>
                <a:spcPct val="150000"/>
              </a:lnSpc>
            </a:pPr>
            <a:endParaRPr lang="en-US" sz="25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Group of 3-4 participants will work through number of mock applications for both product registration and import permits.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At least one participant in each group will need to have a WIFI-Connected Laptop</a:t>
            </a:r>
          </a:p>
        </p:txBody>
      </p:sp>
    </p:spTree>
    <p:extLst>
      <p:ext uri="{BB962C8B-B14F-4D97-AF65-F5344CB8AC3E}">
        <p14:creationId xmlns:p14="http://schemas.microsoft.com/office/powerpoint/2010/main" val="97135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5F1144-470B-1ADC-12BA-3A0309582DE0}"/>
              </a:ext>
            </a:extLst>
          </p:cNvPr>
          <p:cNvSpPr txBox="1"/>
          <p:nvPr/>
        </p:nvSpPr>
        <p:spPr>
          <a:xfrm>
            <a:off x="223569" y="1247135"/>
            <a:ext cx="11744862" cy="303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DAY 3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000" b="1" dirty="0"/>
              <a:t>Session 11: Proposed MEPSL Standard Operating Procedures (SOP) for Regulator and Customs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500" dirty="0"/>
              <a:t>Roles of Regulators [EPD]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500" dirty="0"/>
              <a:t>Roles of Customs Department </a:t>
            </a:r>
          </a:p>
        </p:txBody>
      </p:sp>
    </p:spTree>
    <p:extLst>
      <p:ext uri="{BB962C8B-B14F-4D97-AF65-F5344CB8AC3E}">
        <p14:creationId xmlns:p14="http://schemas.microsoft.com/office/powerpoint/2010/main" val="258195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32166-98A1-C3AB-8C6A-84D24F870123}"/>
              </a:ext>
            </a:extLst>
          </p:cNvPr>
          <p:cNvSpPr txBox="1"/>
          <p:nvPr/>
        </p:nvSpPr>
        <p:spPr>
          <a:xfrm>
            <a:off x="337869" y="1747198"/>
            <a:ext cx="11744862" cy="4533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12: PAD Facilities for the Regulator Users</a:t>
            </a:r>
          </a:p>
          <a:p>
            <a:pPr>
              <a:lnSpc>
                <a:spcPct val="150000"/>
              </a:lnSpc>
            </a:pPr>
            <a:endParaRPr lang="en-US" sz="25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Overview of the regulators facility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Reviewing applications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Approving applications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Returning, refusing, suspending, and cancelling applications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Approval certificates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(</a:t>
            </a:r>
            <a:r>
              <a:rPr lang="en-US" sz="2500" dirty="0" err="1"/>
              <a:t>etc</a:t>
            </a:r>
            <a:r>
              <a:rPr lang="en-US" sz="2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9737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FB48A59-4C38-F963-FC03-1EB16C71B7C9}"/>
              </a:ext>
            </a:extLst>
          </p:cNvPr>
          <p:cNvSpPr txBox="1"/>
          <p:nvPr/>
        </p:nvSpPr>
        <p:spPr>
          <a:xfrm>
            <a:off x="170913" y="2161535"/>
            <a:ext cx="11744862" cy="3379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13: Hands ON session as a Regulator User</a:t>
            </a:r>
          </a:p>
          <a:p>
            <a:pPr>
              <a:lnSpc>
                <a:spcPct val="150000"/>
              </a:lnSpc>
            </a:pPr>
            <a:endParaRPr lang="en-US" sz="25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Group of 3-4 participants will work through number of mock applications for both product registration and imports on behalf of applicants. Reviewing and approving the applications.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At least one participant in each group will need to have a WIFI-Connected Laptop</a:t>
            </a:r>
          </a:p>
        </p:txBody>
      </p:sp>
    </p:spTree>
    <p:extLst>
      <p:ext uri="{BB962C8B-B14F-4D97-AF65-F5344CB8AC3E}">
        <p14:creationId xmlns:p14="http://schemas.microsoft.com/office/powerpoint/2010/main" val="235632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D7E5-3E08-A0F6-68DF-C42918D7A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5763" y="2536824"/>
            <a:ext cx="3005138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THANK YOU</a:t>
            </a:r>
            <a:endParaRPr lang="en-FJ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A57CE9-9C36-0EFA-2FDF-CDB5FF569ED6}"/>
              </a:ext>
            </a:extLst>
          </p:cNvPr>
          <p:cNvSpPr txBox="1"/>
          <p:nvPr/>
        </p:nvSpPr>
        <p:spPr>
          <a:xfrm>
            <a:off x="334849" y="1438782"/>
            <a:ext cx="852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Participants 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1C3E99-D598-886C-469A-584F1DAE6E45}"/>
              </a:ext>
            </a:extLst>
          </p:cNvPr>
          <p:cNvSpPr txBox="1"/>
          <p:nvPr/>
        </p:nvSpPr>
        <p:spPr>
          <a:xfrm>
            <a:off x="334849" y="2475655"/>
            <a:ext cx="8551572" cy="2943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Name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Organization</a:t>
            </a:r>
          </a:p>
          <a:p>
            <a:pPr marL="742950" indent="-7429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/>
              <a:t>Position</a:t>
            </a:r>
          </a:p>
          <a:p>
            <a:pPr>
              <a:lnSpc>
                <a:spcPct val="200000"/>
              </a:lnSpc>
            </a:pPr>
            <a:endParaRPr lang="en-FJ" sz="2400" dirty="0"/>
          </a:p>
        </p:txBody>
      </p:sp>
    </p:spTree>
    <p:extLst>
      <p:ext uri="{BB962C8B-B14F-4D97-AF65-F5344CB8AC3E}">
        <p14:creationId xmlns:p14="http://schemas.microsoft.com/office/powerpoint/2010/main" val="296783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EC82F8-F253-306B-23E4-D91263936AD1}"/>
              </a:ext>
            </a:extLst>
          </p:cNvPr>
          <p:cNvSpPr txBox="1"/>
          <p:nvPr/>
        </p:nvSpPr>
        <p:spPr>
          <a:xfrm>
            <a:off x="270455" y="1039537"/>
            <a:ext cx="8525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Setting the Scenes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FACAFD-EF8F-82BC-A733-24A1BE97F2A8}"/>
              </a:ext>
            </a:extLst>
          </p:cNvPr>
          <p:cNvSpPr txBox="1"/>
          <p:nvPr/>
        </p:nvSpPr>
        <p:spPr>
          <a:xfrm>
            <a:off x="270455" y="2781466"/>
            <a:ext cx="8551572" cy="886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000" dirty="0"/>
              <a:t>Session 1: Introduction to the training</a:t>
            </a:r>
          </a:p>
        </p:txBody>
      </p:sp>
    </p:spTree>
    <p:extLst>
      <p:ext uri="{BB962C8B-B14F-4D97-AF65-F5344CB8AC3E}">
        <p14:creationId xmlns:p14="http://schemas.microsoft.com/office/powerpoint/2010/main" val="258417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B1155A-B150-39C3-C521-1669E6CA305E}"/>
              </a:ext>
            </a:extLst>
          </p:cNvPr>
          <p:cNvSpPr txBox="1"/>
          <p:nvPr/>
        </p:nvSpPr>
        <p:spPr>
          <a:xfrm>
            <a:off x="151326" y="1216016"/>
            <a:ext cx="8786612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000" b="1" dirty="0">
                <a:solidFill>
                  <a:srgbClr val="FF0000"/>
                </a:solidFill>
              </a:rPr>
              <a:t>DAY 1</a:t>
            </a:r>
          </a:p>
          <a:p>
            <a:pPr>
              <a:lnSpc>
                <a:spcPct val="200000"/>
              </a:lnSpc>
            </a:pPr>
            <a:r>
              <a:rPr lang="en-US" sz="3000" b="1" dirty="0"/>
              <a:t>Session 2: Overview of the Energy Sector in Kiribati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Kiribati National Energy Strategies Plan in place.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Energy Legislations progress to date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Drafted MEPSL regulation status?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Energy Efficiency initiatives currently implemented</a:t>
            </a:r>
            <a:endParaRPr lang="en-FJ" sz="2500" dirty="0"/>
          </a:p>
        </p:txBody>
      </p:sp>
    </p:spTree>
    <p:extLst>
      <p:ext uri="{BB962C8B-B14F-4D97-AF65-F5344CB8AC3E}">
        <p14:creationId xmlns:p14="http://schemas.microsoft.com/office/powerpoint/2010/main" val="101840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76F1CE-65A1-9AF3-191F-12C4318DFCB8}"/>
              </a:ext>
            </a:extLst>
          </p:cNvPr>
          <p:cNvSpPr txBox="1"/>
          <p:nvPr/>
        </p:nvSpPr>
        <p:spPr>
          <a:xfrm>
            <a:off x="151326" y="1216016"/>
            <a:ext cx="11850174" cy="3216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3: Opportunities for Gov’t, Private Sectors, NGOs, Women and Youth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PCREEE supported initiatives to PICs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With delivery of the PCREEE work </a:t>
            </a:r>
            <a:r>
              <a:rPr lang="en-US" sz="2500" dirty="0" err="1"/>
              <a:t>programme</a:t>
            </a:r>
            <a:r>
              <a:rPr lang="en-US" sz="2500" dirty="0"/>
              <a:t> – “what are the challenges and achievements?”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27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0A400D-A9EA-59A4-5921-14364FE05C3C}"/>
              </a:ext>
            </a:extLst>
          </p:cNvPr>
          <p:cNvSpPr txBox="1"/>
          <p:nvPr/>
        </p:nvSpPr>
        <p:spPr>
          <a:xfrm>
            <a:off x="151326" y="1216016"/>
            <a:ext cx="11850174" cy="367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000" b="1" dirty="0"/>
          </a:p>
          <a:p>
            <a:pPr algn="ctr"/>
            <a:r>
              <a:rPr lang="en-US" sz="3000" b="1" dirty="0"/>
              <a:t>Session 4: </a:t>
            </a:r>
            <a:r>
              <a:rPr lang="en-US" sz="3000" b="1" dirty="0" err="1"/>
              <a:t>i</a:t>
            </a:r>
            <a:r>
              <a:rPr lang="en-US" sz="3000" b="1" dirty="0"/>
              <a:t>) MEPSL program for Kiribati under NDC-Hub</a:t>
            </a:r>
          </a:p>
          <a:p>
            <a:pPr algn="ctr"/>
            <a:endParaRPr lang="en-US" sz="3000" b="1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Brief background and introduction to the project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Project workplan and timeframe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500" dirty="0"/>
              <a:t>Progress to 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2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02B9BD-97EC-A0E5-A7F6-44B533358BB9}"/>
              </a:ext>
            </a:extLst>
          </p:cNvPr>
          <p:cNvSpPr txBox="1"/>
          <p:nvPr/>
        </p:nvSpPr>
        <p:spPr>
          <a:xfrm>
            <a:off x="185738" y="1133669"/>
            <a:ext cx="11430000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4 ii): Overview of Kiribati Energy Act and MEPSL Regulation</a:t>
            </a:r>
          </a:p>
          <a:p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Brief overview on the MEPSL component under Kiribati Energy Act 2022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500" dirty="0"/>
              <a:t>Registration and register of brand and model of electrical products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500" dirty="0"/>
              <a:t>Importation of electrical products.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500" dirty="0"/>
              <a:t>Cancellation of registration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500" dirty="0"/>
              <a:t>Overview on MEPSL regulation 2018 (DRAFT)</a:t>
            </a:r>
          </a:p>
        </p:txBody>
      </p:sp>
    </p:spTree>
    <p:extLst>
      <p:ext uri="{BB962C8B-B14F-4D97-AF65-F5344CB8AC3E}">
        <p14:creationId xmlns:p14="http://schemas.microsoft.com/office/powerpoint/2010/main" val="21884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519DB85-6EB5-4241-6B42-1533B5E6DF97}"/>
              </a:ext>
            </a:extLst>
          </p:cNvPr>
          <p:cNvSpPr txBox="1"/>
          <p:nvPr/>
        </p:nvSpPr>
        <p:spPr>
          <a:xfrm>
            <a:off x="151326" y="1216016"/>
            <a:ext cx="11850174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3000" b="1" dirty="0"/>
          </a:p>
          <a:p>
            <a:pPr algn="ctr"/>
            <a:r>
              <a:rPr lang="en-US" sz="3000" b="1" dirty="0"/>
              <a:t>Session 5: MEPSL Experiences at a regional level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500" dirty="0"/>
              <a:t>Experiences from PALS project – Final Evaluation Report 2019</a:t>
            </a:r>
          </a:p>
          <a:p>
            <a:pPr>
              <a:lnSpc>
                <a:spcPct val="120000"/>
              </a:lnSpc>
              <a:buSzPct val="100000"/>
            </a:pPr>
            <a:endParaRPr lang="en-AU" sz="2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AU" sz="2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evaluation examines the extent to which PALS met its four desired outcomes: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AU" sz="2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confirm political commitment for Minimum Energy Performance Standards and Labelling (MEPSL) Program;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AU" sz="2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establish enabling environments for MEPSL;</a:t>
            </a:r>
            <a:endParaRPr lang="en-AU" sz="2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57300" lvl="2" indent="-342900">
              <a:lnSpc>
                <a:spcPct val="12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AU" sz="2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support MEPSL adoption and operation;</a:t>
            </a:r>
          </a:p>
          <a:p>
            <a:pPr marL="1257300" lvl="2" indent="-342900">
              <a:lnSpc>
                <a:spcPct val="12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AU" sz="25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 help build region-wide capacity for MEPSL.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83604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9F3E43-8D05-49BF-E64A-BDAED37D93D3}"/>
              </a:ext>
            </a:extLst>
          </p:cNvPr>
          <p:cNvSpPr txBox="1"/>
          <p:nvPr/>
        </p:nvSpPr>
        <p:spPr>
          <a:xfrm>
            <a:off x="170913" y="1590035"/>
            <a:ext cx="1185017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Session 6: MEPSL experiences at a national level [Fiji, Vanuatu and Samoa] and regional level [George Wilkenfield]</a:t>
            </a:r>
          </a:p>
          <a:p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Experiences in administering and enforcing of MEPSL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Key responsibilities of the Regulator, Department of Customs and other relevant stakeholders such as importers.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Procedures with product registration, application for import, destruction/re-exporting for non-compliance appliances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Challenges?</a:t>
            </a:r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/>
              <a:t>Brief overview on key aspects of MEPSL program from regional perspectives based on PALS project experiences</a:t>
            </a:r>
          </a:p>
        </p:txBody>
      </p:sp>
    </p:spTree>
    <p:extLst>
      <p:ext uri="{BB962C8B-B14F-4D97-AF65-F5344CB8AC3E}">
        <p14:creationId xmlns:p14="http://schemas.microsoft.com/office/powerpoint/2010/main" val="386728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602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Sosefo Tofu</dc:creator>
  <cp:lastModifiedBy>Sosefo Tofu</cp:lastModifiedBy>
  <cp:revision>3</cp:revision>
  <dcterms:created xsi:type="dcterms:W3CDTF">2023-03-08T21:21:00Z</dcterms:created>
  <dcterms:modified xsi:type="dcterms:W3CDTF">2023-03-12T13:21:58Z</dcterms:modified>
</cp:coreProperties>
</file>