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4"/>
    <p:sldMasterId id="2147483690" r:id="rId5"/>
    <p:sldMasterId id="2147483696" r:id="rId6"/>
  </p:sldMasterIdLst>
  <p:notesMasterIdLst>
    <p:notesMasterId r:id="rId30"/>
  </p:notesMasterIdLst>
  <p:handoutMasterIdLst>
    <p:handoutMasterId r:id="rId31"/>
  </p:handoutMasterIdLst>
  <p:sldIdLst>
    <p:sldId id="256" r:id="rId7"/>
    <p:sldId id="736" r:id="rId8"/>
    <p:sldId id="746" r:id="rId9"/>
    <p:sldId id="337" r:id="rId10"/>
    <p:sldId id="739" r:id="rId11"/>
    <p:sldId id="751" r:id="rId12"/>
    <p:sldId id="754" r:id="rId13"/>
    <p:sldId id="750" r:id="rId14"/>
    <p:sldId id="748" r:id="rId15"/>
    <p:sldId id="749" r:id="rId16"/>
    <p:sldId id="762" r:id="rId17"/>
    <p:sldId id="765" r:id="rId18"/>
    <p:sldId id="753" r:id="rId19"/>
    <p:sldId id="755" r:id="rId20"/>
    <p:sldId id="756" r:id="rId21"/>
    <p:sldId id="752" r:id="rId22"/>
    <p:sldId id="759" r:id="rId23"/>
    <p:sldId id="758" r:id="rId24"/>
    <p:sldId id="763" r:id="rId25"/>
    <p:sldId id="760" r:id="rId26"/>
    <p:sldId id="757" r:id="rId27"/>
    <p:sldId id="764" r:id="rId28"/>
    <p:sldId id="273" r:id="rId29"/>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6CD97-A6FF-CB1C-BE05-953B0A15B0F4}" name="Rebecca Eldon" initials="RE" userId="Rebecca Eldo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sser, Nicolas GIZ" initials="BNG" lastIdx="1" clrIdx="0">
    <p:extLst>
      <p:ext uri="{19B8F6BF-5375-455C-9EA6-DF929625EA0E}">
        <p15:presenceInfo xmlns:p15="http://schemas.microsoft.com/office/powerpoint/2012/main" userId="S::nicolas.besser@giz.de::a5260885-98a0-45d8-8724-b4aa5a7a72d6" providerId="AD"/>
      </p:ext>
    </p:extLst>
  </p:cmAuthor>
  <p:cmAuthor id="2" name="Bulut, Samet Sevket GIZ" initials="BSSG" lastIdx="4" clrIdx="1">
    <p:extLst>
      <p:ext uri="{19B8F6BF-5375-455C-9EA6-DF929625EA0E}">
        <p15:presenceInfo xmlns:p15="http://schemas.microsoft.com/office/powerpoint/2012/main" userId="S::samet.bulut@giz.de::ed6a5e3a-1ec6-4619-9863-61231ade5d38" providerId="AD"/>
      </p:ext>
    </p:extLst>
  </p:cmAuthor>
  <p:cmAuthor id="3" name="Rebecca Eldon" initials="RE" lastIdx="2" clrIdx="2">
    <p:extLst>
      <p:ext uri="{19B8F6BF-5375-455C-9EA6-DF929625EA0E}">
        <p15:presenceInfo xmlns:p15="http://schemas.microsoft.com/office/powerpoint/2012/main" userId="Rebecca Eld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A0BF"/>
    <a:srgbClr val="1D3B6E"/>
    <a:srgbClr val="EEEE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819" autoAdjust="0"/>
  </p:normalViewPr>
  <p:slideViewPr>
    <p:cSldViewPr snapToGrid="0">
      <p:cViewPr varScale="1">
        <p:scale>
          <a:sx n="49" d="100"/>
          <a:sy n="49" d="100"/>
        </p:scale>
        <p:origin x="131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b="1" i="0">
                <a:latin typeface="Helvetica" pitchFamily="2" charset="0"/>
              </a:rPr>
              <a:t>Pie Chart title</a:t>
            </a:r>
          </a:p>
        </c:rich>
      </c:tx>
      <c:layout>
        <c:manualLayout>
          <c:xMode val="edge"/>
          <c:yMode val="edge"/>
          <c:x val="0.23515106342347497"/>
          <c:y val="3.3533709604168176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spPr>
            <a:effectLst/>
          </c:spPr>
          <c:dPt>
            <c:idx val="0"/>
            <c:bubble3D val="0"/>
            <c:spPr>
              <a:solidFill>
                <a:srgbClr val="1D3B6E"/>
              </a:solidFill>
              <a:ln>
                <a:noFill/>
              </a:ln>
              <a:effectLst/>
            </c:spPr>
            <c:extLst>
              <c:ext xmlns:c16="http://schemas.microsoft.com/office/drawing/2014/chart" uri="{C3380CC4-5D6E-409C-BE32-E72D297353CC}">
                <c16:uniqueId val="{00000001-74B1-5941-9686-A59A4DA50655}"/>
              </c:ext>
            </c:extLst>
          </c:dPt>
          <c:dPt>
            <c:idx val="1"/>
            <c:bubble3D val="0"/>
            <c:spPr>
              <a:solidFill>
                <a:srgbClr val="29A0BF"/>
              </a:solidFill>
              <a:ln>
                <a:noFill/>
              </a:ln>
              <a:effectLst/>
            </c:spPr>
            <c:extLst>
              <c:ext xmlns:c16="http://schemas.microsoft.com/office/drawing/2014/chart" uri="{C3380CC4-5D6E-409C-BE32-E72D297353CC}">
                <c16:uniqueId val="{00000002-74B1-5941-9686-A59A4DA50655}"/>
              </c:ext>
            </c:extLst>
          </c:dPt>
          <c:dPt>
            <c:idx val="2"/>
            <c:bubble3D val="0"/>
            <c:spPr>
              <a:solidFill>
                <a:schemeClr val="accent3"/>
              </a:solidFill>
              <a:ln>
                <a:noFill/>
              </a:ln>
              <a:effectLst/>
            </c:spPr>
            <c:extLst>
              <c:ext xmlns:c16="http://schemas.microsoft.com/office/drawing/2014/chart" uri="{C3380CC4-5D6E-409C-BE32-E72D297353CC}">
                <c16:uniqueId val="{00000005-CACD-473F-A271-D1E009537C8E}"/>
              </c:ext>
            </c:extLst>
          </c:dPt>
          <c:dPt>
            <c:idx val="3"/>
            <c:bubble3D val="0"/>
            <c:spPr>
              <a:solidFill>
                <a:schemeClr val="tx1">
                  <a:lumMod val="85000"/>
                  <a:lumOff val="15000"/>
                </a:schemeClr>
              </a:solidFill>
              <a:ln>
                <a:noFill/>
              </a:ln>
              <a:effectLst/>
            </c:spPr>
            <c:extLst>
              <c:ext xmlns:c16="http://schemas.microsoft.com/office/drawing/2014/chart" uri="{C3380CC4-5D6E-409C-BE32-E72D297353CC}">
                <c16:uniqueId val="{00000003-74B1-5941-9686-A59A4DA50655}"/>
              </c:ext>
            </c:extLst>
          </c:dPt>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74B1-5941-9686-A59A4DA50655}"/>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80671137209678523"/>
          <c:y val="0.44791774146505142"/>
          <c:w val="0.17816407362601264"/>
          <c:h val="0.1841295168952212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Helvetica"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[20220722_Tracker_Database(3).xlsx]Sheet6!PivotTable7</c:name>
    <c:fmtId val="17"/>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Sheet6!$B$3:$B$4</c:f>
              <c:strCache>
                <c:ptCount val="1"/>
                <c:pt idx="0">
                  <c:v>Active mobility</c:v>
                </c:pt>
              </c:strCache>
            </c:strRef>
          </c:tx>
          <c:spPr>
            <a:solidFill>
              <a:schemeClr val="accent1"/>
            </a:solidFill>
            <a:ln>
              <a:noFill/>
            </a:ln>
            <a:effectLst/>
          </c:spPr>
          <c:invertIfNegative val="0"/>
          <c:cat>
            <c:strRef>
              <c:f>Sheet6!$A$5:$A$19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Sheet6!$B$5:$B$19</c:f>
              <c:numCache>
                <c:formatCode>General</c:formatCode>
                <c:ptCount val="14"/>
                <c:pt idx="2">
                  <c:v>2</c:v>
                </c:pt>
                <c:pt idx="4">
                  <c:v>2</c:v>
                </c:pt>
                <c:pt idx="11">
                  <c:v>1</c:v>
                </c:pt>
              </c:numCache>
            </c:numRef>
          </c:val>
          <c:extLst>
            <c:ext xmlns:c16="http://schemas.microsoft.com/office/drawing/2014/chart" uri="{C3380CC4-5D6E-409C-BE32-E72D297353CC}">
              <c16:uniqueId val="{00000000-E1EA-4D4C-B6EA-EC705F8C79D0}"/>
            </c:ext>
          </c:extLst>
        </c:ser>
        <c:ser>
          <c:idx val="1"/>
          <c:order val="1"/>
          <c:tx>
            <c:strRef>
              <c:f>Sheet6!$C$3:$C$4</c:f>
              <c:strCache>
                <c:ptCount val="1"/>
                <c:pt idx="0">
                  <c:v>Alternative fuels</c:v>
                </c:pt>
              </c:strCache>
            </c:strRef>
          </c:tx>
          <c:spPr>
            <a:solidFill>
              <a:srgbClr val="FF0000"/>
            </a:solidFill>
            <a:ln>
              <a:noFill/>
            </a:ln>
            <a:effectLst/>
          </c:spPr>
          <c:invertIfNegative val="0"/>
          <c:cat>
            <c:strRef>
              <c:f>Sheet6!$A$5:$A$19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Sheet6!$C$5:$C$19</c:f>
              <c:numCache>
                <c:formatCode>General</c:formatCode>
                <c:ptCount val="14"/>
                <c:pt idx="0">
                  <c:v>4</c:v>
                </c:pt>
                <c:pt idx="2">
                  <c:v>5</c:v>
                </c:pt>
                <c:pt idx="3">
                  <c:v>1</c:v>
                </c:pt>
                <c:pt idx="4">
                  <c:v>3</c:v>
                </c:pt>
                <c:pt idx="6">
                  <c:v>1</c:v>
                </c:pt>
                <c:pt idx="7">
                  <c:v>1</c:v>
                </c:pt>
                <c:pt idx="8">
                  <c:v>2</c:v>
                </c:pt>
                <c:pt idx="9">
                  <c:v>2</c:v>
                </c:pt>
                <c:pt idx="10">
                  <c:v>1</c:v>
                </c:pt>
                <c:pt idx="11">
                  <c:v>2</c:v>
                </c:pt>
                <c:pt idx="13">
                  <c:v>1</c:v>
                </c:pt>
              </c:numCache>
            </c:numRef>
          </c:val>
          <c:extLst>
            <c:ext xmlns:c16="http://schemas.microsoft.com/office/drawing/2014/chart" uri="{C3380CC4-5D6E-409C-BE32-E72D297353CC}">
              <c16:uniqueId val="{00000001-E1EA-4D4C-B6EA-EC705F8C79D0}"/>
            </c:ext>
          </c:extLst>
        </c:ser>
        <c:ser>
          <c:idx val="2"/>
          <c:order val="2"/>
          <c:tx>
            <c:strRef>
              <c:f>Sheet6!$D$3:$D$4</c:f>
              <c:strCache>
                <c:ptCount val="1"/>
                <c:pt idx="0">
                  <c:v>Aviation improvements</c:v>
                </c:pt>
              </c:strCache>
            </c:strRef>
          </c:tx>
          <c:spPr>
            <a:solidFill>
              <a:schemeClr val="accent3"/>
            </a:solidFill>
            <a:ln>
              <a:noFill/>
            </a:ln>
            <a:effectLst/>
          </c:spPr>
          <c:invertIfNegative val="0"/>
          <c:cat>
            <c:strRef>
              <c:f>Sheet6!$A$5:$A$19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Sheet6!$D$5:$D$19</c:f>
              <c:numCache>
                <c:formatCode>General</c:formatCode>
                <c:ptCount val="14"/>
                <c:pt idx="2">
                  <c:v>3</c:v>
                </c:pt>
              </c:numCache>
            </c:numRef>
          </c:val>
          <c:extLst>
            <c:ext xmlns:c16="http://schemas.microsoft.com/office/drawing/2014/chart" uri="{C3380CC4-5D6E-409C-BE32-E72D297353CC}">
              <c16:uniqueId val="{00000002-E1EA-4D4C-B6EA-EC705F8C79D0}"/>
            </c:ext>
          </c:extLst>
        </c:ser>
        <c:ser>
          <c:idx val="3"/>
          <c:order val="3"/>
          <c:tx>
            <c:strRef>
              <c:f>Sheet6!$E$3:$E$4</c:f>
              <c:strCache>
                <c:ptCount val="1"/>
                <c:pt idx="0">
                  <c:v>Comprehensive transport planning</c:v>
                </c:pt>
              </c:strCache>
            </c:strRef>
          </c:tx>
          <c:spPr>
            <a:solidFill>
              <a:schemeClr val="accent4"/>
            </a:solidFill>
            <a:ln>
              <a:noFill/>
            </a:ln>
            <a:effectLst/>
          </c:spPr>
          <c:invertIfNegative val="0"/>
          <c:cat>
            <c:strRef>
              <c:f>Sheet6!$A$5:$A$19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Sheet6!$E$5:$E$19</c:f>
              <c:numCache>
                <c:formatCode>General</c:formatCode>
                <c:ptCount val="14"/>
                <c:pt idx="6">
                  <c:v>2</c:v>
                </c:pt>
                <c:pt idx="11">
                  <c:v>2</c:v>
                </c:pt>
              </c:numCache>
            </c:numRef>
          </c:val>
          <c:extLst>
            <c:ext xmlns:c16="http://schemas.microsoft.com/office/drawing/2014/chart" uri="{C3380CC4-5D6E-409C-BE32-E72D297353CC}">
              <c16:uniqueId val="{00000003-E1EA-4D4C-B6EA-EC705F8C79D0}"/>
            </c:ext>
          </c:extLst>
        </c:ser>
        <c:ser>
          <c:idx val="4"/>
          <c:order val="4"/>
          <c:tx>
            <c:strRef>
              <c:f>Sheet6!$F$3:$F$4</c:f>
              <c:strCache>
                <c:ptCount val="1"/>
                <c:pt idx="0">
                  <c:v>Digital solutions</c:v>
                </c:pt>
              </c:strCache>
            </c:strRef>
          </c:tx>
          <c:spPr>
            <a:solidFill>
              <a:schemeClr val="accent5"/>
            </a:solidFill>
            <a:ln>
              <a:noFill/>
            </a:ln>
            <a:effectLst/>
          </c:spPr>
          <c:invertIfNegative val="0"/>
          <c:cat>
            <c:strRef>
              <c:f>Sheet6!$A$5:$A$19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Sheet6!$F$5:$F$19</c:f>
              <c:numCache>
                <c:formatCode>General</c:formatCode>
                <c:ptCount val="14"/>
                <c:pt idx="2">
                  <c:v>2</c:v>
                </c:pt>
                <c:pt idx="5">
                  <c:v>1</c:v>
                </c:pt>
                <c:pt idx="9">
                  <c:v>1</c:v>
                </c:pt>
                <c:pt idx="11">
                  <c:v>1</c:v>
                </c:pt>
              </c:numCache>
            </c:numRef>
          </c:val>
          <c:extLst>
            <c:ext xmlns:c16="http://schemas.microsoft.com/office/drawing/2014/chart" uri="{C3380CC4-5D6E-409C-BE32-E72D297353CC}">
              <c16:uniqueId val="{00000004-E1EA-4D4C-B6EA-EC705F8C79D0}"/>
            </c:ext>
          </c:extLst>
        </c:ser>
        <c:ser>
          <c:idx val="5"/>
          <c:order val="5"/>
          <c:tx>
            <c:strRef>
              <c:f>Sheet6!$G$3:$G$4</c:f>
              <c:strCache>
                <c:ptCount val="1"/>
                <c:pt idx="0">
                  <c:v>Economic instruments</c:v>
                </c:pt>
              </c:strCache>
            </c:strRef>
          </c:tx>
          <c:spPr>
            <a:solidFill>
              <a:schemeClr val="accent6"/>
            </a:solidFill>
            <a:ln>
              <a:noFill/>
            </a:ln>
            <a:effectLst/>
          </c:spPr>
          <c:invertIfNegative val="0"/>
          <c:cat>
            <c:strRef>
              <c:f>Sheet6!$A$5:$A$19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Sheet6!$G$5:$G$19</c:f>
              <c:numCache>
                <c:formatCode>General</c:formatCode>
                <c:ptCount val="14"/>
                <c:pt idx="0">
                  <c:v>2</c:v>
                </c:pt>
                <c:pt idx="1">
                  <c:v>1</c:v>
                </c:pt>
                <c:pt idx="2">
                  <c:v>3</c:v>
                </c:pt>
                <c:pt idx="6">
                  <c:v>4</c:v>
                </c:pt>
                <c:pt idx="11">
                  <c:v>5</c:v>
                </c:pt>
              </c:numCache>
            </c:numRef>
          </c:val>
          <c:extLst>
            <c:ext xmlns:c16="http://schemas.microsoft.com/office/drawing/2014/chart" uri="{C3380CC4-5D6E-409C-BE32-E72D297353CC}">
              <c16:uniqueId val="{00000005-E1EA-4D4C-B6EA-EC705F8C79D0}"/>
            </c:ext>
          </c:extLst>
        </c:ser>
        <c:ser>
          <c:idx val="6"/>
          <c:order val="6"/>
          <c:tx>
            <c:strRef>
              <c:f>Sheet6!$H$3:$H$4</c:f>
              <c:strCache>
                <c:ptCount val="1"/>
                <c:pt idx="0">
                  <c:v>Education and behavioral change</c:v>
                </c:pt>
              </c:strCache>
            </c:strRef>
          </c:tx>
          <c:spPr>
            <a:solidFill>
              <a:schemeClr val="accent1">
                <a:lumMod val="60000"/>
              </a:schemeClr>
            </a:solidFill>
            <a:ln>
              <a:noFill/>
            </a:ln>
            <a:effectLst/>
          </c:spPr>
          <c:invertIfNegative val="0"/>
          <c:cat>
            <c:strRef>
              <c:f>Sheet6!$A$5:$A$19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Sheet6!$H$5:$H$19</c:f>
              <c:numCache>
                <c:formatCode>General</c:formatCode>
                <c:ptCount val="14"/>
                <c:pt idx="2">
                  <c:v>1</c:v>
                </c:pt>
                <c:pt idx="4">
                  <c:v>1</c:v>
                </c:pt>
                <c:pt idx="5">
                  <c:v>1</c:v>
                </c:pt>
                <c:pt idx="9">
                  <c:v>1</c:v>
                </c:pt>
                <c:pt idx="11">
                  <c:v>5</c:v>
                </c:pt>
              </c:numCache>
            </c:numRef>
          </c:val>
          <c:extLst>
            <c:ext xmlns:c16="http://schemas.microsoft.com/office/drawing/2014/chart" uri="{C3380CC4-5D6E-409C-BE32-E72D297353CC}">
              <c16:uniqueId val="{00000006-E1EA-4D4C-B6EA-EC705F8C79D0}"/>
            </c:ext>
          </c:extLst>
        </c:ser>
        <c:ser>
          <c:idx val="7"/>
          <c:order val="7"/>
          <c:tx>
            <c:strRef>
              <c:f>Sheet6!$I$3:$I$4</c:f>
              <c:strCache>
                <c:ptCount val="1"/>
                <c:pt idx="0">
                  <c:v>Electric mobility</c:v>
                </c:pt>
              </c:strCache>
            </c:strRef>
          </c:tx>
          <c:spPr>
            <a:solidFill>
              <a:srgbClr val="FFFF00"/>
            </a:solidFill>
            <a:ln>
              <a:noFill/>
            </a:ln>
            <a:effectLst/>
          </c:spPr>
          <c:invertIfNegative val="0"/>
          <c:cat>
            <c:strRef>
              <c:f>Sheet6!$A$5:$A$19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Sheet6!$I$5:$I$19</c:f>
              <c:numCache>
                <c:formatCode>General</c:formatCode>
                <c:ptCount val="14"/>
                <c:pt idx="0">
                  <c:v>4</c:v>
                </c:pt>
                <c:pt idx="2">
                  <c:v>4</c:v>
                </c:pt>
                <c:pt idx="4">
                  <c:v>7</c:v>
                </c:pt>
                <c:pt idx="6">
                  <c:v>6</c:v>
                </c:pt>
                <c:pt idx="8">
                  <c:v>1</c:v>
                </c:pt>
                <c:pt idx="9">
                  <c:v>2</c:v>
                </c:pt>
                <c:pt idx="11">
                  <c:v>1</c:v>
                </c:pt>
                <c:pt idx="13">
                  <c:v>1</c:v>
                </c:pt>
              </c:numCache>
            </c:numRef>
          </c:val>
          <c:extLst>
            <c:ext xmlns:c16="http://schemas.microsoft.com/office/drawing/2014/chart" uri="{C3380CC4-5D6E-409C-BE32-E72D297353CC}">
              <c16:uniqueId val="{00000007-E1EA-4D4C-B6EA-EC705F8C79D0}"/>
            </c:ext>
          </c:extLst>
        </c:ser>
        <c:ser>
          <c:idx val="8"/>
          <c:order val="8"/>
          <c:tx>
            <c:strRef>
              <c:f>Sheet6!$J$3:$J$4</c:f>
              <c:strCache>
                <c:ptCount val="1"/>
                <c:pt idx="0">
                  <c:v>Freight efficiency improvements</c:v>
                </c:pt>
              </c:strCache>
            </c:strRef>
          </c:tx>
          <c:spPr>
            <a:solidFill>
              <a:schemeClr val="accent3">
                <a:lumMod val="60000"/>
              </a:schemeClr>
            </a:solidFill>
            <a:ln>
              <a:noFill/>
            </a:ln>
            <a:effectLst/>
          </c:spPr>
          <c:invertIfNegative val="0"/>
          <c:cat>
            <c:strRef>
              <c:f>Sheet6!$A$5:$A$19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Sheet6!$J$5:$J$19</c:f>
              <c:numCache>
                <c:formatCode>General</c:formatCode>
                <c:ptCount val="14"/>
                <c:pt idx="0">
                  <c:v>1</c:v>
                </c:pt>
                <c:pt idx="2">
                  <c:v>1</c:v>
                </c:pt>
                <c:pt idx="4">
                  <c:v>1</c:v>
                </c:pt>
                <c:pt idx="6">
                  <c:v>1</c:v>
                </c:pt>
              </c:numCache>
            </c:numRef>
          </c:val>
          <c:extLst>
            <c:ext xmlns:c16="http://schemas.microsoft.com/office/drawing/2014/chart" uri="{C3380CC4-5D6E-409C-BE32-E72D297353CC}">
              <c16:uniqueId val="{00000008-E1EA-4D4C-B6EA-EC705F8C79D0}"/>
            </c:ext>
          </c:extLst>
        </c:ser>
        <c:ser>
          <c:idx val="9"/>
          <c:order val="9"/>
          <c:tx>
            <c:strRef>
              <c:f>Sheet6!$K$3:$K$4</c:f>
              <c:strCache>
                <c:ptCount val="1"/>
                <c:pt idx="0">
                  <c:v>Improve infrastructure</c:v>
                </c:pt>
              </c:strCache>
            </c:strRef>
          </c:tx>
          <c:spPr>
            <a:solidFill>
              <a:schemeClr val="accent4">
                <a:lumMod val="60000"/>
              </a:schemeClr>
            </a:solidFill>
            <a:ln>
              <a:noFill/>
            </a:ln>
            <a:effectLst/>
          </c:spPr>
          <c:invertIfNegative val="0"/>
          <c:cat>
            <c:strRef>
              <c:f>Sheet6!$A$5:$A$19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Sheet6!$K$5:$K$19</c:f>
              <c:numCache>
                <c:formatCode>General</c:formatCode>
                <c:ptCount val="14"/>
                <c:pt idx="4">
                  <c:v>1</c:v>
                </c:pt>
                <c:pt idx="6">
                  <c:v>2</c:v>
                </c:pt>
                <c:pt idx="11">
                  <c:v>2</c:v>
                </c:pt>
              </c:numCache>
            </c:numRef>
          </c:val>
          <c:extLst>
            <c:ext xmlns:c16="http://schemas.microsoft.com/office/drawing/2014/chart" uri="{C3380CC4-5D6E-409C-BE32-E72D297353CC}">
              <c16:uniqueId val="{00000009-E1EA-4D4C-B6EA-EC705F8C79D0}"/>
            </c:ext>
          </c:extLst>
        </c:ser>
        <c:ser>
          <c:idx val="10"/>
          <c:order val="10"/>
          <c:tx>
            <c:strRef>
              <c:f>Sheet6!$L$3:$L$4</c:f>
              <c:strCache>
                <c:ptCount val="1"/>
                <c:pt idx="0">
                  <c:v>Land use</c:v>
                </c:pt>
              </c:strCache>
            </c:strRef>
          </c:tx>
          <c:spPr>
            <a:solidFill>
              <a:schemeClr val="accent5">
                <a:lumMod val="60000"/>
              </a:schemeClr>
            </a:solidFill>
            <a:ln>
              <a:noFill/>
            </a:ln>
            <a:effectLst/>
          </c:spPr>
          <c:invertIfNegative val="0"/>
          <c:cat>
            <c:strRef>
              <c:f>Sheet6!$A$5:$A$19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Sheet6!$L$5:$L$19</c:f>
              <c:numCache>
                <c:formatCode>General</c:formatCode>
                <c:ptCount val="14"/>
                <c:pt idx="5">
                  <c:v>1</c:v>
                </c:pt>
                <c:pt idx="8">
                  <c:v>1</c:v>
                </c:pt>
                <c:pt idx="11">
                  <c:v>2</c:v>
                </c:pt>
              </c:numCache>
            </c:numRef>
          </c:val>
          <c:extLst>
            <c:ext xmlns:c16="http://schemas.microsoft.com/office/drawing/2014/chart" uri="{C3380CC4-5D6E-409C-BE32-E72D297353CC}">
              <c16:uniqueId val="{0000000A-E1EA-4D4C-B6EA-EC705F8C79D0}"/>
            </c:ext>
          </c:extLst>
        </c:ser>
        <c:ser>
          <c:idx val="11"/>
          <c:order val="11"/>
          <c:tx>
            <c:strRef>
              <c:f>Sheet6!$M$3:$M$4</c:f>
              <c:strCache>
                <c:ptCount val="1"/>
                <c:pt idx="0">
                  <c:v>Public transport improvement</c:v>
                </c:pt>
              </c:strCache>
            </c:strRef>
          </c:tx>
          <c:spPr>
            <a:solidFill>
              <a:schemeClr val="accent6">
                <a:lumMod val="60000"/>
              </a:schemeClr>
            </a:solidFill>
            <a:ln>
              <a:noFill/>
            </a:ln>
            <a:effectLst/>
          </c:spPr>
          <c:invertIfNegative val="0"/>
          <c:cat>
            <c:strRef>
              <c:f>Sheet6!$A$5:$A$19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Sheet6!$M$5:$M$19</c:f>
              <c:numCache>
                <c:formatCode>General</c:formatCode>
                <c:ptCount val="14"/>
                <c:pt idx="2">
                  <c:v>2</c:v>
                </c:pt>
                <c:pt idx="7">
                  <c:v>1</c:v>
                </c:pt>
                <c:pt idx="8">
                  <c:v>2</c:v>
                </c:pt>
                <c:pt idx="11">
                  <c:v>1</c:v>
                </c:pt>
              </c:numCache>
            </c:numRef>
          </c:val>
          <c:extLst>
            <c:ext xmlns:c16="http://schemas.microsoft.com/office/drawing/2014/chart" uri="{C3380CC4-5D6E-409C-BE32-E72D297353CC}">
              <c16:uniqueId val="{0000000B-E1EA-4D4C-B6EA-EC705F8C79D0}"/>
            </c:ext>
          </c:extLst>
        </c:ser>
        <c:ser>
          <c:idx val="12"/>
          <c:order val="12"/>
          <c:tx>
            <c:strRef>
              <c:f>Sheet6!$N$3:$N$4</c:f>
              <c:strCache>
                <c:ptCount val="1"/>
                <c:pt idx="0">
                  <c:v>Shipping improvements</c:v>
                </c:pt>
              </c:strCache>
            </c:strRef>
          </c:tx>
          <c:spPr>
            <a:solidFill>
              <a:srgbClr val="00B0F0"/>
            </a:solidFill>
            <a:ln>
              <a:noFill/>
            </a:ln>
            <a:effectLst/>
          </c:spPr>
          <c:invertIfNegative val="0"/>
          <c:cat>
            <c:strRef>
              <c:f>Sheet6!$A$5:$A$19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Sheet6!$N$5:$N$19</c:f>
              <c:numCache>
                <c:formatCode>General</c:formatCode>
                <c:ptCount val="14"/>
                <c:pt idx="2">
                  <c:v>7</c:v>
                </c:pt>
                <c:pt idx="5">
                  <c:v>1</c:v>
                </c:pt>
                <c:pt idx="6">
                  <c:v>2</c:v>
                </c:pt>
                <c:pt idx="9">
                  <c:v>3</c:v>
                </c:pt>
              </c:numCache>
            </c:numRef>
          </c:val>
          <c:extLst>
            <c:ext xmlns:c16="http://schemas.microsoft.com/office/drawing/2014/chart" uri="{C3380CC4-5D6E-409C-BE32-E72D297353CC}">
              <c16:uniqueId val="{0000000C-E1EA-4D4C-B6EA-EC705F8C79D0}"/>
            </c:ext>
          </c:extLst>
        </c:ser>
        <c:ser>
          <c:idx val="13"/>
          <c:order val="13"/>
          <c:tx>
            <c:strRef>
              <c:f>Sheet6!$O$3:$O$4</c:f>
              <c:strCache>
                <c:ptCount val="1"/>
                <c:pt idx="0">
                  <c:v>Transport demand management</c:v>
                </c:pt>
              </c:strCache>
            </c:strRef>
          </c:tx>
          <c:spPr>
            <a:solidFill>
              <a:schemeClr val="accent2">
                <a:lumMod val="80000"/>
                <a:lumOff val="20000"/>
              </a:schemeClr>
            </a:solidFill>
            <a:ln>
              <a:noFill/>
            </a:ln>
            <a:effectLst/>
          </c:spPr>
          <c:invertIfNegative val="0"/>
          <c:cat>
            <c:strRef>
              <c:f>Sheet6!$A$5:$A$19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Sheet6!$O$5:$O$19</c:f>
              <c:numCache>
                <c:formatCode>General</c:formatCode>
                <c:ptCount val="14"/>
                <c:pt idx="2">
                  <c:v>1</c:v>
                </c:pt>
              </c:numCache>
            </c:numRef>
          </c:val>
          <c:extLst>
            <c:ext xmlns:c16="http://schemas.microsoft.com/office/drawing/2014/chart" uri="{C3380CC4-5D6E-409C-BE32-E72D297353CC}">
              <c16:uniqueId val="{0000000D-E1EA-4D4C-B6EA-EC705F8C79D0}"/>
            </c:ext>
          </c:extLst>
        </c:ser>
        <c:ser>
          <c:idx val="14"/>
          <c:order val="14"/>
          <c:tx>
            <c:strRef>
              <c:f>Sheet6!$P$3:$P$4</c:f>
              <c:strCache>
                <c:ptCount val="1"/>
                <c:pt idx="0">
                  <c:v>Vehicle improvements</c:v>
                </c:pt>
              </c:strCache>
            </c:strRef>
          </c:tx>
          <c:spPr>
            <a:solidFill>
              <a:schemeClr val="bg2">
                <a:lumMod val="10000"/>
              </a:schemeClr>
            </a:solidFill>
            <a:ln>
              <a:noFill/>
            </a:ln>
            <a:effectLst/>
          </c:spPr>
          <c:invertIfNegative val="0"/>
          <c:cat>
            <c:strRef>
              <c:f>Sheet6!$A$5:$A$19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Sheet6!$P$5:$P$19</c:f>
              <c:numCache>
                <c:formatCode>General</c:formatCode>
                <c:ptCount val="14"/>
                <c:pt idx="0">
                  <c:v>3</c:v>
                </c:pt>
                <c:pt idx="1">
                  <c:v>2</c:v>
                </c:pt>
                <c:pt idx="2">
                  <c:v>2</c:v>
                </c:pt>
                <c:pt idx="4">
                  <c:v>4</c:v>
                </c:pt>
                <c:pt idx="6">
                  <c:v>2</c:v>
                </c:pt>
                <c:pt idx="7">
                  <c:v>1</c:v>
                </c:pt>
                <c:pt idx="8">
                  <c:v>3</c:v>
                </c:pt>
                <c:pt idx="9">
                  <c:v>1</c:v>
                </c:pt>
                <c:pt idx="11">
                  <c:v>11</c:v>
                </c:pt>
                <c:pt idx="12">
                  <c:v>1</c:v>
                </c:pt>
                <c:pt idx="13">
                  <c:v>2</c:v>
                </c:pt>
              </c:numCache>
            </c:numRef>
          </c:val>
          <c:extLst>
            <c:ext xmlns:c16="http://schemas.microsoft.com/office/drawing/2014/chart" uri="{C3380CC4-5D6E-409C-BE32-E72D297353CC}">
              <c16:uniqueId val="{0000000E-E1EA-4D4C-B6EA-EC705F8C79D0}"/>
            </c:ext>
          </c:extLst>
        </c:ser>
        <c:dLbls>
          <c:showLegendKey val="0"/>
          <c:showVal val="0"/>
          <c:showCatName val="0"/>
          <c:showSerName val="0"/>
          <c:showPercent val="0"/>
          <c:showBubbleSize val="0"/>
        </c:dLbls>
        <c:gapWidth val="150"/>
        <c:overlap val="100"/>
        <c:axId val="421521152"/>
        <c:axId val="421500352"/>
      </c:barChart>
      <c:catAx>
        <c:axId val="421521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421500352"/>
        <c:crosses val="autoZero"/>
        <c:auto val="1"/>
        <c:lblAlgn val="ctr"/>
        <c:lblOffset val="100"/>
        <c:noMultiLvlLbl val="0"/>
      </c:catAx>
      <c:valAx>
        <c:axId val="421500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sz="1200" b="1" dirty="0">
                    <a:solidFill>
                      <a:schemeClr val="tx1"/>
                    </a:solidFill>
                  </a:rPr>
                  <a:t>No. of measures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21521152"/>
        <c:crosses val="autoZero"/>
        <c:crossBetween val="between"/>
      </c:valAx>
      <c:spPr>
        <a:noFill/>
        <a:ln>
          <a:noFill/>
        </a:ln>
        <a:effectLst/>
      </c:spPr>
    </c:plotArea>
    <c:legend>
      <c:legendPos val="r"/>
      <c:layout>
        <c:manualLayout>
          <c:xMode val="edge"/>
          <c:yMode val="edge"/>
          <c:x val="0.80980876388233858"/>
          <c:y val="3.9126779080057662E-2"/>
          <c:w val="0.19019123611766131"/>
          <c:h val="0.90795890499444254"/>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AU" sz="2400" b="1" dirty="0">
                <a:solidFill>
                  <a:schemeClr val="tx1"/>
                </a:solidFill>
              </a:rPr>
              <a:t>Transport</a:t>
            </a:r>
            <a:r>
              <a:rPr lang="en-AU" sz="2400" b="1" baseline="0" dirty="0">
                <a:solidFill>
                  <a:schemeClr val="tx1"/>
                </a:solidFill>
              </a:rPr>
              <a:t>  adaptation Actions </a:t>
            </a:r>
            <a:endParaRPr lang="en-AU" sz="2400" b="1" dirty="0">
              <a:solidFill>
                <a:schemeClr val="tx1"/>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6357386191367174E-2"/>
          <c:y val="0.14179957920487402"/>
          <c:w val="0.93522915200475565"/>
          <c:h val="0.7104847596021916"/>
        </c:manualLayout>
      </c:layout>
      <c:barChart>
        <c:barDir val="col"/>
        <c:grouping val="clustered"/>
        <c:varyColors val="0"/>
        <c:ser>
          <c:idx val="0"/>
          <c:order val="0"/>
          <c:spPr>
            <a:solidFill>
              <a:srgbClr val="002060"/>
            </a:solidFill>
            <a:ln>
              <a:noFill/>
            </a:ln>
            <a:effectLst/>
          </c:spPr>
          <c:invertIfNegative val="0"/>
          <c:cat>
            <c:strRef>
              <c:f>Sheet11!$B$51:$F$51</c:f>
              <c:strCache>
                <c:ptCount val="5"/>
                <c:pt idx="0">
                  <c:v>Fiji</c:v>
                </c:pt>
                <c:pt idx="1">
                  <c:v>Nauru</c:v>
                </c:pt>
                <c:pt idx="2">
                  <c:v>Papua New Guinea</c:v>
                </c:pt>
                <c:pt idx="3">
                  <c:v>Solomon Islands</c:v>
                </c:pt>
                <c:pt idx="4">
                  <c:v>Tonga</c:v>
                </c:pt>
              </c:strCache>
            </c:strRef>
          </c:cat>
          <c:val>
            <c:numRef>
              <c:f>Sheet11!$B$52:$F$52</c:f>
              <c:numCache>
                <c:formatCode>General</c:formatCode>
                <c:ptCount val="5"/>
                <c:pt idx="0">
                  <c:v>6</c:v>
                </c:pt>
                <c:pt idx="1">
                  <c:v>3</c:v>
                </c:pt>
                <c:pt idx="2">
                  <c:v>1</c:v>
                </c:pt>
                <c:pt idx="3">
                  <c:v>1</c:v>
                </c:pt>
                <c:pt idx="4">
                  <c:v>4</c:v>
                </c:pt>
              </c:numCache>
            </c:numRef>
          </c:val>
          <c:extLst>
            <c:ext xmlns:c16="http://schemas.microsoft.com/office/drawing/2014/chart" uri="{C3380CC4-5D6E-409C-BE32-E72D297353CC}">
              <c16:uniqueId val="{00000000-E01D-4220-8045-1BF3ECAAFD10}"/>
            </c:ext>
          </c:extLst>
        </c:ser>
        <c:dLbls>
          <c:showLegendKey val="0"/>
          <c:showVal val="0"/>
          <c:showCatName val="0"/>
          <c:showSerName val="0"/>
          <c:showPercent val="0"/>
          <c:showBubbleSize val="0"/>
        </c:dLbls>
        <c:gapWidth val="219"/>
        <c:overlap val="-27"/>
        <c:axId val="985122223"/>
        <c:axId val="985120143"/>
      </c:barChart>
      <c:catAx>
        <c:axId val="98512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985120143"/>
        <c:crosses val="autoZero"/>
        <c:auto val="1"/>
        <c:lblAlgn val="ctr"/>
        <c:lblOffset val="100"/>
        <c:noMultiLvlLbl val="0"/>
      </c:catAx>
      <c:valAx>
        <c:axId val="9851201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sz="1200" b="1" dirty="0">
                    <a:solidFill>
                      <a:schemeClr val="tx1"/>
                    </a:solidFill>
                  </a:rPr>
                  <a:t>No of measures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985122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b="1" i="0">
                <a:latin typeface="Helvetica" pitchFamily="2" charset="0"/>
              </a:rPr>
              <a:t>Column Chart</a:t>
            </a:r>
          </a:p>
        </c:rich>
      </c:tx>
      <c:layout>
        <c:manualLayout>
          <c:xMode val="edge"/>
          <c:yMode val="edge"/>
          <c:x val="7.8384094208903424E-2"/>
          <c:y val="3.3533709604168176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Sales</c:v>
                </c:pt>
              </c:strCache>
            </c:strRef>
          </c:tx>
          <c:spPr>
            <a:solidFill>
              <a:schemeClr val="accent1"/>
            </a:solidFill>
            <a:ln>
              <a:noFill/>
            </a:ln>
            <a:effectLst/>
          </c:spPr>
          <c:invertIfNegative val="0"/>
          <c:dPt>
            <c:idx val="0"/>
            <c:invertIfNegative val="0"/>
            <c:bubble3D val="0"/>
            <c:spPr>
              <a:solidFill>
                <a:srgbClr val="1D3B6E"/>
              </a:solidFill>
              <a:ln>
                <a:noFill/>
              </a:ln>
              <a:effectLst/>
            </c:spPr>
            <c:extLst>
              <c:ext xmlns:c16="http://schemas.microsoft.com/office/drawing/2014/chart" uri="{C3380CC4-5D6E-409C-BE32-E72D297353CC}">
                <c16:uniqueId val="{00000001-74B1-5941-9686-A59A4DA50655}"/>
              </c:ext>
            </c:extLst>
          </c:dPt>
          <c:dPt>
            <c:idx val="1"/>
            <c:invertIfNegative val="0"/>
            <c:bubble3D val="0"/>
            <c:spPr>
              <a:solidFill>
                <a:srgbClr val="29A0BF"/>
              </a:solidFill>
              <a:ln>
                <a:noFill/>
              </a:ln>
              <a:effectLst/>
            </c:spPr>
            <c:extLst>
              <c:ext xmlns:c16="http://schemas.microsoft.com/office/drawing/2014/chart" uri="{C3380CC4-5D6E-409C-BE32-E72D297353CC}">
                <c16:uniqueId val="{00000002-74B1-5941-9686-A59A4DA50655}"/>
              </c:ext>
            </c:extLst>
          </c:dPt>
          <c:dPt>
            <c:idx val="3"/>
            <c:invertIfNegative val="0"/>
            <c:bubble3D val="0"/>
            <c:spPr>
              <a:solidFill>
                <a:schemeClr val="tx1">
                  <a:lumMod val="85000"/>
                  <a:lumOff val="15000"/>
                </a:schemeClr>
              </a:solidFill>
              <a:ln>
                <a:noFill/>
              </a:ln>
              <a:effectLst/>
            </c:spPr>
            <c:extLst>
              <c:ext xmlns:c16="http://schemas.microsoft.com/office/drawing/2014/chart" uri="{C3380CC4-5D6E-409C-BE32-E72D297353CC}">
                <c16:uniqueId val="{00000003-74B1-5941-9686-A59A4DA50655}"/>
              </c:ext>
            </c:extLst>
          </c:dPt>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74B1-5941-9686-A59A4DA50655}"/>
            </c:ext>
          </c:extLst>
        </c:ser>
        <c:dLbls>
          <c:showLegendKey val="0"/>
          <c:showVal val="0"/>
          <c:showCatName val="0"/>
          <c:showSerName val="0"/>
          <c:showPercent val="0"/>
          <c:showBubbleSize val="0"/>
        </c:dLbls>
        <c:gapWidth val="0"/>
        <c:axId val="1497582527"/>
        <c:axId val="1498668191"/>
      </c:barChart>
      <c:valAx>
        <c:axId val="1498668191"/>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crossAx val="1497582527"/>
        <c:crosses val="autoZero"/>
        <c:crossBetween val="between"/>
      </c:valAx>
      <c:catAx>
        <c:axId val="1497582527"/>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Helvetica" pitchFamily="2" charset="0"/>
                <a:ea typeface="+mn-ea"/>
                <a:cs typeface="+mn-cs"/>
              </a:defRPr>
            </a:pPr>
            <a:endParaRPr lang="en-US"/>
          </a:p>
        </c:txPr>
        <c:crossAx val="1498668191"/>
        <c:crosses val="autoZero"/>
        <c:auto val="1"/>
        <c:lblAlgn val="ctr"/>
        <c:lblOffset val="100"/>
        <c:noMultiLvlLbl val="0"/>
      </c:catAx>
      <c:spPr>
        <a:noFill/>
        <a:ln>
          <a:noFill/>
        </a:ln>
        <a:effectLst/>
      </c:spPr>
    </c:plotArea>
    <c:legend>
      <c:legendPos val="r"/>
      <c:layout>
        <c:manualLayout>
          <c:xMode val="edge"/>
          <c:yMode val="edge"/>
          <c:x val="0.80671137209678523"/>
          <c:y val="0.44791774146505142"/>
          <c:w val="0.17816407362601264"/>
          <c:h val="0.1841295168952212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Helvetica"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AU" sz="1800" b="1"/>
              <a:t>Transport</a:t>
            </a:r>
            <a:r>
              <a:rPr lang="en-AU" sz="1800" b="1" baseline="0"/>
              <a:t> C02 Emmissions </a:t>
            </a:r>
            <a:endParaRPr lang="en-AU"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Sheet3!$B$4</c:f>
              <c:strCache>
                <c:ptCount val="1"/>
                <c:pt idx="0">
                  <c:v>Australia</c:v>
                </c:pt>
              </c:strCache>
            </c:strRef>
          </c:tx>
          <c:spPr>
            <a:ln w="28575" cap="rnd">
              <a:solidFill>
                <a:schemeClr val="accent2"/>
              </a:solidFill>
              <a:prstDash val="dash"/>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Sheet3!$C$4:$AZ$4</c:f>
              <c:numCache>
                <c:formatCode>General</c:formatCode>
                <c:ptCount val="50"/>
                <c:pt idx="0">
                  <c:v>32.481122999999997</c:v>
                </c:pt>
                <c:pt idx="1">
                  <c:v>33.373338795000002</c:v>
                </c:pt>
                <c:pt idx="2">
                  <c:v>34.341986093999999</c:v>
                </c:pt>
                <c:pt idx="3">
                  <c:v>38.072097970000002</c:v>
                </c:pt>
                <c:pt idx="4">
                  <c:v>39.162243599999996</c:v>
                </c:pt>
                <c:pt idx="5">
                  <c:v>40.717883999999998</c:v>
                </c:pt>
                <c:pt idx="6">
                  <c:v>42.019444870000001</c:v>
                </c:pt>
                <c:pt idx="7">
                  <c:v>44.744608929999998</c:v>
                </c:pt>
                <c:pt idx="8">
                  <c:v>47.210751360000003</c:v>
                </c:pt>
                <c:pt idx="9">
                  <c:v>48.332499390000002</c:v>
                </c:pt>
                <c:pt idx="10">
                  <c:v>49.573201300000001</c:v>
                </c:pt>
                <c:pt idx="11">
                  <c:v>50.428026299999999</c:v>
                </c:pt>
                <c:pt idx="12">
                  <c:v>51.576546299999997</c:v>
                </c:pt>
                <c:pt idx="13">
                  <c:v>51.027177799999997</c:v>
                </c:pt>
                <c:pt idx="14">
                  <c:v>53.229456800000001</c:v>
                </c:pt>
                <c:pt idx="15">
                  <c:v>54.7740285</c:v>
                </c:pt>
                <c:pt idx="16">
                  <c:v>56.236202996000003</c:v>
                </c:pt>
                <c:pt idx="17">
                  <c:v>57.184668496</c:v>
                </c:pt>
                <c:pt idx="18">
                  <c:v>59.387436000000001</c:v>
                </c:pt>
                <c:pt idx="19">
                  <c:v>61.221392494</c:v>
                </c:pt>
                <c:pt idx="20">
                  <c:v>62.029184393999998</c:v>
                </c:pt>
                <c:pt idx="21">
                  <c:v>60.585074186</c:v>
                </c:pt>
                <c:pt idx="22">
                  <c:v>62.080234883999999</c:v>
                </c:pt>
                <c:pt idx="23">
                  <c:v>63.185149994</c:v>
                </c:pt>
                <c:pt idx="24">
                  <c:v>64.830041514000001</c:v>
                </c:pt>
                <c:pt idx="25">
                  <c:v>67.540343153999999</c:v>
                </c:pt>
                <c:pt idx="26">
                  <c:v>70.023421084000006</c:v>
                </c:pt>
                <c:pt idx="27">
                  <c:v>71.385453740000003</c:v>
                </c:pt>
                <c:pt idx="28">
                  <c:v>71.387658700000003</c:v>
                </c:pt>
                <c:pt idx="29">
                  <c:v>72.773340200000007</c:v>
                </c:pt>
                <c:pt idx="30">
                  <c:v>75.014055499999998</c:v>
                </c:pt>
                <c:pt idx="31">
                  <c:v>74.416811719999998</c:v>
                </c:pt>
                <c:pt idx="32">
                  <c:v>76.132235059999999</c:v>
                </c:pt>
                <c:pt idx="33">
                  <c:v>76.408132190000003</c:v>
                </c:pt>
                <c:pt idx="34">
                  <c:v>79.181911799999995</c:v>
                </c:pt>
                <c:pt idx="35">
                  <c:v>79.333186019999999</c:v>
                </c:pt>
                <c:pt idx="36">
                  <c:v>81.251346179999999</c:v>
                </c:pt>
                <c:pt idx="37">
                  <c:v>83.577951499999998</c:v>
                </c:pt>
                <c:pt idx="38">
                  <c:v>85.298373380000001</c:v>
                </c:pt>
                <c:pt idx="39">
                  <c:v>85.008807360000006</c:v>
                </c:pt>
                <c:pt idx="40">
                  <c:v>87.6063209</c:v>
                </c:pt>
                <c:pt idx="41">
                  <c:v>90.254827460000001</c:v>
                </c:pt>
                <c:pt idx="42">
                  <c:v>90.911949190000001</c:v>
                </c:pt>
                <c:pt idx="43">
                  <c:v>92.348779769999993</c:v>
                </c:pt>
                <c:pt idx="44">
                  <c:v>92.513245190000006</c:v>
                </c:pt>
                <c:pt idx="45">
                  <c:v>94.732733999999994</c:v>
                </c:pt>
                <c:pt idx="46">
                  <c:v>94.817893429999998</c:v>
                </c:pt>
                <c:pt idx="47">
                  <c:v>96.849328929999999</c:v>
                </c:pt>
                <c:pt idx="48">
                  <c:v>99.340489509999998</c:v>
                </c:pt>
                <c:pt idx="49">
                  <c:v>98.793852939999994</c:v>
                </c:pt>
              </c:numCache>
            </c:numRef>
          </c:val>
          <c:smooth val="0"/>
          <c:extLst>
            <c:ext xmlns:c16="http://schemas.microsoft.com/office/drawing/2014/chart" uri="{C3380CC4-5D6E-409C-BE32-E72D297353CC}">
              <c16:uniqueId val="{00000000-0158-442F-AA24-11FB2E936EA6}"/>
            </c:ext>
          </c:extLst>
        </c:ser>
        <c:ser>
          <c:idx val="2"/>
          <c:order val="1"/>
          <c:tx>
            <c:strRef>
              <c:f>Sheet3!$B$5</c:f>
              <c:strCache>
                <c:ptCount val="1"/>
                <c:pt idx="0">
                  <c:v>Cook Islands</c:v>
                </c:pt>
              </c:strCache>
            </c:strRef>
          </c:tx>
          <c:spPr>
            <a:ln w="28575" cap="rnd">
              <a:solidFill>
                <a:schemeClr val="accent3"/>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Sheet3!$C$5:$AZ$5</c:f>
              <c:numCache>
                <c:formatCode>General</c:formatCode>
                <c:ptCount val="50"/>
                <c:pt idx="0">
                  <c:v>6.4987146999999999E-3</c:v>
                </c:pt>
                <c:pt idx="1">
                  <c:v>6.4987181899999998E-3</c:v>
                </c:pt>
                <c:pt idx="2">
                  <c:v>7.5327910729999998E-3</c:v>
                </c:pt>
                <c:pt idx="3">
                  <c:v>6.7034433460000003E-3</c:v>
                </c:pt>
                <c:pt idx="4">
                  <c:v>6.7477906400000001E-3</c:v>
                </c:pt>
                <c:pt idx="5">
                  <c:v>8.1755904900000006E-3</c:v>
                </c:pt>
                <c:pt idx="6">
                  <c:v>6.7801871500000003E-3</c:v>
                </c:pt>
                <c:pt idx="7">
                  <c:v>8.3075612600000005E-3</c:v>
                </c:pt>
                <c:pt idx="8">
                  <c:v>8.4040616000000002E-3</c:v>
                </c:pt>
                <c:pt idx="9">
                  <c:v>9.8260672900000005E-3</c:v>
                </c:pt>
                <c:pt idx="10">
                  <c:v>8.7199748899999992E-3</c:v>
                </c:pt>
                <c:pt idx="11">
                  <c:v>2.3708386299999998E-2</c:v>
                </c:pt>
                <c:pt idx="12">
                  <c:v>1.9496394699999999E-2</c:v>
                </c:pt>
                <c:pt idx="13">
                  <c:v>2.0165611E-2</c:v>
                </c:pt>
                <c:pt idx="14">
                  <c:v>1.9877472699999999E-2</c:v>
                </c:pt>
                <c:pt idx="15">
                  <c:v>2.1429950199999999E-2</c:v>
                </c:pt>
                <c:pt idx="16">
                  <c:v>1.53438029E-2</c:v>
                </c:pt>
                <c:pt idx="17">
                  <c:v>1.7410420199999999E-2</c:v>
                </c:pt>
                <c:pt idx="18">
                  <c:v>1.76559669E-2</c:v>
                </c:pt>
                <c:pt idx="19">
                  <c:v>1.3690629100000001E-2</c:v>
                </c:pt>
                <c:pt idx="20">
                  <c:v>1.3368223300000001E-2</c:v>
                </c:pt>
                <c:pt idx="21">
                  <c:v>1.1498644000000001E-2</c:v>
                </c:pt>
                <c:pt idx="22">
                  <c:v>1.5122436E-2</c:v>
                </c:pt>
                <c:pt idx="23">
                  <c:v>1.5288028299999999E-2</c:v>
                </c:pt>
                <c:pt idx="24">
                  <c:v>1.08620175E-2</c:v>
                </c:pt>
                <c:pt idx="25">
                  <c:v>1.2056051890000001E-2</c:v>
                </c:pt>
                <c:pt idx="26">
                  <c:v>1.3109376270999999E-2</c:v>
                </c:pt>
                <c:pt idx="27">
                  <c:v>1.10861486E-2</c:v>
                </c:pt>
                <c:pt idx="28">
                  <c:v>1.1924847569999999E-2</c:v>
                </c:pt>
                <c:pt idx="29">
                  <c:v>1.0589309389999999E-2</c:v>
                </c:pt>
                <c:pt idx="30">
                  <c:v>1.6186952939999999E-2</c:v>
                </c:pt>
                <c:pt idx="31">
                  <c:v>1.611200741E-2</c:v>
                </c:pt>
                <c:pt idx="32">
                  <c:v>1.302101577E-2</c:v>
                </c:pt>
                <c:pt idx="33">
                  <c:v>1.3104289870000001E-2</c:v>
                </c:pt>
                <c:pt idx="34">
                  <c:v>1.4399985489999999E-2</c:v>
                </c:pt>
                <c:pt idx="35">
                  <c:v>1.8694775029999999E-2</c:v>
                </c:pt>
                <c:pt idx="36">
                  <c:v>1.8388463510000001E-2</c:v>
                </c:pt>
                <c:pt idx="37">
                  <c:v>1.4630627219999999E-2</c:v>
                </c:pt>
                <c:pt idx="38">
                  <c:v>2.1946010759999999E-2</c:v>
                </c:pt>
                <c:pt idx="39">
                  <c:v>2.538899759E-2</c:v>
                </c:pt>
                <c:pt idx="40">
                  <c:v>2.9662179189999999E-2</c:v>
                </c:pt>
                <c:pt idx="41">
                  <c:v>4.2831543600000001E-2</c:v>
                </c:pt>
                <c:pt idx="42">
                  <c:v>7.4747400310000003E-2</c:v>
                </c:pt>
                <c:pt idx="43">
                  <c:v>4.5175226059999997E-2</c:v>
                </c:pt>
                <c:pt idx="44">
                  <c:v>2.228614554E-2</c:v>
                </c:pt>
                <c:pt idx="45">
                  <c:v>2.0863414510000001E-2</c:v>
                </c:pt>
                <c:pt idx="46">
                  <c:v>1.9973463989999999E-2</c:v>
                </c:pt>
                <c:pt idx="47">
                  <c:v>2.0880608370000001E-2</c:v>
                </c:pt>
                <c:pt idx="48">
                  <c:v>2.180738653E-2</c:v>
                </c:pt>
                <c:pt idx="49">
                  <c:v>2.3233346580000001E-2</c:v>
                </c:pt>
              </c:numCache>
            </c:numRef>
          </c:val>
          <c:smooth val="0"/>
          <c:extLst>
            <c:ext xmlns:c16="http://schemas.microsoft.com/office/drawing/2014/chart" uri="{C3380CC4-5D6E-409C-BE32-E72D297353CC}">
              <c16:uniqueId val="{00000001-0158-442F-AA24-11FB2E936EA6}"/>
            </c:ext>
          </c:extLst>
        </c:ser>
        <c:ser>
          <c:idx val="3"/>
          <c:order val="2"/>
          <c:tx>
            <c:strRef>
              <c:f>Sheet3!$B$6</c:f>
              <c:strCache>
                <c:ptCount val="1"/>
                <c:pt idx="0">
                  <c:v>Fiji</c:v>
                </c:pt>
              </c:strCache>
            </c:strRef>
          </c:tx>
          <c:spPr>
            <a:ln w="28575" cap="rnd">
              <a:solidFill>
                <a:schemeClr val="accent4"/>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Sheet3!$C$6:$AZ$6</c:f>
              <c:numCache>
                <c:formatCode>General</c:formatCode>
                <c:ptCount val="50"/>
                <c:pt idx="0">
                  <c:v>0.23376728999999999</c:v>
                </c:pt>
                <c:pt idx="1">
                  <c:v>0.23376664355999999</c:v>
                </c:pt>
                <c:pt idx="2">
                  <c:v>0.27096378180000003</c:v>
                </c:pt>
                <c:pt idx="3">
                  <c:v>0.24113085940000001</c:v>
                </c:pt>
                <c:pt idx="4">
                  <c:v>0.24272658</c:v>
                </c:pt>
                <c:pt idx="5">
                  <c:v>0.29408652229999999</c:v>
                </c:pt>
                <c:pt idx="6">
                  <c:v>0.24389168680000001</c:v>
                </c:pt>
                <c:pt idx="7">
                  <c:v>0.29883322699999998</c:v>
                </c:pt>
                <c:pt idx="8">
                  <c:v>0.30230469900000001</c:v>
                </c:pt>
                <c:pt idx="9">
                  <c:v>0.35345533899999998</c:v>
                </c:pt>
                <c:pt idx="10">
                  <c:v>0.31366786800000002</c:v>
                </c:pt>
                <c:pt idx="11">
                  <c:v>0.42488112099999997</c:v>
                </c:pt>
                <c:pt idx="12">
                  <c:v>0.35534203199999997</c:v>
                </c:pt>
                <c:pt idx="13">
                  <c:v>0.29155017900000002</c:v>
                </c:pt>
                <c:pt idx="14">
                  <c:v>0.263436534</c:v>
                </c:pt>
                <c:pt idx="15">
                  <c:v>0.28469758899999997</c:v>
                </c:pt>
                <c:pt idx="16">
                  <c:v>0.28317334900000002</c:v>
                </c:pt>
                <c:pt idx="17">
                  <c:v>0.25246063800000001</c:v>
                </c:pt>
                <c:pt idx="18">
                  <c:v>0.25672262299999998</c:v>
                </c:pt>
                <c:pt idx="19">
                  <c:v>0.26626712800000002</c:v>
                </c:pt>
                <c:pt idx="20">
                  <c:v>0.27999660900000001</c:v>
                </c:pt>
                <c:pt idx="21">
                  <c:v>0.24736066300000001</c:v>
                </c:pt>
                <c:pt idx="22">
                  <c:v>0.27223412600000002</c:v>
                </c:pt>
                <c:pt idx="23">
                  <c:v>0.29793049100000002</c:v>
                </c:pt>
                <c:pt idx="24">
                  <c:v>0.21125345600000001</c:v>
                </c:pt>
                <c:pt idx="25">
                  <c:v>0.25320493500000002</c:v>
                </c:pt>
                <c:pt idx="26">
                  <c:v>0.29499392369999999</c:v>
                </c:pt>
                <c:pt idx="27">
                  <c:v>0.24878397769999999</c:v>
                </c:pt>
                <c:pt idx="28">
                  <c:v>0.2497651666</c:v>
                </c:pt>
                <c:pt idx="29">
                  <c:v>0.25347697460000002</c:v>
                </c:pt>
                <c:pt idx="30">
                  <c:v>0.384527075</c:v>
                </c:pt>
                <c:pt idx="31">
                  <c:v>0.423036254</c:v>
                </c:pt>
                <c:pt idx="32">
                  <c:v>0.40699879300000003</c:v>
                </c:pt>
                <c:pt idx="33">
                  <c:v>0.52429091299999997</c:v>
                </c:pt>
                <c:pt idx="34">
                  <c:v>0.64814641699999997</c:v>
                </c:pt>
                <c:pt idx="35">
                  <c:v>0.66903048490000006</c:v>
                </c:pt>
                <c:pt idx="36">
                  <c:v>0.68037326220000005</c:v>
                </c:pt>
                <c:pt idx="37">
                  <c:v>0.53340882550000002</c:v>
                </c:pt>
                <c:pt idx="38">
                  <c:v>0.65838001700000004</c:v>
                </c:pt>
                <c:pt idx="39">
                  <c:v>0.48239075250000002</c:v>
                </c:pt>
                <c:pt idx="40">
                  <c:v>0.56358159240000005</c:v>
                </c:pt>
                <c:pt idx="41">
                  <c:v>0.81379800229999999</c:v>
                </c:pt>
                <c:pt idx="42">
                  <c:v>1.420198469</c:v>
                </c:pt>
                <c:pt idx="43">
                  <c:v>1.4004298390000001</c:v>
                </c:pt>
                <c:pt idx="44">
                  <c:v>0.64099916420000003</c:v>
                </c:pt>
                <c:pt idx="45">
                  <c:v>0.59464514599999996</c:v>
                </c:pt>
                <c:pt idx="46">
                  <c:v>0.56927971749999995</c:v>
                </c:pt>
                <c:pt idx="47">
                  <c:v>0.59513477250000002</c:v>
                </c:pt>
                <c:pt idx="48">
                  <c:v>0.62155059850000005</c:v>
                </c:pt>
                <c:pt idx="49">
                  <c:v>0.66219232289999996</c:v>
                </c:pt>
              </c:numCache>
            </c:numRef>
          </c:val>
          <c:smooth val="0"/>
          <c:extLst>
            <c:ext xmlns:c16="http://schemas.microsoft.com/office/drawing/2014/chart" uri="{C3380CC4-5D6E-409C-BE32-E72D297353CC}">
              <c16:uniqueId val="{00000002-0158-442F-AA24-11FB2E936EA6}"/>
            </c:ext>
          </c:extLst>
        </c:ser>
        <c:ser>
          <c:idx val="4"/>
          <c:order val="3"/>
          <c:tx>
            <c:strRef>
              <c:f>Sheet3!$B$7</c:f>
              <c:strCache>
                <c:ptCount val="1"/>
                <c:pt idx="0">
                  <c:v>Kiribati</c:v>
                </c:pt>
              </c:strCache>
            </c:strRef>
          </c:tx>
          <c:spPr>
            <a:ln w="28575" cap="rnd">
              <a:solidFill>
                <a:schemeClr val="accent5"/>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Sheet3!$C$7:$AZ$7</c:f>
              <c:numCache>
                <c:formatCode>General</c:formatCode>
                <c:ptCount val="50"/>
                <c:pt idx="0">
                  <c:v>5.2363716000000003E-3</c:v>
                </c:pt>
                <c:pt idx="1">
                  <c:v>5.2363797439999998E-3</c:v>
                </c:pt>
                <c:pt idx="2">
                  <c:v>6.0695855990000004E-3</c:v>
                </c:pt>
                <c:pt idx="3">
                  <c:v>5.4013382340000003E-3</c:v>
                </c:pt>
                <c:pt idx="4">
                  <c:v>5.4370738939999996E-3</c:v>
                </c:pt>
                <c:pt idx="5">
                  <c:v>6.5875256700000002E-3</c:v>
                </c:pt>
                <c:pt idx="6">
                  <c:v>5.4631707900000001E-3</c:v>
                </c:pt>
                <c:pt idx="7">
                  <c:v>6.6938578400000002E-3</c:v>
                </c:pt>
                <c:pt idx="8">
                  <c:v>6.7716171000000002E-3</c:v>
                </c:pt>
                <c:pt idx="9">
                  <c:v>7.9174071400000007E-3</c:v>
                </c:pt>
                <c:pt idx="10">
                  <c:v>7.0261653900000002E-3</c:v>
                </c:pt>
                <c:pt idx="11">
                  <c:v>1.1273522940000001E-2</c:v>
                </c:pt>
                <c:pt idx="12">
                  <c:v>9.3810318E-3</c:v>
                </c:pt>
                <c:pt idx="13">
                  <c:v>9.6454729999999999E-3</c:v>
                </c:pt>
                <c:pt idx="14">
                  <c:v>6.9930495999999997E-3</c:v>
                </c:pt>
                <c:pt idx="15">
                  <c:v>7.5574250000000004E-3</c:v>
                </c:pt>
                <c:pt idx="16">
                  <c:v>5.3461289999999998E-3</c:v>
                </c:pt>
                <c:pt idx="17">
                  <c:v>7.0662583000000003E-3</c:v>
                </c:pt>
                <c:pt idx="18">
                  <c:v>7.1659215000000002E-3</c:v>
                </c:pt>
                <c:pt idx="19">
                  <c:v>6.3061228000000002E-3</c:v>
                </c:pt>
                <c:pt idx="20">
                  <c:v>6.1576178000000001E-3</c:v>
                </c:pt>
                <c:pt idx="21">
                  <c:v>7.5793615999999999E-3</c:v>
                </c:pt>
                <c:pt idx="22">
                  <c:v>6.9656496999999998E-3</c:v>
                </c:pt>
                <c:pt idx="23">
                  <c:v>7.0241480999999996E-3</c:v>
                </c:pt>
                <c:pt idx="24">
                  <c:v>5.0032286000000004E-3</c:v>
                </c:pt>
                <c:pt idx="25">
                  <c:v>5.5684323800000001E-3</c:v>
                </c:pt>
                <c:pt idx="26">
                  <c:v>6.038404067E-3</c:v>
                </c:pt>
                <c:pt idx="27">
                  <c:v>5.1064544610000002E-3</c:v>
                </c:pt>
                <c:pt idx="28">
                  <c:v>5.4927761279999999E-3</c:v>
                </c:pt>
                <c:pt idx="29">
                  <c:v>4.8776086800000002E-3</c:v>
                </c:pt>
                <c:pt idx="30">
                  <c:v>7.0934712800000002E-3</c:v>
                </c:pt>
                <c:pt idx="31">
                  <c:v>7.8927364600000008E-3</c:v>
                </c:pt>
                <c:pt idx="32">
                  <c:v>6.3785652200000001E-3</c:v>
                </c:pt>
                <c:pt idx="33">
                  <c:v>6.4193714100000002E-3</c:v>
                </c:pt>
                <c:pt idx="34">
                  <c:v>7.0540815599999997E-3</c:v>
                </c:pt>
                <c:pt idx="35">
                  <c:v>1.0246816452999999E-2</c:v>
                </c:pt>
                <c:pt idx="36">
                  <c:v>9.8544209979999995E-3</c:v>
                </c:pt>
                <c:pt idx="37">
                  <c:v>8.7487014729999996E-3</c:v>
                </c:pt>
                <c:pt idx="38">
                  <c:v>1.2136143719999999E-2</c:v>
                </c:pt>
                <c:pt idx="39">
                  <c:v>2.208840997E-2</c:v>
                </c:pt>
                <c:pt idx="40">
                  <c:v>2.580609062E-2</c:v>
                </c:pt>
                <c:pt idx="41">
                  <c:v>3.7263416639999998E-2</c:v>
                </c:pt>
                <c:pt idx="42">
                  <c:v>6.5179725470000005E-2</c:v>
                </c:pt>
                <c:pt idx="43">
                  <c:v>4.5175226059999997E-2</c:v>
                </c:pt>
                <c:pt idx="44">
                  <c:v>2.1523304100000001E-2</c:v>
                </c:pt>
                <c:pt idx="45">
                  <c:v>1.5704456679999999E-2</c:v>
                </c:pt>
                <c:pt idx="46">
                  <c:v>1.5034574251999999E-2</c:v>
                </c:pt>
                <c:pt idx="47">
                  <c:v>1.5717404359999999E-2</c:v>
                </c:pt>
                <c:pt idx="48">
                  <c:v>1.6415008759999999E-2</c:v>
                </c:pt>
                <c:pt idx="49">
                  <c:v>1.7488392920000002E-2</c:v>
                </c:pt>
              </c:numCache>
            </c:numRef>
          </c:val>
          <c:smooth val="0"/>
          <c:extLst>
            <c:ext xmlns:c16="http://schemas.microsoft.com/office/drawing/2014/chart" uri="{C3380CC4-5D6E-409C-BE32-E72D297353CC}">
              <c16:uniqueId val="{00000003-0158-442F-AA24-11FB2E936EA6}"/>
            </c:ext>
          </c:extLst>
        </c:ser>
        <c:ser>
          <c:idx val="5"/>
          <c:order val="4"/>
          <c:tx>
            <c:strRef>
              <c:f>Sheet3!$B$8</c:f>
              <c:strCache>
                <c:ptCount val="1"/>
                <c:pt idx="0">
                  <c:v>Marshall Islands</c:v>
                </c:pt>
              </c:strCache>
            </c:strRef>
          </c:tx>
          <c:spPr>
            <a:ln w="28575" cap="rnd">
              <a:solidFill>
                <a:schemeClr val="accent6"/>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Sheet3!$C$8:$AZ$8</c:f>
              <c:numCache>
                <c:formatCode>General</c:formatCode>
                <c:ptCount val="50"/>
              </c:numCache>
            </c:numRef>
          </c:val>
          <c:smooth val="0"/>
          <c:extLst>
            <c:ext xmlns:c16="http://schemas.microsoft.com/office/drawing/2014/chart" uri="{C3380CC4-5D6E-409C-BE32-E72D297353CC}">
              <c16:uniqueId val="{00000004-0158-442F-AA24-11FB2E936EA6}"/>
            </c:ext>
          </c:extLst>
        </c:ser>
        <c:ser>
          <c:idx val="6"/>
          <c:order val="5"/>
          <c:tx>
            <c:strRef>
              <c:f>Sheet3!$B$9</c:f>
              <c:strCache>
                <c:ptCount val="1"/>
                <c:pt idx="0">
                  <c:v>Micronesia (Federated States of)</c:v>
                </c:pt>
              </c:strCache>
            </c:strRef>
          </c:tx>
          <c:spPr>
            <a:ln w="28575" cap="rnd">
              <a:solidFill>
                <a:schemeClr val="accent1">
                  <a:lumMod val="60000"/>
                </a:schemeClr>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Sheet3!$C$9:$AZ$9</c:f>
              <c:numCache>
                <c:formatCode>General</c:formatCode>
                <c:ptCount val="50"/>
              </c:numCache>
            </c:numRef>
          </c:val>
          <c:smooth val="0"/>
          <c:extLst>
            <c:ext xmlns:c16="http://schemas.microsoft.com/office/drawing/2014/chart" uri="{C3380CC4-5D6E-409C-BE32-E72D297353CC}">
              <c16:uniqueId val="{00000005-0158-442F-AA24-11FB2E936EA6}"/>
            </c:ext>
          </c:extLst>
        </c:ser>
        <c:ser>
          <c:idx val="7"/>
          <c:order val="6"/>
          <c:tx>
            <c:strRef>
              <c:f>Sheet3!$B$10</c:f>
              <c:strCache>
                <c:ptCount val="1"/>
                <c:pt idx="0">
                  <c:v>Nauru</c:v>
                </c:pt>
              </c:strCache>
            </c:strRef>
          </c:tx>
          <c:spPr>
            <a:ln w="28575" cap="rnd">
              <a:solidFill>
                <a:schemeClr val="accent2">
                  <a:lumMod val="60000"/>
                </a:schemeClr>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Sheet3!$C$10:$AZ$10</c:f>
              <c:numCache>
                <c:formatCode>General</c:formatCode>
                <c:ptCount val="50"/>
              </c:numCache>
            </c:numRef>
          </c:val>
          <c:smooth val="0"/>
          <c:extLst>
            <c:ext xmlns:c16="http://schemas.microsoft.com/office/drawing/2014/chart" uri="{C3380CC4-5D6E-409C-BE32-E72D297353CC}">
              <c16:uniqueId val="{00000006-0158-442F-AA24-11FB2E936EA6}"/>
            </c:ext>
          </c:extLst>
        </c:ser>
        <c:ser>
          <c:idx val="8"/>
          <c:order val="7"/>
          <c:tx>
            <c:strRef>
              <c:f>Sheet3!$B$11</c:f>
              <c:strCache>
                <c:ptCount val="1"/>
                <c:pt idx="0">
                  <c:v>New Zealand</c:v>
                </c:pt>
              </c:strCache>
            </c:strRef>
          </c:tx>
          <c:spPr>
            <a:ln w="28575" cap="rnd">
              <a:solidFill>
                <a:schemeClr val="accent3">
                  <a:lumMod val="60000"/>
                </a:schemeClr>
              </a:solidFill>
              <a:prstDash val="lgDashDot"/>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Sheet3!$C$11:$AZ$11</c:f>
              <c:numCache>
                <c:formatCode>General</c:formatCode>
                <c:ptCount val="50"/>
                <c:pt idx="0">
                  <c:v>4.8754863290000001</c:v>
                </c:pt>
                <c:pt idx="1">
                  <c:v>5.0415073155399996</c:v>
                </c:pt>
                <c:pt idx="2">
                  <c:v>5.6274398431900003</c:v>
                </c:pt>
                <c:pt idx="3">
                  <c:v>5.7138570125900001</c:v>
                </c:pt>
                <c:pt idx="4">
                  <c:v>6.2660078860799997</c:v>
                </c:pt>
                <c:pt idx="5">
                  <c:v>6.5926909561000002</c:v>
                </c:pt>
                <c:pt idx="6">
                  <c:v>6.6445622205900001</c:v>
                </c:pt>
                <c:pt idx="7">
                  <c:v>6.6746215364400001</c:v>
                </c:pt>
                <c:pt idx="8">
                  <c:v>6.7335304040799997</c:v>
                </c:pt>
                <c:pt idx="9">
                  <c:v>6.71088997801</c:v>
                </c:pt>
                <c:pt idx="10">
                  <c:v>6.7485091681</c:v>
                </c:pt>
                <c:pt idx="11">
                  <c:v>6.6625823400000002</c:v>
                </c:pt>
                <c:pt idx="12">
                  <c:v>6.7390656523999999</c:v>
                </c:pt>
                <c:pt idx="13">
                  <c:v>6.7839510799999996</c:v>
                </c:pt>
                <c:pt idx="14">
                  <c:v>7.1550534538999999</c:v>
                </c:pt>
                <c:pt idx="15">
                  <c:v>7.2540681507000002</c:v>
                </c:pt>
                <c:pt idx="16">
                  <c:v>7.5135904275999996</c:v>
                </c:pt>
                <c:pt idx="17">
                  <c:v>7.7466368750000001</c:v>
                </c:pt>
                <c:pt idx="18">
                  <c:v>8.2624520930000003</c:v>
                </c:pt>
                <c:pt idx="19">
                  <c:v>8.7695036030000004</c:v>
                </c:pt>
                <c:pt idx="20">
                  <c:v>8.6618707439999998</c:v>
                </c:pt>
                <c:pt idx="21">
                  <c:v>8.6568856360000002</c:v>
                </c:pt>
                <c:pt idx="22">
                  <c:v>9.0444976560000008</c:v>
                </c:pt>
                <c:pt idx="23">
                  <c:v>9.4366130629999994</c:v>
                </c:pt>
                <c:pt idx="24">
                  <c:v>10.102671287</c:v>
                </c:pt>
                <c:pt idx="25">
                  <c:v>10.7800709041</c:v>
                </c:pt>
                <c:pt idx="26">
                  <c:v>10.906908573400001</c:v>
                </c:pt>
                <c:pt idx="27">
                  <c:v>11.131509364699999</c:v>
                </c:pt>
                <c:pt idx="28">
                  <c:v>11.3065387336</c:v>
                </c:pt>
                <c:pt idx="29">
                  <c:v>11.59028643576</c:v>
                </c:pt>
                <c:pt idx="30">
                  <c:v>12.0913423802</c:v>
                </c:pt>
                <c:pt idx="31">
                  <c:v>12.1534972991</c:v>
                </c:pt>
                <c:pt idx="32">
                  <c:v>12.6311645531</c:v>
                </c:pt>
                <c:pt idx="33">
                  <c:v>13.157987747</c:v>
                </c:pt>
                <c:pt idx="34">
                  <c:v>13.4634463742</c:v>
                </c:pt>
                <c:pt idx="35">
                  <c:v>13.528775699200001</c:v>
                </c:pt>
                <c:pt idx="36">
                  <c:v>13.682125644899999</c:v>
                </c:pt>
                <c:pt idx="37">
                  <c:v>13.806962686369999</c:v>
                </c:pt>
                <c:pt idx="38">
                  <c:v>13.889730041969999</c:v>
                </c:pt>
                <c:pt idx="39">
                  <c:v>13.62005562</c:v>
                </c:pt>
                <c:pt idx="40">
                  <c:v>13.606323919999999</c:v>
                </c:pt>
                <c:pt idx="41">
                  <c:v>13.642118759000001</c:v>
                </c:pt>
                <c:pt idx="42">
                  <c:v>13.539305693999999</c:v>
                </c:pt>
                <c:pt idx="43">
                  <c:v>13.693548662</c:v>
                </c:pt>
                <c:pt idx="44">
                  <c:v>13.816871204</c:v>
                </c:pt>
                <c:pt idx="45">
                  <c:v>14.395444577799999</c:v>
                </c:pt>
                <c:pt idx="46">
                  <c:v>14.658292944799999</c:v>
                </c:pt>
                <c:pt idx="47">
                  <c:v>15.380620565199999</c:v>
                </c:pt>
                <c:pt idx="48">
                  <c:v>15.4498788356</c:v>
                </c:pt>
                <c:pt idx="49">
                  <c:v>15.5147614489</c:v>
                </c:pt>
              </c:numCache>
            </c:numRef>
          </c:val>
          <c:smooth val="0"/>
          <c:extLst>
            <c:ext xmlns:c16="http://schemas.microsoft.com/office/drawing/2014/chart" uri="{C3380CC4-5D6E-409C-BE32-E72D297353CC}">
              <c16:uniqueId val="{00000007-0158-442F-AA24-11FB2E936EA6}"/>
            </c:ext>
          </c:extLst>
        </c:ser>
        <c:ser>
          <c:idx val="9"/>
          <c:order val="8"/>
          <c:tx>
            <c:strRef>
              <c:f>Sheet3!$B$12</c:f>
              <c:strCache>
                <c:ptCount val="1"/>
                <c:pt idx="0">
                  <c:v>Palau</c:v>
                </c:pt>
              </c:strCache>
            </c:strRef>
          </c:tx>
          <c:spPr>
            <a:ln w="28575" cap="rnd">
              <a:solidFill>
                <a:schemeClr val="accent4">
                  <a:lumMod val="60000"/>
                </a:schemeClr>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Sheet3!$C$12:$AZ$12</c:f>
              <c:numCache>
                <c:formatCode>General</c:formatCode>
                <c:ptCount val="50"/>
                <c:pt idx="0">
                  <c:v>0.71414058999999996</c:v>
                </c:pt>
                <c:pt idx="1">
                  <c:v>0.71413996349999997</c:v>
                </c:pt>
                <c:pt idx="2">
                  <c:v>0.71413954509999999</c:v>
                </c:pt>
                <c:pt idx="3">
                  <c:v>0.71414023800000004</c:v>
                </c:pt>
                <c:pt idx="4">
                  <c:v>0.71413981100000001</c:v>
                </c:pt>
                <c:pt idx="5">
                  <c:v>0.71413927799999999</c:v>
                </c:pt>
                <c:pt idx="6">
                  <c:v>0.71413986699999998</c:v>
                </c:pt>
                <c:pt idx="7">
                  <c:v>0.71414055499999995</c:v>
                </c:pt>
                <c:pt idx="8">
                  <c:v>0.71414014800000003</c:v>
                </c:pt>
                <c:pt idx="9">
                  <c:v>0.71413944799999995</c:v>
                </c:pt>
                <c:pt idx="10">
                  <c:v>0.71414024499999995</c:v>
                </c:pt>
                <c:pt idx="11">
                  <c:v>0.724904255</c:v>
                </c:pt>
                <c:pt idx="12">
                  <c:v>0.71971390999999996</c:v>
                </c:pt>
                <c:pt idx="13">
                  <c:v>0.74716421</c:v>
                </c:pt>
                <c:pt idx="14">
                  <c:v>0.82632665000000005</c:v>
                </c:pt>
                <c:pt idx="15">
                  <c:v>0.66865964</c:v>
                </c:pt>
                <c:pt idx="16">
                  <c:v>0.72890193000000003</c:v>
                </c:pt>
                <c:pt idx="17">
                  <c:v>0.76411850000000003</c:v>
                </c:pt>
                <c:pt idx="18">
                  <c:v>0.73138314999999998</c:v>
                </c:pt>
                <c:pt idx="19">
                  <c:v>0.76376259999999996</c:v>
                </c:pt>
                <c:pt idx="20">
                  <c:v>0.77183610000000002</c:v>
                </c:pt>
                <c:pt idx="21">
                  <c:v>0.76608352999999996</c:v>
                </c:pt>
                <c:pt idx="22">
                  <c:v>0.70019555</c:v>
                </c:pt>
                <c:pt idx="23">
                  <c:v>0.71660548999999996</c:v>
                </c:pt>
                <c:pt idx="24">
                  <c:v>1.0725190899999999</c:v>
                </c:pt>
                <c:pt idx="25">
                  <c:v>0.904304039</c:v>
                </c:pt>
                <c:pt idx="26">
                  <c:v>0.88498070009999996</c:v>
                </c:pt>
                <c:pt idx="27">
                  <c:v>0.84586492099999999</c:v>
                </c:pt>
                <c:pt idx="28">
                  <c:v>0.74929394699999996</c:v>
                </c:pt>
                <c:pt idx="29">
                  <c:v>0.74458857499999997</c:v>
                </c:pt>
                <c:pt idx="30">
                  <c:v>0.78929301100000004</c:v>
                </c:pt>
                <c:pt idx="31">
                  <c:v>0.82592760600000004</c:v>
                </c:pt>
                <c:pt idx="32">
                  <c:v>0.43955835300000001</c:v>
                </c:pt>
                <c:pt idx="33">
                  <c:v>0.54067519900000005</c:v>
                </c:pt>
                <c:pt idx="34">
                  <c:v>0.46810539200000001</c:v>
                </c:pt>
                <c:pt idx="35">
                  <c:v>0.55433889359999999</c:v>
                </c:pt>
                <c:pt idx="36">
                  <c:v>0.57004297739999998</c:v>
                </c:pt>
                <c:pt idx="37">
                  <c:v>0.4114865218</c:v>
                </c:pt>
                <c:pt idx="38">
                  <c:v>0.5486499413</c:v>
                </c:pt>
                <c:pt idx="39">
                  <c:v>1.015559849</c:v>
                </c:pt>
                <c:pt idx="40">
                  <c:v>1.067837988</c:v>
                </c:pt>
                <c:pt idx="41">
                  <c:v>1.3706082660000001</c:v>
                </c:pt>
                <c:pt idx="42">
                  <c:v>2.541408728</c:v>
                </c:pt>
                <c:pt idx="43">
                  <c:v>1.310078949</c:v>
                </c:pt>
                <c:pt idx="44">
                  <c:v>0.67274810969999999</c:v>
                </c:pt>
                <c:pt idx="45">
                  <c:v>0.63250297740000005</c:v>
                </c:pt>
                <c:pt idx="46">
                  <c:v>0.60552261119999995</c:v>
                </c:pt>
                <c:pt idx="47">
                  <c:v>0.63302405689999997</c:v>
                </c:pt>
                <c:pt idx="48">
                  <c:v>0.66112135900000002</c:v>
                </c:pt>
                <c:pt idx="49">
                  <c:v>0.70435035670000001</c:v>
                </c:pt>
              </c:numCache>
            </c:numRef>
          </c:val>
          <c:smooth val="0"/>
          <c:extLst>
            <c:ext xmlns:c16="http://schemas.microsoft.com/office/drawing/2014/chart" uri="{C3380CC4-5D6E-409C-BE32-E72D297353CC}">
              <c16:uniqueId val="{00000008-0158-442F-AA24-11FB2E936EA6}"/>
            </c:ext>
          </c:extLst>
        </c:ser>
        <c:ser>
          <c:idx val="10"/>
          <c:order val="9"/>
          <c:tx>
            <c:strRef>
              <c:f>Sheet3!$B$13</c:f>
              <c:strCache>
                <c:ptCount val="1"/>
                <c:pt idx="0">
                  <c:v>Papua New Guinea</c:v>
                </c:pt>
              </c:strCache>
            </c:strRef>
          </c:tx>
          <c:spPr>
            <a:ln w="28575" cap="rnd">
              <a:solidFill>
                <a:schemeClr val="accent5">
                  <a:lumMod val="60000"/>
                </a:schemeClr>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Sheet3!$C$13:$AZ$13</c:f>
              <c:numCache>
                <c:formatCode>General</c:formatCode>
                <c:ptCount val="50"/>
                <c:pt idx="0">
                  <c:v>0.40519592999999998</c:v>
                </c:pt>
                <c:pt idx="1">
                  <c:v>0.40519563330000002</c:v>
                </c:pt>
                <c:pt idx="2">
                  <c:v>0.46967002699999999</c:v>
                </c:pt>
                <c:pt idx="3">
                  <c:v>0.41796018309999999</c:v>
                </c:pt>
                <c:pt idx="4">
                  <c:v>0.42072589399999999</c:v>
                </c:pt>
                <c:pt idx="5">
                  <c:v>0.50974853600000003</c:v>
                </c:pt>
                <c:pt idx="6">
                  <c:v>0.42274529</c:v>
                </c:pt>
                <c:pt idx="7">
                  <c:v>0.51797719099999995</c:v>
                </c:pt>
                <c:pt idx="8">
                  <c:v>0.52399468800000004</c:v>
                </c:pt>
                <c:pt idx="9">
                  <c:v>0.61265666900000004</c:v>
                </c:pt>
                <c:pt idx="10">
                  <c:v>0.54369213199999999</c:v>
                </c:pt>
                <c:pt idx="11">
                  <c:v>0.73646150899999996</c:v>
                </c:pt>
                <c:pt idx="12">
                  <c:v>0.61592694999999997</c:v>
                </c:pt>
                <c:pt idx="13">
                  <c:v>0.63169302999999999</c:v>
                </c:pt>
                <c:pt idx="14">
                  <c:v>0.69451399000000003</c:v>
                </c:pt>
                <c:pt idx="15">
                  <c:v>0.80232937000000004</c:v>
                </c:pt>
                <c:pt idx="16">
                  <c:v>0.62702743999999999</c:v>
                </c:pt>
                <c:pt idx="17">
                  <c:v>0.80328440000000001</c:v>
                </c:pt>
                <c:pt idx="18">
                  <c:v>0.74683003999999997</c:v>
                </c:pt>
                <c:pt idx="19">
                  <c:v>0.67591000999999995</c:v>
                </c:pt>
                <c:pt idx="20">
                  <c:v>0.67999049</c:v>
                </c:pt>
                <c:pt idx="21">
                  <c:v>0.68024174999999998</c:v>
                </c:pt>
                <c:pt idx="22">
                  <c:v>0.74864350999999996</c:v>
                </c:pt>
                <c:pt idx="23">
                  <c:v>0.75628578000000002</c:v>
                </c:pt>
                <c:pt idx="24">
                  <c:v>0.52000992999999995</c:v>
                </c:pt>
                <c:pt idx="25">
                  <c:v>0.59684063499999995</c:v>
                </c:pt>
                <c:pt idx="26">
                  <c:v>0.64898610850000005</c:v>
                </c:pt>
                <c:pt idx="27">
                  <c:v>0.54732512020000001</c:v>
                </c:pt>
                <c:pt idx="28">
                  <c:v>0.57089175950000004</c:v>
                </c:pt>
                <c:pt idx="29">
                  <c:v>0.50695336930000001</c:v>
                </c:pt>
                <c:pt idx="30">
                  <c:v>0.64762447400000001</c:v>
                </c:pt>
                <c:pt idx="31">
                  <c:v>0.64462630099999996</c:v>
                </c:pt>
                <c:pt idx="32">
                  <c:v>0.76515778800000001</c:v>
                </c:pt>
                <c:pt idx="33">
                  <c:v>0.88474068400000005</c:v>
                </c:pt>
                <c:pt idx="34">
                  <c:v>0.97221821200000003</c:v>
                </c:pt>
                <c:pt idx="35">
                  <c:v>1.0322190499999999</c:v>
                </c:pt>
                <c:pt idx="36">
                  <c:v>1.0297538820000001</c:v>
                </c:pt>
                <c:pt idx="37">
                  <c:v>0.853454292</c:v>
                </c:pt>
                <c:pt idx="38">
                  <c:v>0.921732149</c:v>
                </c:pt>
                <c:pt idx="39">
                  <c:v>1.0663381949999999</c:v>
                </c:pt>
                <c:pt idx="40">
                  <c:v>1.245813002</c:v>
                </c:pt>
                <c:pt idx="41">
                  <c:v>1.798923665</c:v>
                </c:pt>
                <c:pt idx="42">
                  <c:v>3.1393842099999998</c:v>
                </c:pt>
                <c:pt idx="43">
                  <c:v>3.9754139419999999</c:v>
                </c:pt>
                <c:pt idx="44">
                  <c:v>1.822411354</c:v>
                </c:pt>
                <c:pt idx="45">
                  <c:v>1.6995727780000001</c:v>
                </c:pt>
                <c:pt idx="46">
                  <c:v>1.6270730819999999</c:v>
                </c:pt>
                <c:pt idx="47">
                  <c:v>1.7009707060000001</c:v>
                </c:pt>
                <c:pt idx="48">
                  <c:v>1.776471259</c:v>
                </c:pt>
                <c:pt idx="49">
                  <c:v>1.892629712</c:v>
                </c:pt>
              </c:numCache>
            </c:numRef>
          </c:val>
          <c:smooth val="0"/>
          <c:extLst>
            <c:ext xmlns:c16="http://schemas.microsoft.com/office/drawing/2014/chart" uri="{C3380CC4-5D6E-409C-BE32-E72D297353CC}">
              <c16:uniqueId val="{00000009-0158-442F-AA24-11FB2E936EA6}"/>
            </c:ext>
          </c:extLst>
        </c:ser>
        <c:ser>
          <c:idx val="11"/>
          <c:order val="10"/>
          <c:tx>
            <c:strRef>
              <c:f>Sheet3!$B$14</c:f>
              <c:strCache>
                <c:ptCount val="1"/>
                <c:pt idx="0">
                  <c:v>Samoa</c:v>
                </c:pt>
              </c:strCache>
            </c:strRef>
          </c:tx>
          <c:spPr>
            <a:ln w="28575" cap="rnd">
              <a:solidFill>
                <a:schemeClr val="accent6">
                  <a:lumMod val="60000"/>
                </a:schemeClr>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Sheet3!$C$14:$AZ$14</c:f>
              <c:numCache>
                <c:formatCode>General</c:formatCode>
                <c:ptCount val="50"/>
                <c:pt idx="0">
                  <c:v>1.5584447099999999E-2</c:v>
                </c:pt>
                <c:pt idx="1">
                  <c:v>1.5584444814E-2</c:v>
                </c:pt>
                <c:pt idx="2">
                  <c:v>1.806425008E-2</c:v>
                </c:pt>
                <c:pt idx="3">
                  <c:v>1.6075391599999999E-2</c:v>
                </c:pt>
                <c:pt idx="4">
                  <c:v>1.6181764469999999E-2</c:v>
                </c:pt>
                <c:pt idx="5">
                  <c:v>1.9605701829999999E-2</c:v>
                </c:pt>
                <c:pt idx="6">
                  <c:v>1.6259375E-2</c:v>
                </c:pt>
                <c:pt idx="7">
                  <c:v>1.9922242900000001E-2</c:v>
                </c:pt>
                <c:pt idx="8">
                  <c:v>2.0153573349999999E-2</c:v>
                </c:pt>
                <c:pt idx="9">
                  <c:v>2.3563672470000002E-2</c:v>
                </c:pt>
                <c:pt idx="10">
                  <c:v>2.0911228069999999E-2</c:v>
                </c:pt>
                <c:pt idx="11">
                  <c:v>2.8325454E-2</c:v>
                </c:pt>
                <c:pt idx="12">
                  <c:v>4.7378958499999999E-2</c:v>
                </c:pt>
                <c:pt idx="13">
                  <c:v>4.8591768100000002E-2</c:v>
                </c:pt>
                <c:pt idx="14">
                  <c:v>4.7897545E-2</c:v>
                </c:pt>
                <c:pt idx="15">
                  <c:v>5.1763171599999998E-2</c:v>
                </c:pt>
                <c:pt idx="16">
                  <c:v>4.0453350300000003E-2</c:v>
                </c:pt>
                <c:pt idx="17">
                  <c:v>4.5901886900000001E-2</c:v>
                </c:pt>
                <c:pt idx="18">
                  <c:v>4.6676801400000002E-2</c:v>
                </c:pt>
                <c:pt idx="19">
                  <c:v>4.0964213999999999E-2</c:v>
                </c:pt>
                <c:pt idx="20">
                  <c:v>3.9999498000000001E-2</c:v>
                </c:pt>
                <c:pt idx="21">
                  <c:v>4.1226787500000001E-2</c:v>
                </c:pt>
                <c:pt idx="22">
                  <c:v>4.5372287999999997E-2</c:v>
                </c:pt>
                <c:pt idx="23">
                  <c:v>4.5835555E-2</c:v>
                </c:pt>
                <c:pt idx="24">
                  <c:v>3.2500577000000003E-2</c:v>
                </c:pt>
                <c:pt idx="25">
                  <c:v>3.6172125100000001E-2</c:v>
                </c:pt>
                <c:pt idx="26">
                  <c:v>3.9332432690000002E-2</c:v>
                </c:pt>
                <c:pt idx="27">
                  <c:v>3.3171166250000002E-2</c:v>
                </c:pt>
                <c:pt idx="28">
                  <c:v>3.5680682409999998E-2</c:v>
                </c:pt>
                <c:pt idx="29">
                  <c:v>3.1684628300000003E-2</c:v>
                </c:pt>
                <c:pt idx="30">
                  <c:v>4.0476550030000003E-2</c:v>
                </c:pt>
                <c:pt idx="31">
                  <c:v>4.0289150500000002E-2</c:v>
                </c:pt>
                <c:pt idx="32">
                  <c:v>3.2559867800000003E-2</c:v>
                </c:pt>
                <c:pt idx="33">
                  <c:v>3.2768154799999998E-2</c:v>
                </c:pt>
                <c:pt idx="34">
                  <c:v>3.6008119399999997E-2</c:v>
                </c:pt>
                <c:pt idx="35">
                  <c:v>3.8230293679999999E-2</c:v>
                </c:pt>
                <c:pt idx="36">
                  <c:v>3.677694745E-2</c:v>
                </c:pt>
                <c:pt idx="37">
                  <c:v>3.0480473389999999E-2</c:v>
                </c:pt>
                <c:pt idx="38">
                  <c:v>4.3892050869999998E-2</c:v>
                </c:pt>
                <c:pt idx="39">
                  <c:v>5.0777954450000003E-2</c:v>
                </c:pt>
                <c:pt idx="40">
                  <c:v>5.9324250570000001E-2</c:v>
                </c:pt>
                <c:pt idx="41">
                  <c:v>8.5662989499999995E-2</c:v>
                </c:pt>
                <c:pt idx="42">
                  <c:v>0.1494946989</c:v>
                </c:pt>
                <c:pt idx="43">
                  <c:v>0.13552549720000001</c:v>
                </c:pt>
                <c:pt idx="44">
                  <c:v>6.9456068110000005E-2</c:v>
                </c:pt>
                <c:pt idx="45">
                  <c:v>6.5549037810000002E-2</c:v>
                </c:pt>
                <c:pt idx="46">
                  <c:v>6.2752938879999998E-2</c:v>
                </c:pt>
                <c:pt idx="47">
                  <c:v>6.5603034680000005E-2</c:v>
                </c:pt>
                <c:pt idx="48">
                  <c:v>6.8514910849999999E-2</c:v>
                </c:pt>
                <c:pt idx="49">
                  <c:v>7.2994935019999999E-2</c:v>
                </c:pt>
              </c:numCache>
            </c:numRef>
          </c:val>
          <c:smooth val="0"/>
          <c:extLst>
            <c:ext xmlns:c16="http://schemas.microsoft.com/office/drawing/2014/chart" uri="{C3380CC4-5D6E-409C-BE32-E72D297353CC}">
              <c16:uniqueId val="{0000000A-0158-442F-AA24-11FB2E936EA6}"/>
            </c:ext>
          </c:extLst>
        </c:ser>
        <c:ser>
          <c:idx val="12"/>
          <c:order val="11"/>
          <c:tx>
            <c:strRef>
              <c:f>Sheet3!$B$15</c:f>
              <c:strCache>
                <c:ptCount val="1"/>
                <c:pt idx="0">
                  <c:v>Tonga</c:v>
                </c:pt>
              </c:strCache>
            </c:strRef>
          </c:tx>
          <c:spPr>
            <a:ln w="28575" cap="rnd">
              <a:solidFill>
                <a:schemeClr val="accent1">
                  <a:lumMod val="80000"/>
                  <a:lumOff val="20000"/>
                </a:schemeClr>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Sheet3!$C$15:$AZ$15</c:f>
              <c:numCache>
                <c:formatCode>General</c:formatCode>
                <c:ptCount val="50"/>
                <c:pt idx="0">
                  <c:v>6.7636527999999996E-3</c:v>
                </c:pt>
                <c:pt idx="1">
                  <c:v>6.7636523230000002E-3</c:v>
                </c:pt>
                <c:pt idx="2">
                  <c:v>7.8398801420000008E-3</c:v>
                </c:pt>
                <c:pt idx="3">
                  <c:v>6.9767199979999996E-3</c:v>
                </c:pt>
                <c:pt idx="4">
                  <c:v>7.0228842899999998E-3</c:v>
                </c:pt>
                <c:pt idx="5">
                  <c:v>8.5088854299999999E-3</c:v>
                </c:pt>
                <c:pt idx="6">
                  <c:v>7.0566024600000003E-3</c:v>
                </c:pt>
                <c:pt idx="7">
                  <c:v>8.6462426399999993E-3</c:v>
                </c:pt>
                <c:pt idx="8">
                  <c:v>8.7466767499999997E-3</c:v>
                </c:pt>
                <c:pt idx="9">
                  <c:v>1.0226647619999999E-2</c:v>
                </c:pt>
                <c:pt idx="10">
                  <c:v>9.0754705700000007E-3</c:v>
                </c:pt>
                <c:pt idx="11">
                  <c:v>1.8014982499999999E-2</c:v>
                </c:pt>
                <c:pt idx="12">
                  <c:v>1.4047858999999999E-2</c:v>
                </c:pt>
                <c:pt idx="13">
                  <c:v>1.54521816E-2</c:v>
                </c:pt>
                <c:pt idx="14">
                  <c:v>1.5279330400000001E-2</c:v>
                </c:pt>
                <c:pt idx="15">
                  <c:v>1.71594991E-2</c:v>
                </c:pt>
                <c:pt idx="16">
                  <c:v>1.34294232E-2</c:v>
                </c:pt>
                <c:pt idx="17">
                  <c:v>2.2370342000000001E-2</c:v>
                </c:pt>
                <c:pt idx="18">
                  <c:v>2.3338417600000001E-2</c:v>
                </c:pt>
                <c:pt idx="19">
                  <c:v>2.0482081499999999E-2</c:v>
                </c:pt>
                <c:pt idx="20">
                  <c:v>1.99997565E-2</c:v>
                </c:pt>
                <c:pt idx="21">
                  <c:v>2.0613401900000002E-2</c:v>
                </c:pt>
                <c:pt idx="22">
                  <c:v>2.2686188900000001E-2</c:v>
                </c:pt>
                <c:pt idx="23">
                  <c:v>2.2917762299999998E-2</c:v>
                </c:pt>
                <c:pt idx="24">
                  <c:v>3.2500577000000003E-2</c:v>
                </c:pt>
                <c:pt idx="25">
                  <c:v>3.6172125100000001E-2</c:v>
                </c:pt>
                <c:pt idx="26">
                  <c:v>3.9332432690000002E-2</c:v>
                </c:pt>
                <c:pt idx="27">
                  <c:v>3.3171166250000002E-2</c:v>
                </c:pt>
                <c:pt idx="28">
                  <c:v>3.5680682409999998E-2</c:v>
                </c:pt>
                <c:pt idx="29">
                  <c:v>3.1684628300000003E-2</c:v>
                </c:pt>
                <c:pt idx="30">
                  <c:v>4.0476550030000003E-2</c:v>
                </c:pt>
                <c:pt idx="31">
                  <c:v>4.0289150500000002E-2</c:v>
                </c:pt>
                <c:pt idx="32">
                  <c:v>3.2559867800000003E-2</c:v>
                </c:pt>
                <c:pt idx="33">
                  <c:v>3.2768154799999998E-2</c:v>
                </c:pt>
                <c:pt idx="34">
                  <c:v>3.6008119399999997E-2</c:v>
                </c:pt>
                <c:pt idx="35">
                  <c:v>3.8230293679999999E-2</c:v>
                </c:pt>
                <c:pt idx="36">
                  <c:v>3.677694745E-2</c:v>
                </c:pt>
                <c:pt idx="37">
                  <c:v>4.5720796139999999E-2</c:v>
                </c:pt>
                <c:pt idx="38">
                  <c:v>6.5838001699999996E-2</c:v>
                </c:pt>
                <c:pt idx="39">
                  <c:v>7.6167051380000003E-2</c:v>
                </c:pt>
                <c:pt idx="40">
                  <c:v>8.8986422640000007E-2</c:v>
                </c:pt>
                <c:pt idx="41">
                  <c:v>0.12849445509999999</c:v>
                </c:pt>
                <c:pt idx="42">
                  <c:v>0.22424192949999999</c:v>
                </c:pt>
                <c:pt idx="43">
                  <c:v>0.13552549720000001</c:v>
                </c:pt>
                <c:pt idx="44">
                  <c:v>6.1292002300000002E-2</c:v>
                </c:pt>
                <c:pt idx="45">
                  <c:v>6.0655630469999999E-2</c:v>
                </c:pt>
                <c:pt idx="46">
                  <c:v>5.8068253549999997E-2</c:v>
                </c:pt>
                <c:pt idx="47">
                  <c:v>6.0705576480000002E-2</c:v>
                </c:pt>
                <c:pt idx="48">
                  <c:v>6.3400069569999995E-2</c:v>
                </c:pt>
                <c:pt idx="49">
                  <c:v>6.7545712250000001E-2</c:v>
                </c:pt>
              </c:numCache>
            </c:numRef>
          </c:val>
          <c:smooth val="0"/>
          <c:extLst>
            <c:ext xmlns:c16="http://schemas.microsoft.com/office/drawing/2014/chart" uri="{C3380CC4-5D6E-409C-BE32-E72D297353CC}">
              <c16:uniqueId val="{0000000B-0158-442F-AA24-11FB2E936EA6}"/>
            </c:ext>
          </c:extLst>
        </c:ser>
        <c:ser>
          <c:idx val="13"/>
          <c:order val="12"/>
          <c:tx>
            <c:strRef>
              <c:f>Sheet3!$B$16</c:f>
              <c:strCache>
                <c:ptCount val="1"/>
                <c:pt idx="0">
                  <c:v>Tuvalu</c:v>
                </c:pt>
              </c:strCache>
            </c:strRef>
          </c:tx>
          <c:spPr>
            <a:ln w="28575" cap="rnd">
              <a:solidFill>
                <a:schemeClr val="accent2">
                  <a:lumMod val="80000"/>
                  <a:lumOff val="20000"/>
                </a:schemeClr>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Sheet3!$C$16:$AZ$16</c:f>
              <c:numCache>
                <c:formatCode>General</c:formatCode>
                <c:ptCount val="50"/>
              </c:numCache>
            </c:numRef>
          </c:val>
          <c:smooth val="0"/>
          <c:extLst>
            <c:ext xmlns:c16="http://schemas.microsoft.com/office/drawing/2014/chart" uri="{C3380CC4-5D6E-409C-BE32-E72D297353CC}">
              <c16:uniqueId val="{0000000C-0158-442F-AA24-11FB2E936EA6}"/>
            </c:ext>
          </c:extLst>
        </c:ser>
        <c:ser>
          <c:idx val="14"/>
          <c:order val="13"/>
          <c:tx>
            <c:strRef>
              <c:f>Sheet3!$B$17</c:f>
              <c:strCache>
                <c:ptCount val="1"/>
                <c:pt idx="0">
                  <c:v>Vanuatu</c:v>
                </c:pt>
              </c:strCache>
            </c:strRef>
          </c:tx>
          <c:spPr>
            <a:ln w="28575" cap="rnd">
              <a:solidFill>
                <a:schemeClr val="accent3">
                  <a:lumMod val="80000"/>
                  <a:lumOff val="20000"/>
                </a:schemeClr>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Sheet3!$C$17:$AZ$17</c:f>
              <c:numCache>
                <c:formatCode>General</c:formatCode>
                <c:ptCount val="50"/>
                <c:pt idx="0">
                  <c:v>3.1168893E-2</c:v>
                </c:pt>
                <c:pt idx="1">
                  <c:v>3.1168882855999998E-2</c:v>
                </c:pt>
                <c:pt idx="2">
                  <c:v>3.6128486049999999E-2</c:v>
                </c:pt>
                <c:pt idx="3">
                  <c:v>3.2150788409999999E-2</c:v>
                </c:pt>
                <c:pt idx="4">
                  <c:v>3.2363527660000002E-2</c:v>
                </c:pt>
                <c:pt idx="5">
                  <c:v>3.9211393999999997E-2</c:v>
                </c:pt>
                <c:pt idx="6">
                  <c:v>3.2518944399999999E-2</c:v>
                </c:pt>
                <c:pt idx="7">
                  <c:v>3.9844361299999999E-2</c:v>
                </c:pt>
                <c:pt idx="8">
                  <c:v>4.0307226000000002E-2</c:v>
                </c:pt>
                <c:pt idx="9">
                  <c:v>4.7127427700000002E-2</c:v>
                </c:pt>
                <c:pt idx="10">
                  <c:v>4.1822463099999999E-2</c:v>
                </c:pt>
                <c:pt idx="11">
                  <c:v>5.6650901400000002E-2</c:v>
                </c:pt>
                <c:pt idx="12">
                  <c:v>4.7378958499999999E-2</c:v>
                </c:pt>
                <c:pt idx="13">
                  <c:v>2.42958741E-2</c:v>
                </c:pt>
                <c:pt idx="14">
                  <c:v>4.7897545E-2</c:v>
                </c:pt>
                <c:pt idx="15">
                  <c:v>5.1763171599999998E-2</c:v>
                </c:pt>
                <c:pt idx="16">
                  <c:v>4.0453350300000003E-2</c:v>
                </c:pt>
                <c:pt idx="17">
                  <c:v>4.5901886900000001E-2</c:v>
                </c:pt>
                <c:pt idx="18">
                  <c:v>4.6676801400000002E-2</c:v>
                </c:pt>
                <c:pt idx="19">
                  <c:v>4.0964213999999999E-2</c:v>
                </c:pt>
                <c:pt idx="20">
                  <c:v>3.9999498000000001E-2</c:v>
                </c:pt>
                <c:pt idx="21">
                  <c:v>2.0613401900000002E-2</c:v>
                </c:pt>
                <c:pt idx="22">
                  <c:v>2.0810793099999999E-2</c:v>
                </c:pt>
                <c:pt idx="23">
                  <c:v>2.0962610699999999E-2</c:v>
                </c:pt>
                <c:pt idx="24">
                  <c:v>1.4947794299999999E-2</c:v>
                </c:pt>
                <c:pt idx="25">
                  <c:v>1.6636433419999999E-2</c:v>
                </c:pt>
                <c:pt idx="26">
                  <c:v>1.804051173E-2</c:v>
                </c:pt>
                <c:pt idx="27">
                  <c:v>1.525620892E-2</c:v>
                </c:pt>
                <c:pt idx="28">
                  <c:v>1.6410397279999999E-2</c:v>
                </c:pt>
                <c:pt idx="29">
                  <c:v>1.4572496609999999E-2</c:v>
                </c:pt>
                <c:pt idx="30">
                  <c:v>2.023826003E-2</c:v>
                </c:pt>
                <c:pt idx="31">
                  <c:v>2.0144573369999998E-2</c:v>
                </c:pt>
                <c:pt idx="32">
                  <c:v>1.6279956809999999E-2</c:v>
                </c:pt>
                <c:pt idx="33">
                  <c:v>1.638409071E-2</c:v>
                </c:pt>
                <c:pt idx="34">
                  <c:v>1.8004064069999999E-2</c:v>
                </c:pt>
                <c:pt idx="35">
                  <c:v>1.9115144189999999E-2</c:v>
                </c:pt>
                <c:pt idx="36">
                  <c:v>1.8388463510000001E-2</c:v>
                </c:pt>
                <c:pt idx="37">
                  <c:v>3.0480473389999999E-2</c:v>
                </c:pt>
                <c:pt idx="38">
                  <c:v>2.1946010759999999E-2</c:v>
                </c:pt>
                <c:pt idx="39">
                  <c:v>5.0777954450000003E-2</c:v>
                </c:pt>
                <c:pt idx="40">
                  <c:v>5.9324250570000001E-2</c:v>
                </c:pt>
                <c:pt idx="41">
                  <c:v>8.5662989499999995E-2</c:v>
                </c:pt>
                <c:pt idx="42">
                  <c:v>0.1494946989</c:v>
                </c:pt>
                <c:pt idx="43">
                  <c:v>9.0350301100000002E-2</c:v>
                </c:pt>
                <c:pt idx="44">
                  <c:v>4.0077935840000002E-2</c:v>
                </c:pt>
                <c:pt idx="45">
                  <c:v>3.9488730889999997E-2</c:v>
                </c:pt>
                <c:pt idx="46">
                  <c:v>3.7804305009999997E-2</c:v>
                </c:pt>
                <c:pt idx="47">
                  <c:v>3.9521295179999999E-2</c:v>
                </c:pt>
                <c:pt idx="48">
                  <c:v>4.1275438829999997E-2</c:v>
                </c:pt>
                <c:pt idx="49">
                  <c:v>4.3974380120000003E-2</c:v>
                </c:pt>
              </c:numCache>
            </c:numRef>
          </c:val>
          <c:smooth val="0"/>
          <c:extLst>
            <c:ext xmlns:c16="http://schemas.microsoft.com/office/drawing/2014/chart" uri="{C3380CC4-5D6E-409C-BE32-E72D297353CC}">
              <c16:uniqueId val="{0000000D-0158-442F-AA24-11FB2E936EA6}"/>
            </c:ext>
          </c:extLst>
        </c:ser>
        <c:dLbls>
          <c:showLegendKey val="0"/>
          <c:showVal val="0"/>
          <c:showCatName val="0"/>
          <c:showSerName val="0"/>
          <c:showPercent val="0"/>
          <c:showBubbleSize val="0"/>
        </c:dLbls>
        <c:smooth val="0"/>
        <c:axId val="870059040"/>
        <c:axId val="870064032"/>
      </c:lineChart>
      <c:catAx>
        <c:axId val="870059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70064032"/>
        <c:crosses val="autoZero"/>
        <c:auto val="1"/>
        <c:lblAlgn val="ctr"/>
        <c:lblOffset val="100"/>
        <c:noMultiLvlLbl val="0"/>
      </c:catAx>
      <c:valAx>
        <c:axId val="870064032"/>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AU" b="1"/>
                  <a:t>Transport</a:t>
                </a:r>
                <a:r>
                  <a:rPr lang="en-AU" b="1" baseline="0"/>
                  <a:t> CO2 Emmissions (Mt)</a:t>
                </a:r>
                <a:endParaRPr lang="en-AU" b="1"/>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0059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AU" sz="1800" b="1"/>
              <a:t>Transport</a:t>
            </a:r>
            <a:r>
              <a:rPr lang="en-AU" sz="1800" b="1" baseline="0"/>
              <a:t> C02 Emmissions </a:t>
            </a:r>
            <a:endParaRPr lang="en-AU"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0"/>
          <c:tx>
            <c:strRef>
              <c:f>Sheet3!$B$5</c:f>
              <c:strCache>
                <c:ptCount val="1"/>
                <c:pt idx="0">
                  <c:v>Cook Islands</c:v>
                </c:pt>
              </c:strCache>
            </c:strRef>
          </c:tx>
          <c:spPr>
            <a:ln w="28575" cap="rnd">
              <a:solidFill>
                <a:schemeClr val="accent3"/>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Sheet3!$C$5:$AZ$5</c:f>
              <c:numCache>
                <c:formatCode>General</c:formatCode>
                <c:ptCount val="50"/>
                <c:pt idx="0">
                  <c:v>6.4987146999999999E-3</c:v>
                </c:pt>
                <c:pt idx="1">
                  <c:v>6.4987181899999998E-3</c:v>
                </c:pt>
                <c:pt idx="2">
                  <c:v>7.5327910729999998E-3</c:v>
                </c:pt>
                <c:pt idx="3">
                  <c:v>6.7034433460000003E-3</c:v>
                </c:pt>
                <c:pt idx="4">
                  <c:v>6.7477906400000001E-3</c:v>
                </c:pt>
                <c:pt idx="5">
                  <c:v>8.1755904900000006E-3</c:v>
                </c:pt>
                <c:pt idx="6">
                  <c:v>6.7801871500000003E-3</c:v>
                </c:pt>
                <c:pt idx="7">
                  <c:v>8.3075612600000005E-3</c:v>
                </c:pt>
                <c:pt idx="8">
                  <c:v>8.4040616000000002E-3</c:v>
                </c:pt>
                <c:pt idx="9">
                  <c:v>9.8260672900000005E-3</c:v>
                </c:pt>
                <c:pt idx="10">
                  <c:v>8.7199748899999992E-3</c:v>
                </c:pt>
                <c:pt idx="11">
                  <c:v>2.3708386299999998E-2</c:v>
                </c:pt>
                <c:pt idx="12">
                  <c:v>1.9496394699999999E-2</c:v>
                </c:pt>
                <c:pt idx="13">
                  <c:v>2.0165611E-2</c:v>
                </c:pt>
                <c:pt idx="14">
                  <c:v>1.9877472699999999E-2</c:v>
                </c:pt>
                <c:pt idx="15">
                  <c:v>2.1429950199999999E-2</c:v>
                </c:pt>
                <c:pt idx="16">
                  <c:v>1.53438029E-2</c:v>
                </c:pt>
                <c:pt idx="17">
                  <c:v>1.7410420199999999E-2</c:v>
                </c:pt>
                <c:pt idx="18">
                  <c:v>1.76559669E-2</c:v>
                </c:pt>
                <c:pt idx="19">
                  <c:v>1.3690629100000001E-2</c:v>
                </c:pt>
                <c:pt idx="20">
                  <c:v>1.3368223300000001E-2</c:v>
                </c:pt>
                <c:pt idx="21">
                  <c:v>1.1498644000000001E-2</c:v>
                </c:pt>
                <c:pt idx="22">
                  <c:v>1.5122436E-2</c:v>
                </c:pt>
                <c:pt idx="23">
                  <c:v>1.5288028299999999E-2</c:v>
                </c:pt>
                <c:pt idx="24">
                  <c:v>1.08620175E-2</c:v>
                </c:pt>
                <c:pt idx="25">
                  <c:v>1.2056051890000001E-2</c:v>
                </c:pt>
                <c:pt idx="26">
                  <c:v>1.3109376270999999E-2</c:v>
                </c:pt>
                <c:pt idx="27">
                  <c:v>1.10861486E-2</c:v>
                </c:pt>
                <c:pt idx="28">
                  <c:v>1.1924847569999999E-2</c:v>
                </c:pt>
                <c:pt idx="29">
                  <c:v>1.0589309389999999E-2</c:v>
                </c:pt>
                <c:pt idx="30">
                  <c:v>1.6186952939999999E-2</c:v>
                </c:pt>
                <c:pt idx="31">
                  <c:v>1.611200741E-2</c:v>
                </c:pt>
                <c:pt idx="32">
                  <c:v>1.302101577E-2</c:v>
                </c:pt>
                <c:pt idx="33">
                  <c:v>1.3104289870000001E-2</c:v>
                </c:pt>
                <c:pt idx="34">
                  <c:v>1.4399985489999999E-2</c:v>
                </c:pt>
                <c:pt idx="35">
                  <c:v>1.8694775029999999E-2</c:v>
                </c:pt>
                <c:pt idx="36">
                  <c:v>1.8388463510000001E-2</c:v>
                </c:pt>
                <c:pt idx="37">
                  <c:v>1.4630627219999999E-2</c:v>
                </c:pt>
                <c:pt idx="38">
                  <c:v>2.1946010759999999E-2</c:v>
                </c:pt>
                <c:pt idx="39">
                  <c:v>2.538899759E-2</c:v>
                </c:pt>
                <c:pt idx="40">
                  <c:v>2.9662179189999999E-2</c:v>
                </c:pt>
                <c:pt idx="41">
                  <c:v>4.2831543600000001E-2</c:v>
                </c:pt>
                <c:pt idx="42">
                  <c:v>7.4747400310000003E-2</c:v>
                </c:pt>
                <c:pt idx="43">
                  <c:v>4.5175226059999997E-2</c:v>
                </c:pt>
                <c:pt idx="44">
                  <c:v>2.228614554E-2</c:v>
                </c:pt>
                <c:pt idx="45">
                  <c:v>2.0863414510000001E-2</c:v>
                </c:pt>
                <c:pt idx="46">
                  <c:v>1.9973463989999999E-2</c:v>
                </c:pt>
                <c:pt idx="47">
                  <c:v>2.0880608370000001E-2</c:v>
                </c:pt>
                <c:pt idx="48">
                  <c:v>2.180738653E-2</c:v>
                </c:pt>
                <c:pt idx="49">
                  <c:v>2.3233346580000001E-2</c:v>
                </c:pt>
              </c:numCache>
            </c:numRef>
          </c:val>
          <c:smooth val="0"/>
          <c:extLst>
            <c:ext xmlns:c16="http://schemas.microsoft.com/office/drawing/2014/chart" uri="{C3380CC4-5D6E-409C-BE32-E72D297353CC}">
              <c16:uniqueId val="{00000000-2FFE-46CA-B614-191F76CD7B2D}"/>
            </c:ext>
          </c:extLst>
        </c:ser>
        <c:ser>
          <c:idx val="3"/>
          <c:order val="1"/>
          <c:tx>
            <c:strRef>
              <c:f>Sheet3!$B$6</c:f>
              <c:strCache>
                <c:ptCount val="1"/>
                <c:pt idx="0">
                  <c:v>Fiji</c:v>
                </c:pt>
              </c:strCache>
            </c:strRef>
          </c:tx>
          <c:spPr>
            <a:ln w="28575" cap="rnd">
              <a:solidFill>
                <a:srgbClr val="002060"/>
              </a:solidFill>
              <a:prstDash val="sysDot"/>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Sheet3!$C$6:$AZ$6</c:f>
              <c:numCache>
                <c:formatCode>General</c:formatCode>
                <c:ptCount val="50"/>
                <c:pt idx="0">
                  <c:v>0.23376728999999999</c:v>
                </c:pt>
                <c:pt idx="1">
                  <c:v>0.23376664355999999</c:v>
                </c:pt>
                <c:pt idx="2">
                  <c:v>0.27096378180000003</c:v>
                </c:pt>
                <c:pt idx="3">
                  <c:v>0.24113085940000001</c:v>
                </c:pt>
                <c:pt idx="4">
                  <c:v>0.24272658</c:v>
                </c:pt>
                <c:pt idx="5">
                  <c:v>0.29408652229999999</c:v>
                </c:pt>
                <c:pt idx="6">
                  <c:v>0.24389168680000001</c:v>
                </c:pt>
                <c:pt idx="7">
                  <c:v>0.29883322699999998</c:v>
                </c:pt>
                <c:pt idx="8">
                  <c:v>0.30230469900000001</c:v>
                </c:pt>
                <c:pt idx="9">
                  <c:v>0.35345533899999998</c:v>
                </c:pt>
                <c:pt idx="10">
                  <c:v>0.31366786800000002</c:v>
                </c:pt>
                <c:pt idx="11">
                  <c:v>0.42488112099999997</c:v>
                </c:pt>
                <c:pt idx="12">
                  <c:v>0.35534203199999997</c:v>
                </c:pt>
                <c:pt idx="13">
                  <c:v>0.29155017900000002</c:v>
                </c:pt>
                <c:pt idx="14">
                  <c:v>0.263436534</c:v>
                </c:pt>
                <c:pt idx="15">
                  <c:v>0.28469758899999997</c:v>
                </c:pt>
                <c:pt idx="16">
                  <c:v>0.28317334900000002</c:v>
                </c:pt>
                <c:pt idx="17">
                  <c:v>0.25246063800000001</c:v>
                </c:pt>
                <c:pt idx="18">
                  <c:v>0.25672262299999998</c:v>
                </c:pt>
                <c:pt idx="19">
                  <c:v>0.26626712800000002</c:v>
                </c:pt>
                <c:pt idx="20">
                  <c:v>0.27999660900000001</c:v>
                </c:pt>
                <c:pt idx="21">
                  <c:v>0.24736066300000001</c:v>
                </c:pt>
                <c:pt idx="22">
                  <c:v>0.27223412600000002</c:v>
                </c:pt>
                <c:pt idx="23">
                  <c:v>0.29793049100000002</c:v>
                </c:pt>
                <c:pt idx="24">
                  <c:v>0.21125345600000001</c:v>
                </c:pt>
                <c:pt idx="25">
                  <c:v>0.25320493500000002</c:v>
                </c:pt>
                <c:pt idx="26">
                  <c:v>0.29499392369999999</c:v>
                </c:pt>
                <c:pt idx="27">
                  <c:v>0.24878397769999999</c:v>
                </c:pt>
                <c:pt idx="28">
                  <c:v>0.2497651666</c:v>
                </c:pt>
                <c:pt idx="29">
                  <c:v>0.25347697460000002</c:v>
                </c:pt>
                <c:pt idx="30">
                  <c:v>0.384527075</c:v>
                </c:pt>
                <c:pt idx="31">
                  <c:v>0.423036254</c:v>
                </c:pt>
                <c:pt idx="32">
                  <c:v>0.40699879300000003</c:v>
                </c:pt>
                <c:pt idx="33">
                  <c:v>0.52429091299999997</c:v>
                </c:pt>
                <c:pt idx="34">
                  <c:v>0.64814641699999997</c:v>
                </c:pt>
                <c:pt idx="35">
                  <c:v>0.66903048490000006</c:v>
                </c:pt>
                <c:pt idx="36">
                  <c:v>0.68037326220000005</c:v>
                </c:pt>
                <c:pt idx="37">
                  <c:v>0.53340882550000002</c:v>
                </c:pt>
                <c:pt idx="38">
                  <c:v>0.65838001700000004</c:v>
                </c:pt>
                <c:pt idx="39">
                  <c:v>0.48239075250000002</c:v>
                </c:pt>
                <c:pt idx="40">
                  <c:v>0.56358159240000005</c:v>
                </c:pt>
                <c:pt idx="41">
                  <c:v>0.81379800229999999</c:v>
                </c:pt>
                <c:pt idx="42">
                  <c:v>1.420198469</c:v>
                </c:pt>
                <c:pt idx="43">
                  <c:v>1.4004298390000001</c:v>
                </c:pt>
                <c:pt idx="44">
                  <c:v>0.64099916420000003</c:v>
                </c:pt>
                <c:pt idx="45">
                  <c:v>0.59464514599999996</c:v>
                </c:pt>
                <c:pt idx="46">
                  <c:v>0.56927971749999995</c:v>
                </c:pt>
                <c:pt idx="47">
                  <c:v>0.59513477250000002</c:v>
                </c:pt>
                <c:pt idx="48">
                  <c:v>0.62155059850000005</c:v>
                </c:pt>
                <c:pt idx="49">
                  <c:v>0.66219232289999996</c:v>
                </c:pt>
              </c:numCache>
            </c:numRef>
          </c:val>
          <c:smooth val="0"/>
          <c:extLst>
            <c:ext xmlns:c16="http://schemas.microsoft.com/office/drawing/2014/chart" uri="{C3380CC4-5D6E-409C-BE32-E72D297353CC}">
              <c16:uniqueId val="{00000001-2FFE-46CA-B614-191F76CD7B2D}"/>
            </c:ext>
          </c:extLst>
        </c:ser>
        <c:ser>
          <c:idx val="4"/>
          <c:order val="2"/>
          <c:tx>
            <c:strRef>
              <c:f>Sheet3!$B$7</c:f>
              <c:strCache>
                <c:ptCount val="1"/>
                <c:pt idx="0">
                  <c:v>Kiribati</c:v>
                </c:pt>
              </c:strCache>
            </c:strRef>
          </c:tx>
          <c:spPr>
            <a:ln w="28575" cap="rnd">
              <a:solidFill>
                <a:schemeClr val="accent5"/>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Sheet3!$C$7:$AZ$7</c:f>
              <c:numCache>
                <c:formatCode>General</c:formatCode>
                <c:ptCount val="50"/>
                <c:pt idx="0">
                  <c:v>5.2363716000000003E-3</c:v>
                </c:pt>
                <c:pt idx="1">
                  <c:v>5.2363797439999998E-3</c:v>
                </c:pt>
                <c:pt idx="2">
                  <c:v>6.0695855990000004E-3</c:v>
                </c:pt>
                <c:pt idx="3">
                  <c:v>5.4013382340000003E-3</c:v>
                </c:pt>
                <c:pt idx="4">
                  <c:v>5.4370738939999996E-3</c:v>
                </c:pt>
                <c:pt idx="5">
                  <c:v>6.5875256700000002E-3</c:v>
                </c:pt>
                <c:pt idx="6">
                  <c:v>5.4631707900000001E-3</c:v>
                </c:pt>
                <c:pt idx="7">
                  <c:v>6.6938578400000002E-3</c:v>
                </c:pt>
                <c:pt idx="8">
                  <c:v>6.7716171000000002E-3</c:v>
                </c:pt>
                <c:pt idx="9">
                  <c:v>7.9174071400000007E-3</c:v>
                </c:pt>
                <c:pt idx="10">
                  <c:v>7.0261653900000002E-3</c:v>
                </c:pt>
                <c:pt idx="11">
                  <c:v>1.1273522940000001E-2</c:v>
                </c:pt>
                <c:pt idx="12">
                  <c:v>9.3810318E-3</c:v>
                </c:pt>
                <c:pt idx="13">
                  <c:v>9.6454729999999999E-3</c:v>
                </c:pt>
                <c:pt idx="14">
                  <c:v>6.9930495999999997E-3</c:v>
                </c:pt>
                <c:pt idx="15">
                  <c:v>7.5574250000000004E-3</c:v>
                </c:pt>
                <c:pt idx="16">
                  <c:v>5.3461289999999998E-3</c:v>
                </c:pt>
                <c:pt idx="17">
                  <c:v>7.0662583000000003E-3</c:v>
                </c:pt>
                <c:pt idx="18">
                  <c:v>7.1659215000000002E-3</c:v>
                </c:pt>
                <c:pt idx="19">
                  <c:v>6.3061228000000002E-3</c:v>
                </c:pt>
                <c:pt idx="20">
                  <c:v>6.1576178000000001E-3</c:v>
                </c:pt>
                <c:pt idx="21">
                  <c:v>7.5793615999999999E-3</c:v>
                </c:pt>
                <c:pt idx="22">
                  <c:v>6.9656496999999998E-3</c:v>
                </c:pt>
                <c:pt idx="23">
                  <c:v>7.0241480999999996E-3</c:v>
                </c:pt>
                <c:pt idx="24">
                  <c:v>5.0032286000000004E-3</c:v>
                </c:pt>
                <c:pt idx="25">
                  <c:v>5.5684323800000001E-3</c:v>
                </c:pt>
                <c:pt idx="26">
                  <c:v>6.038404067E-3</c:v>
                </c:pt>
                <c:pt idx="27">
                  <c:v>5.1064544610000002E-3</c:v>
                </c:pt>
                <c:pt idx="28">
                  <c:v>5.4927761279999999E-3</c:v>
                </c:pt>
                <c:pt idx="29">
                  <c:v>4.8776086800000002E-3</c:v>
                </c:pt>
                <c:pt idx="30">
                  <c:v>7.0934712800000002E-3</c:v>
                </c:pt>
                <c:pt idx="31">
                  <c:v>7.8927364600000008E-3</c:v>
                </c:pt>
                <c:pt idx="32">
                  <c:v>6.3785652200000001E-3</c:v>
                </c:pt>
                <c:pt idx="33">
                  <c:v>6.4193714100000002E-3</c:v>
                </c:pt>
                <c:pt idx="34">
                  <c:v>7.0540815599999997E-3</c:v>
                </c:pt>
                <c:pt idx="35">
                  <c:v>1.0246816452999999E-2</c:v>
                </c:pt>
                <c:pt idx="36">
                  <c:v>9.8544209979999995E-3</c:v>
                </c:pt>
                <c:pt idx="37">
                  <c:v>8.7487014729999996E-3</c:v>
                </c:pt>
                <c:pt idx="38">
                  <c:v>1.2136143719999999E-2</c:v>
                </c:pt>
                <c:pt idx="39">
                  <c:v>2.208840997E-2</c:v>
                </c:pt>
                <c:pt idx="40">
                  <c:v>2.580609062E-2</c:v>
                </c:pt>
                <c:pt idx="41">
                  <c:v>3.7263416639999998E-2</c:v>
                </c:pt>
                <c:pt idx="42">
                  <c:v>6.5179725470000005E-2</c:v>
                </c:pt>
                <c:pt idx="43">
                  <c:v>4.5175226059999997E-2</c:v>
                </c:pt>
                <c:pt idx="44">
                  <c:v>2.1523304100000001E-2</c:v>
                </c:pt>
                <c:pt idx="45">
                  <c:v>1.5704456679999999E-2</c:v>
                </c:pt>
                <c:pt idx="46">
                  <c:v>1.5034574251999999E-2</c:v>
                </c:pt>
                <c:pt idx="47">
                  <c:v>1.5717404359999999E-2</c:v>
                </c:pt>
                <c:pt idx="48">
                  <c:v>1.6415008759999999E-2</c:v>
                </c:pt>
                <c:pt idx="49">
                  <c:v>1.7488392920000002E-2</c:v>
                </c:pt>
              </c:numCache>
            </c:numRef>
          </c:val>
          <c:smooth val="0"/>
          <c:extLst>
            <c:ext xmlns:c16="http://schemas.microsoft.com/office/drawing/2014/chart" uri="{C3380CC4-5D6E-409C-BE32-E72D297353CC}">
              <c16:uniqueId val="{00000002-2FFE-46CA-B614-191F76CD7B2D}"/>
            </c:ext>
          </c:extLst>
        </c:ser>
        <c:ser>
          <c:idx val="5"/>
          <c:order val="3"/>
          <c:tx>
            <c:strRef>
              <c:f>Sheet3!$B$8</c:f>
              <c:strCache>
                <c:ptCount val="1"/>
                <c:pt idx="0">
                  <c:v>Marshall Islands</c:v>
                </c:pt>
              </c:strCache>
            </c:strRef>
          </c:tx>
          <c:spPr>
            <a:ln w="28575" cap="rnd">
              <a:solidFill>
                <a:schemeClr val="accent6"/>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Sheet3!$C$8:$AZ$8</c:f>
              <c:numCache>
                <c:formatCode>General</c:formatCode>
                <c:ptCount val="50"/>
              </c:numCache>
            </c:numRef>
          </c:val>
          <c:smooth val="0"/>
          <c:extLst>
            <c:ext xmlns:c16="http://schemas.microsoft.com/office/drawing/2014/chart" uri="{C3380CC4-5D6E-409C-BE32-E72D297353CC}">
              <c16:uniqueId val="{00000003-2FFE-46CA-B614-191F76CD7B2D}"/>
            </c:ext>
          </c:extLst>
        </c:ser>
        <c:ser>
          <c:idx val="6"/>
          <c:order val="4"/>
          <c:tx>
            <c:strRef>
              <c:f>Sheet3!$B$9</c:f>
              <c:strCache>
                <c:ptCount val="1"/>
                <c:pt idx="0">
                  <c:v>Micronesia (Federated States of)</c:v>
                </c:pt>
              </c:strCache>
            </c:strRef>
          </c:tx>
          <c:spPr>
            <a:ln w="28575" cap="rnd">
              <a:solidFill>
                <a:schemeClr val="accent1">
                  <a:lumMod val="60000"/>
                </a:schemeClr>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Sheet3!$C$9:$AZ$9</c:f>
              <c:numCache>
                <c:formatCode>General</c:formatCode>
                <c:ptCount val="50"/>
              </c:numCache>
            </c:numRef>
          </c:val>
          <c:smooth val="0"/>
          <c:extLst>
            <c:ext xmlns:c16="http://schemas.microsoft.com/office/drawing/2014/chart" uri="{C3380CC4-5D6E-409C-BE32-E72D297353CC}">
              <c16:uniqueId val="{00000004-2FFE-46CA-B614-191F76CD7B2D}"/>
            </c:ext>
          </c:extLst>
        </c:ser>
        <c:ser>
          <c:idx val="7"/>
          <c:order val="5"/>
          <c:tx>
            <c:strRef>
              <c:f>Sheet3!$B$10</c:f>
              <c:strCache>
                <c:ptCount val="1"/>
                <c:pt idx="0">
                  <c:v>Nauru</c:v>
                </c:pt>
              </c:strCache>
            </c:strRef>
          </c:tx>
          <c:spPr>
            <a:ln w="28575" cap="rnd">
              <a:solidFill>
                <a:schemeClr val="accent2">
                  <a:lumMod val="60000"/>
                </a:schemeClr>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Sheet3!$C$10:$AZ$10</c:f>
              <c:numCache>
                <c:formatCode>General</c:formatCode>
                <c:ptCount val="50"/>
              </c:numCache>
            </c:numRef>
          </c:val>
          <c:smooth val="0"/>
          <c:extLst>
            <c:ext xmlns:c16="http://schemas.microsoft.com/office/drawing/2014/chart" uri="{C3380CC4-5D6E-409C-BE32-E72D297353CC}">
              <c16:uniqueId val="{00000005-2FFE-46CA-B614-191F76CD7B2D}"/>
            </c:ext>
          </c:extLst>
        </c:ser>
        <c:ser>
          <c:idx val="9"/>
          <c:order val="6"/>
          <c:tx>
            <c:strRef>
              <c:f>Sheet3!$B$12</c:f>
              <c:strCache>
                <c:ptCount val="1"/>
                <c:pt idx="0">
                  <c:v>Palau</c:v>
                </c:pt>
              </c:strCache>
            </c:strRef>
          </c:tx>
          <c:spPr>
            <a:ln w="28575" cap="rnd">
              <a:solidFill>
                <a:srgbClr val="00B050"/>
              </a:solidFill>
              <a:prstDash val="sysDot"/>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Sheet3!$C$12:$AZ$12</c:f>
              <c:numCache>
                <c:formatCode>General</c:formatCode>
                <c:ptCount val="50"/>
                <c:pt idx="0">
                  <c:v>0.71414058999999996</c:v>
                </c:pt>
                <c:pt idx="1">
                  <c:v>0.71413996349999997</c:v>
                </c:pt>
                <c:pt idx="2">
                  <c:v>0.71413954509999999</c:v>
                </c:pt>
                <c:pt idx="3">
                  <c:v>0.71414023800000004</c:v>
                </c:pt>
                <c:pt idx="4">
                  <c:v>0.71413981100000001</c:v>
                </c:pt>
                <c:pt idx="5">
                  <c:v>0.71413927799999999</c:v>
                </c:pt>
                <c:pt idx="6">
                  <c:v>0.71413986699999998</c:v>
                </c:pt>
                <c:pt idx="7">
                  <c:v>0.71414055499999995</c:v>
                </c:pt>
                <c:pt idx="8">
                  <c:v>0.71414014800000003</c:v>
                </c:pt>
                <c:pt idx="9">
                  <c:v>0.71413944799999995</c:v>
                </c:pt>
                <c:pt idx="10">
                  <c:v>0.71414024499999995</c:v>
                </c:pt>
                <c:pt idx="11">
                  <c:v>0.724904255</c:v>
                </c:pt>
                <c:pt idx="12">
                  <c:v>0.71971390999999996</c:v>
                </c:pt>
                <c:pt idx="13">
                  <c:v>0.74716421</c:v>
                </c:pt>
                <c:pt idx="14">
                  <c:v>0.82632665000000005</c:v>
                </c:pt>
                <c:pt idx="15">
                  <c:v>0.66865964</c:v>
                </c:pt>
                <c:pt idx="16">
                  <c:v>0.72890193000000003</c:v>
                </c:pt>
                <c:pt idx="17">
                  <c:v>0.76411850000000003</c:v>
                </c:pt>
                <c:pt idx="18">
                  <c:v>0.73138314999999998</c:v>
                </c:pt>
                <c:pt idx="19">
                  <c:v>0.76376259999999996</c:v>
                </c:pt>
                <c:pt idx="20">
                  <c:v>0.77183610000000002</c:v>
                </c:pt>
                <c:pt idx="21">
                  <c:v>0.76608352999999996</c:v>
                </c:pt>
                <c:pt idx="22">
                  <c:v>0.70019555</c:v>
                </c:pt>
                <c:pt idx="23">
                  <c:v>0.71660548999999996</c:v>
                </c:pt>
                <c:pt idx="24">
                  <c:v>1.0725190899999999</c:v>
                </c:pt>
                <c:pt idx="25">
                  <c:v>0.904304039</c:v>
                </c:pt>
                <c:pt idx="26">
                  <c:v>0.88498070009999996</c:v>
                </c:pt>
                <c:pt idx="27">
                  <c:v>0.84586492099999999</c:v>
                </c:pt>
                <c:pt idx="28">
                  <c:v>0.74929394699999996</c:v>
                </c:pt>
                <c:pt idx="29">
                  <c:v>0.74458857499999997</c:v>
                </c:pt>
                <c:pt idx="30">
                  <c:v>0.78929301100000004</c:v>
                </c:pt>
                <c:pt idx="31">
                  <c:v>0.82592760600000004</c:v>
                </c:pt>
                <c:pt idx="32">
                  <c:v>0.43955835300000001</c:v>
                </c:pt>
                <c:pt idx="33">
                  <c:v>0.54067519900000005</c:v>
                </c:pt>
                <c:pt idx="34">
                  <c:v>0.46810539200000001</c:v>
                </c:pt>
                <c:pt idx="35">
                  <c:v>0.55433889359999999</c:v>
                </c:pt>
                <c:pt idx="36">
                  <c:v>0.57004297739999998</c:v>
                </c:pt>
                <c:pt idx="37">
                  <c:v>0.4114865218</c:v>
                </c:pt>
                <c:pt idx="38">
                  <c:v>0.5486499413</c:v>
                </c:pt>
                <c:pt idx="39">
                  <c:v>1.015559849</c:v>
                </c:pt>
                <c:pt idx="40">
                  <c:v>1.067837988</c:v>
                </c:pt>
                <c:pt idx="41">
                  <c:v>1.3706082660000001</c:v>
                </c:pt>
                <c:pt idx="42">
                  <c:v>2.541408728</c:v>
                </c:pt>
                <c:pt idx="43">
                  <c:v>1.310078949</c:v>
                </c:pt>
                <c:pt idx="44">
                  <c:v>0.67274810969999999</c:v>
                </c:pt>
                <c:pt idx="45">
                  <c:v>0.63250297740000005</c:v>
                </c:pt>
                <c:pt idx="46">
                  <c:v>0.60552261119999995</c:v>
                </c:pt>
                <c:pt idx="47">
                  <c:v>0.63302405689999997</c:v>
                </c:pt>
                <c:pt idx="48">
                  <c:v>0.66112135900000002</c:v>
                </c:pt>
                <c:pt idx="49">
                  <c:v>0.70435035670000001</c:v>
                </c:pt>
              </c:numCache>
            </c:numRef>
          </c:val>
          <c:smooth val="0"/>
          <c:extLst>
            <c:ext xmlns:c16="http://schemas.microsoft.com/office/drawing/2014/chart" uri="{C3380CC4-5D6E-409C-BE32-E72D297353CC}">
              <c16:uniqueId val="{00000006-2FFE-46CA-B614-191F76CD7B2D}"/>
            </c:ext>
          </c:extLst>
        </c:ser>
        <c:ser>
          <c:idx val="10"/>
          <c:order val="7"/>
          <c:tx>
            <c:strRef>
              <c:f>Sheet3!$B$13</c:f>
              <c:strCache>
                <c:ptCount val="1"/>
                <c:pt idx="0">
                  <c:v>Papua New Guinea</c:v>
                </c:pt>
              </c:strCache>
            </c:strRef>
          </c:tx>
          <c:spPr>
            <a:ln w="28575" cap="rnd">
              <a:solidFill>
                <a:srgbClr val="FF0000"/>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Sheet3!$C$13:$AZ$13</c:f>
              <c:numCache>
                <c:formatCode>General</c:formatCode>
                <c:ptCount val="50"/>
                <c:pt idx="0">
                  <c:v>0.40519592999999998</c:v>
                </c:pt>
                <c:pt idx="1">
                  <c:v>0.40519563330000002</c:v>
                </c:pt>
                <c:pt idx="2">
                  <c:v>0.46967002699999999</c:v>
                </c:pt>
                <c:pt idx="3">
                  <c:v>0.41796018309999999</c:v>
                </c:pt>
                <c:pt idx="4">
                  <c:v>0.42072589399999999</c:v>
                </c:pt>
                <c:pt idx="5">
                  <c:v>0.50974853600000003</c:v>
                </c:pt>
                <c:pt idx="6">
                  <c:v>0.42274529</c:v>
                </c:pt>
                <c:pt idx="7">
                  <c:v>0.51797719099999995</c:v>
                </c:pt>
                <c:pt idx="8">
                  <c:v>0.52399468800000004</c:v>
                </c:pt>
                <c:pt idx="9">
                  <c:v>0.61265666900000004</c:v>
                </c:pt>
                <c:pt idx="10">
                  <c:v>0.54369213199999999</c:v>
                </c:pt>
                <c:pt idx="11">
                  <c:v>0.73646150899999996</c:v>
                </c:pt>
                <c:pt idx="12">
                  <c:v>0.61592694999999997</c:v>
                </c:pt>
                <c:pt idx="13">
                  <c:v>0.63169302999999999</c:v>
                </c:pt>
                <c:pt idx="14">
                  <c:v>0.69451399000000003</c:v>
                </c:pt>
                <c:pt idx="15">
                  <c:v>0.80232937000000004</c:v>
                </c:pt>
                <c:pt idx="16">
                  <c:v>0.62702743999999999</c:v>
                </c:pt>
                <c:pt idx="17">
                  <c:v>0.80328440000000001</c:v>
                </c:pt>
                <c:pt idx="18">
                  <c:v>0.74683003999999997</c:v>
                </c:pt>
                <c:pt idx="19">
                  <c:v>0.67591000999999995</c:v>
                </c:pt>
                <c:pt idx="20">
                  <c:v>0.67999049</c:v>
                </c:pt>
                <c:pt idx="21">
                  <c:v>0.68024174999999998</c:v>
                </c:pt>
                <c:pt idx="22">
                  <c:v>0.74864350999999996</c:v>
                </c:pt>
                <c:pt idx="23">
                  <c:v>0.75628578000000002</c:v>
                </c:pt>
                <c:pt idx="24">
                  <c:v>0.52000992999999995</c:v>
                </c:pt>
                <c:pt idx="25">
                  <c:v>0.59684063499999995</c:v>
                </c:pt>
                <c:pt idx="26">
                  <c:v>0.64898610850000005</c:v>
                </c:pt>
                <c:pt idx="27">
                  <c:v>0.54732512020000001</c:v>
                </c:pt>
                <c:pt idx="28">
                  <c:v>0.57089175950000004</c:v>
                </c:pt>
                <c:pt idx="29">
                  <c:v>0.50695336930000001</c:v>
                </c:pt>
                <c:pt idx="30">
                  <c:v>0.64762447400000001</c:v>
                </c:pt>
                <c:pt idx="31">
                  <c:v>0.64462630099999996</c:v>
                </c:pt>
                <c:pt idx="32">
                  <c:v>0.76515778800000001</c:v>
                </c:pt>
                <c:pt idx="33">
                  <c:v>0.88474068400000005</c:v>
                </c:pt>
                <c:pt idx="34">
                  <c:v>0.97221821200000003</c:v>
                </c:pt>
                <c:pt idx="35">
                  <c:v>1.0322190499999999</c:v>
                </c:pt>
                <c:pt idx="36">
                  <c:v>1.0297538820000001</c:v>
                </c:pt>
                <c:pt idx="37">
                  <c:v>0.853454292</c:v>
                </c:pt>
                <c:pt idx="38">
                  <c:v>0.921732149</c:v>
                </c:pt>
                <c:pt idx="39">
                  <c:v>1.0663381949999999</c:v>
                </c:pt>
                <c:pt idx="40">
                  <c:v>1.245813002</c:v>
                </c:pt>
                <c:pt idx="41">
                  <c:v>1.798923665</c:v>
                </c:pt>
                <c:pt idx="42">
                  <c:v>3.1393842099999998</c:v>
                </c:pt>
                <c:pt idx="43">
                  <c:v>3.9754139419999999</c:v>
                </c:pt>
                <c:pt idx="44">
                  <c:v>1.822411354</c:v>
                </c:pt>
                <c:pt idx="45">
                  <c:v>1.6995727780000001</c:v>
                </c:pt>
                <c:pt idx="46">
                  <c:v>1.6270730819999999</c:v>
                </c:pt>
                <c:pt idx="47">
                  <c:v>1.7009707060000001</c:v>
                </c:pt>
                <c:pt idx="48">
                  <c:v>1.776471259</c:v>
                </c:pt>
                <c:pt idx="49">
                  <c:v>1.892629712</c:v>
                </c:pt>
              </c:numCache>
            </c:numRef>
          </c:val>
          <c:smooth val="0"/>
          <c:extLst>
            <c:ext xmlns:c16="http://schemas.microsoft.com/office/drawing/2014/chart" uri="{C3380CC4-5D6E-409C-BE32-E72D297353CC}">
              <c16:uniqueId val="{00000007-2FFE-46CA-B614-191F76CD7B2D}"/>
            </c:ext>
          </c:extLst>
        </c:ser>
        <c:ser>
          <c:idx val="11"/>
          <c:order val="8"/>
          <c:tx>
            <c:strRef>
              <c:f>Sheet3!$B$14</c:f>
              <c:strCache>
                <c:ptCount val="1"/>
                <c:pt idx="0">
                  <c:v>Samoa</c:v>
                </c:pt>
              </c:strCache>
            </c:strRef>
          </c:tx>
          <c:spPr>
            <a:ln w="28575" cap="rnd">
              <a:solidFill>
                <a:schemeClr val="accent6">
                  <a:lumMod val="60000"/>
                </a:schemeClr>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Sheet3!$C$14:$AZ$14</c:f>
              <c:numCache>
                <c:formatCode>General</c:formatCode>
                <c:ptCount val="50"/>
                <c:pt idx="0">
                  <c:v>1.5584447099999999E-2</c:v>
                </c:pt>
                <c:pt idx="1">
                  <c:v>1.5584444814E-2</c:v>
                </c:pt>
                <c:pt idx="2">
                  <c:v>1.806425008E-2</c:v>
                </c:pt>
                <c:pt idx="3">
                  <c:v>1.6075391599999999E-2</c:v>
                </c:pt>
                <c:pt idx="4">
                  <c:v>1.6181764469999999E-2</c:v>
                </c:pt>
                <c:pt idx="5">
                  <c:v>1.9605701829999999E-2</c:v>
                </c:pt>
                <c:pt idx="6">
                  <c:v>1.6259375E-2</c:v>
                </c:pt>
                <c:pt idx="7">
                  <c:v>1.9922242900000001E-2</c:v>
                </c:pt>
                <c:pt idx="8">
                  <c:v>2.0153573349999999E-2</c:v>
                </c:pt>
                <c:pt idx="9">
                  <c:v>2.3563672470000002E-2</c:v>
                </c:pt>
                <c:pt idx="10">
                  <c:v>2.0911228069999999E-2</c:v>
                </c:pt>
                <c:pt idx="11">
                  <c:v>2.8325454E-2</c:v>
                </c:pt>
                <c:pt idx="12">
                  <c:v>4.7378958499999999E-2</c:v>
                </c:pt>
                <c:pt idx="13">
                  <c:v>4.8591768100000002E-2</c:v>
                </c:pt>
                <c:pt idx="14">
                  <c:v>4.7897545E-2</c:v>
                </c:pt>
                <c:pt idx="15">
                  <c:v>5.1763171599999998E-2</c:v>
                </c:pt>
                <c:pt idx="16">
                  <c:v>4.0453350300000003E-2</c:v>
                </c:pt>
                <c:pt idx="17">
                  <c:v>4.5901886900000001E-2</c:v>
                </c:pt>
                <c:pt idx="18">
                  <c:v>4.6676801400000002E-2</c:v>
                </c:pt>
                <c:pt idx="19">
                  <c:v>4.0964213999999999E-2</c:v>
                </c:pt>
                <c:pt idx="20">
                  <c:v>3.9999498000000001E-2</c:v>
                </c:pt>
                <c:pt idx="21">
                  <c:v>4.1226787500000001E-2</c:v>
                </c:pt>
                <c:pt idx="22">
                  <c:v>4.5372287999999997E-2</c:v>
                </c:pt>
                <c:pt idx="23">
                  <c:v>4.5835555E-2</c:v>
                </c:pt>
                <c:pt idx="24">
                  <c:v>3.2500577000000003E-2</c:v>
                </c:pt>
                <c:pt idx="25">
                  <c:v>3.6172125100000001E-2</c:v>
                </c:pt>
                <c:pt idx="26">
                  <c:v>3.9332432690000002E-2</c:v>
                </c:pt>
                <c:pt idx="27">
                  <c:v>3.3171166250000002E-2</c:v>
                </c:pt>
                <c:pt idx="28">
                  <c:v>3.5680682409999998E-2</c:v>
                </c:pt>
                <c:pt idx="29">
                  <c:v>3.1684628300000003E-2</c:v>
                </c:pt>
                <c:pt idx="30">
                  <c:v>4.0476550030000003E-2</c:v>
                </c:pt>
                <c:pt idx="31">
                  <c:v>4.0289150500000002E-2</c:v>
                </c:pt>
                <c:pt idx="32">
                  <c:v>3.2559867800000003E-2</c:v>
                </c:pt>
                <c:pt idx="33">
                  <c:v>3.2768154799999998E-2</c:v>
                </c:pt>
                <c:pt idx="34">
                  <c:v>3.6008119399999997E-2</c:v>
                </c:pt>
                <c:pt idx="35">
                  <c:v>3.8230293679999999E-2</c:v>
                </c:pt>
                <c:pt idx="36">
                  <c:v>3.677694745E-2</c:v>
                </c:pt>
                <c:pt idx="37">
                  <c:v>3.0480473389999999E-2</c:v>
                </c:pt>
                <c:pt idx="38">
                  <c:v>4.3892050869999998E-2</c:v>
                </c:pt>
                <c:pt idx="39">
                  <c:v>5.0777954450000003E-2</c:v>
                </c:pt>
                <c:pt idx="40">
                  <c:v>5.9324250570000001E-2</c:v>
                </c:pt>
                <c:pt idx="41">
                  <c:v>8.5662989499999995E-2</c:v>
                </c:pt>
                <c:pt idx="42">
                  <c:v>0.1494946989</c:v>
                </c:pt>
                <c:pt idx="43">
                  <c:v>0.13552549720000001</c:v>
                </c:pt>
                <c:pt idx="44">
                  <c:v>6.9456068110000005E-2</c:v>
                </c:pt>
                <c:pt idx="45">
                  <c:v>6.5549037810000002E-2</c:v>
                </c:pt>
                <c:pt idx="46">
                  <c:v>6.2752938879999998E-2</c:v>
                </c:pt>
                <c:pt idx="47">
                  <c:v>6.5603034680000005E-2</c:v>
                </c:pt>
                <c:pt idx="48">
                  <c:v>6.8514910849999999E-2</c:v>
                </c:pt>
                <c:pt idx="49">
                  <c:v>7.2994935019999999E-2</c:v>
                </c:pt>
              </c:numCache>
            </c:numRef>
          </c:val>
          <c:smooth val="0"/>
          <c:extLst>
            <c:ext xmlns:c16="http://schemas.microsoft.com/office/drawing/2014/chart" uri="{C3380CC4-5D6E-409C-BE32-E72D297353CC}">
              <c16:uniqueId val="{00000008-2FFE-46CA-B614-191F76CD7B2D}"/>
            </c:ext>
          </c:extLst>
        </c:ser>
        <c:ser>
          <c:idx val="12"/>
          <c:order val="9"/>
          <c:tx>
            <c:strRef>
              <c:f>Sheet3!$B$15</c:f>
              <c:strCache>
                <c:ptCount val="1"/>
                <c:pt idx="0">
                  <c:v>Tonga</c:v>
                </c:pt>
              </c:strCache>
            </c:strRef>
          </c:tx>
          <c:spPr>
            <a:ln w="28575" cap="rnd">
              <a:solidFill>
                <a:schemeClr val="accent1">
                  <a:lumMod val="80000"/>
                  <a:lumOff val="20000"/>
                </a:schemeClr>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Sheet3!$C$15:$AZ$15</c:f>
              <c:numCache>
                <c:formatCode>General</c:formatCode>
                <c:ptCount val="50"/>
                <c:pt idx="0">
                  <c:v>6.7636527999999996E-3</c:v>
                </c:pt>
                <c:pt idx="1">
                  <c:v>6.7636523230000002E-3</c:v>
                </c:pt>
                <c:pt idx="2">
                  <c:v>7.8398801420000008E-3</c:v>
                </c:pt>
                <c:pt idx="3">
                  <c:v>6.9767199979999996E-3</c:v>
                </c:pt>
                <c:pt idx="4">
                  <c:v>7.0228842899999998E-3</c:v>
                </c:pt>
                <c:pt idx="5">
                  <c:v>8.5088854299999999E-3</c:v>
                </c:pt>
                <c:pt idx="6">
                  <c:v>7.0566024600000003E-3</c:v>
                </c:pt>
                <c:pt idx="7">
                  <c:v>8.6462426399999993E-3</c:v>
                </c:pt>
                <c:pt idx="8">
                  <c:v>8.7466767499999997E-3</c:v>
                </c:pt>
                <c:pt idx="9">
                  <c:v>1.0226647619999999E-2</c:v>
                </c:pt>
                <c:pt idx="10">
                  <c:v>9.0754705700000007E-3</c:v>
                </c:pt>
                <c:pt idx="11">
                  <c:v>1.8014982499999999E-2</c:v>
                </c:pt>
                <c:pt idx="12">
                  <c:v>1.4047858999999999E-2</c:v>
                </c:pt>
                <c:pt idx="13">
                  <c:v>1.54521816E-2</c:v>
                </c:pt>
                <c:pt idx="14">
                  <c:v>1.5279330400000001E-2</c:v>
                </c:pt>
                <c:pt idx="15">
                  <c:v>1.71594991E-2</c:v>
                </c:pt>
                <c:pt idx="16">
                  <c:v>1.34294232E-2</c:v>
                </c:pt>
                <c:pt idx="17">
                  <c:v>2.2370342000000001E-2</c:v>
                </c:pt>
                <c:pt idx="18">
                  <c:v>2.3338417600000001E-2</c:v>
                </c:pt>
                <c:pt idx="19">
                  <c:v>2.0482081499999999E-2</c:v>
                </c:pt>
                <c:pt idx="20">
                  <c:v>1.99997565E-2</c:v>
                </c:pt>
                <c:pt idx="21">
                  <c:v>2.0613401900000002E-2</c:v>
                </c:pt>
                <c:pt idx="22">
                  <c:v>2.2686188900000001E-2</c:v>
                </c:pt>
                <c:pt idx="23">
                  <c:v>2.2917762299999998E-2</c:v>
                </c:pt>
                <c:pt idx="24">
                  <c:v>3.2500577000000003E-2</c:v>
                </c:pt>
                <c:pt idx="25">
                  <c:v>3.6172125100000001E-2</c:v>
                </c:pt>
                <c:pt idx="26">
                  <c:v>3.9332432690000002E-2</c:v>
                </c:pt>
                <c:pt idx="27">
                  <c:v>3.3171166250000002E-2</c:v>
                </c:pt>
                <c:pt idx="28">
                  <c:v>3.5680682409999998E-2</c:v>
                </c:pt>
                <c:pt idx="29">
                  <c:v>3.1684628300000003E-2</c:v>
                </c:pt>
                <c:pt idx="30">
                  <c:v>4.0476550030000003E-2</c:v>
                </c:pt>
                <c:pt idx="31">
                  <c:v>4.0289150500000002E-2</c:v>
                </c:pt>
                <c:pt idx="32">
                  <c:v>3.2559867800000003E-2</c:v>
                </c:pt>
                <c:pt idx="33">
                  <c:v>3.2768154799999998E-2</c:v>
                </c:pt>
                <c:pt idx="34">
                  <c:v>3.6008119399999997E-2</c:v>
                </c:pt>
                <c:pt idx="35">
                  <c:v>3.8230293679999999E-2</c:v>
                </c:pt>
                <c:pt idx="36">
                  <c:v>3.677694745E-2</c:v>
                </c:pt>
                <c:pt idx="37">
                  <c:v>4.5720796139999999E-2</c:v>
                </c:pt>
                <c:pt idx="38">
                  <c:v>6.5838001699999996E-2</c:v>
                </c:pt>
                <c:pt idx="39">
                  <c:v>7.6167051380000003E-2</c:v>
                </c:pt>
                <c:pt idx="40">
                  <c:v>8.8986422640000007E-2</c:v>
                </c:pt>
                <c:pt idx="41">
                  <c:v>0.12849445509999999</c:v>
                </c:pt>
                <c:pt idx="42">
                  <c:v>0.22424192949999999</c:v>
                </c:pt>
                <c:pt idx="43">
                  <c:v>0.13552549720000001</c:v>
                </c:pt>
                <c:pt idx="44">
                  <c:v>6.1292002300000002E-2</c:v>
                </c:pt>
                <c:pt idx="45">
                  <c:v>6.0655630469999999E-2</c:v>
                </c:pt>
                <c:pt idx="46">
                  <c:v>5.8068253549999997E-2</c:v>
                </c:pt>
                <c:pt idx="47">
                  <c:v>6.0705576480000002E-2</c:v>
                </c:pt>
                <c:pt idx="48">
                  <c:v>6.3400069569999995E-2</c:v>
                </c:pt>
                <c:pt idx="49">
                  <c:v>6.7545712250000001E-2</c:v>
                </c:pt>
              </c:numCache>
            </c:numRef>
          </c:val>
          <c:smooth val="0"/>
          <c:extLst>
            <c:ext xmlns:c16="http://schemas.microsoft.com/office/drawing/2014/chart" uri="{C3380CC4-5D6E-409C-BE32-E72D297353CC}">
              <c16:uniqueId val="{00000009-2FFE-46CA-B614-191F76CD7B2D}"/>
            </c:ext>
          </c:extLst>
        </c:ser>
        <c:ser>
          <c:idx val="13"/>
          <c:order val="10"/>
          <c:tx>
            <c:strRef>
              <c:f>Sheet3!$B$16</c:f>
              <c:strCache>
                <c:ptCount val="1"/>
                <c:pt idx="0">
                  <c:v>Tuvalu</c:v>
                </c:pt>
              </c:strCache>
            </c:strRef>
          </c:tx>
          <c:spPr>
            <a:ln w="28575" cap="rnd">
              <a:solidFill>
                <a:schemeClr val="accent2">
                  <a:lumMod val="80000"/>
                  <a:lumOff val="20000"/>
                </a:schemeClr>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Sheet3!$C$16:$AZ$16</c:f>
              <c:numCache>
                <c:formatCode>General</c:formatCode>
                <c:ptCount val="50"/>
              </c:numCache>
            </c:numRef>
          </c:val>
          <c:smooth val="0"/>
          <c:extLst>
            <c:ext xmlns:c16="http://schemas.microsoft.com/office/drawing/2014/chart" uri="{C3380CC4-5D6E-409C-BE32-E72D297353CC}">
              <c16:uniqueId val="{0000000A-2FFE-46CA-B614-191F76CD7B2D}"/>
            </c:ext>
          </c:extLst>
        </c:ser>
        <c:ser>
          <c:idx val="14"/>
          <c:order val="11"/>
          <c:tx>
            <c:strRef>
              <c:f>Sheet3!$B$17</c:f>
              <c:strCache>
                <c:ptCount val="1"/>
                <c:pt idx="0">
                  <c:v>Vanuatu</c:v>
                </c:pt>
              </c:strCache>
            </c:strRef>
          </c:tx>
          <c:spPr>
            <a:ln w="28575" cap="rnd">
              <a:solidFill>
                <a:schemeClr val="accent3">
                  <a:lumMod val="80000"/>
                  <a:lumOff val="20000"/>
                </a:schemeClr>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Sheet3!$C$17:$AZ$17</c:f>
              <c:numCache>
                <c:formatCode>General</c:formatCode>
                <c:ptCount val="50"/>
                <c:pt idx="0">
                  <c:v>3.1168893E-2</c:v>
                </c:pt>
                <c:pt idx="1">
                  <c:v>3.1168882855999998E-2</c:v>
                </c:pt>
                <c:pt idx="2">
                  <c:v>3.6128486049999999E-2</c:v>
                </c:pt>
                <c:pt idx="3">
                  <c:v>3.2150788409999999E-2</c:v>
                </c:pt>
                <c:pt idx="4">
                  <c:v>3.2363527660000002E-2</c:v>
                </c:pt>
                <c:pt idx="5">
                  <c:v>3.9211393999999997E-2</c:v>
                </c:pt>
                <c:pt idx="6">
                  <c:v>3.2518944399999999E-2</c:v>
                </c:pt>
                <c:pt idx="7">
                  <c:v>3.9844361299999999E-2</c:v>
                </c:pt>
                <c:pt idx="8">
                  <c:v>4.0307226000000002E-2</c:v>
                </c:pt>
                <c:pt idx="9">
                  <c:v>4.7127427700000002E-2</c:v>
                </c:pt>
                <c:pt idx="10">
                  <c:v>4.1822463099999999E-2</c:v>
                </c:pt>
                <c:pt idx="11">
                  <c:v>5.6650901400000002E-2</c:v>
                </c:pt>
                <c:pt idx="12">
                  <c:v>4.7378958499999999E-2</c:v>
                </c:pt>
                <c:pt idx="13">
                  <c:v>2.42958741E-2</c:v>
                </c:pt>
                <c:pt idx="14">
                  <c:v>4.7897545E-2</c:v>
                </c:pt>
                <c:pt idx="15">
                  <c:v>5.1763171599999998E-2</c:v>
                </c:pt>
                <c:pt idx="16">
                  <c:v>4.0453350300000003E-2</c:v>
                </c:pt>
                <c:pt idx="17">
                  <c:v>4.5901886900000001E-2</c:v>
                </c:pt>
                <c:pt idx="18">
                  <c:v>4.6676801400000002E-2</c:v>
                </c:pt>
                <c:pt idx="19">
                  <c:v>4.0964213999999999E-2</c:v>
                </c:pt>
                <c:pt idx="20">
                  <c:v>3.9999498000000001E-2</c:v>
                </c:pt>
                <c:pt idx="21">
                  <c:v>2.0613401900000002E-2</c:v>
                </c:pt>
                <c:pt idx="22">
                  <c:v>2.0810793099999999E-2</c:v>
                </c:pt>
                <c:pt idx="23">
                  <c:v>2.0962610699999999E-2</c:v>
                </c:pt>
                <c:pt idx="24">
                  <c:v>1.4947794299999999E-2</c:v>
                </c:pt>
                <c:pt idx="25">
                  <c:v>1.6636433419999999E-2</c:v>
                </c:pt>
                <c:pt idx="26">
                  <c:v>1.804051173E-2</c:v>
                </c:pt>
                <c:pt idx="27">
                  <c:v>1.525620892E-2</c:v>
                </c:pt>
                <c:pt idx="28">
                  <c:v>1.6410397279999999E-2</c:v>
                </c:pt>
                <c:pt idx="29">
                  <c:v>1.4572496609999999E-2</c:v>
                </c:pt>
                <c:pt idx="30">
                  <c:v>2.023826003E-2</c:v>
                </c:pt>
                <c:pt idx="31">
                  <c:v>2.0144573369999998E-2</c:v>
                </c:pt>
                <c:pt idx="32">
                  <c:v>1.6279956809999999E-2</c:v>
                </c:pt>
                <c:pt idx="33">
                  <c:v>1.638409071E-2</c:v>
                </c:pt>
                <c:pt idx="34">
                  <c:v>1.8004064069999999E-2</c:v>
                </c:pt>
                <c:pt idx="35">
                  <c:v>1.9115144189999999E-2</c:v>
                </c:pt>
                <c:pt idx="36">
                  <c:v>1.8388463510000001E-2</c:v>
                </c:pt>
                <c:pt idx="37">
                  <c:v>3.0480473389999999E-2</c:v>
                </c:pt>
                <c:pt idx="38">
                  <c:v>2.1946010759999999E-2</c:v>
                </c:pt>
                <c:pt idx="39">
                  <c:v>5.0777954450000003E-2</c:v>
                </c:pt>
                <c:pt idx="40">
                  <c:v>5.9324250570000001E-2</c:v>
                </c:pt>
                <c:pt idx="41">
                  <c:v>8.5662989499999995E-2</c:v>
                </c:pt>
                <c:pt idx="42">
                  <c:v>0.1494946989</c:v>
                </c:pt>
                <c:pt idx="43">
                  <c:v>9.0350301100000002E-2</c:v>
                </c:pt>
                <c:pt idx="44">
                  <c:v>4.0077935840000002E-2</c:v>
                </c:pt>
                <c:pt idx="45">
                  <c:v>3.9488730889999997E-2</c:v>
                </c:pt>
                <c:pt idx="46">
                  <c:v>3.7804305009999997E-2</c:v>
                </c:pt>
                <c:pt idx="47">
                  <c:v>3.9521295179999999E-2</c:v>
                </c:pt>
                <c:pt idx="48">
                  <c:v>4.1275438829999997E-2</c:v>
                </c:pt>
                <c:pt idx="49">
                  <c:v>4.3974380120000003E-2</c:v>
                </c:pt>
              </c:numCache>
            </c:numRef>
          </c:val>
          <c:smooth val="0"/>
          <c:extLst>
            <c:ext xmlns:c16="http://schemas.microsoft.com/office/drawing/2014/chart" uri="{C3380CC4-5D6E-409C-BE32-E72D297353CC}">
              <c16:uniqueId val="{0000000B-2FFE-46CA-B614-191F76CD7B2D}"/>
            </c:ext>
          </c:extLst>
        </c:ser>
        <c:dLbls>
          <c:showLegendKey val="0"/>
          <c:showVal val="0"/>
          <c:showCatName val="0"/>
          <c:showSerName val="0"/>
          <c:showPercent val="0"/>
          <c:showBubbleSize val="0"/>
        </c:dLbls>
        <c:smooth val="0"/>
        <c:axId val="870059040"/>
        <c:axId val="870064032"/>
      </c:lineChart>
      <c:catAx>
        <c:axId val="870059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70064032"/>
        <c:crosses val="autoZero"/>
        <c:auto val="1"/>
        <c:lblAlgn val="ctr"/>
        <c:lblOffset val="100"/>
        <c:noMultiLvlLbl val="0"/>
      </c:catAx>
      <c:valAx>
        <c:axId val="870064032"/>
        <c:scaling>
          <c:orientation val="minMax"/>
          <c:max val="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AU" b="1"/>
                  <a:t>Transport</a:t>
                </a:r>
                <a:r>
                  <a:rPr lang="en-AU" b="1" baseline="0"/>
                  <a:t> CO2 Emmissions (Mt)</a:t>
                </a:r>
                <a:endParaRPr lang="en-AU" b="1"/>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70059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AU" sz="1800" b="1"/>
              <a:t>Transport</a:t>
            </a:r>
            <a:r>
              <a:rPr lang="en-AU" sz="1800" b="1" baseline="0"/>
              <a:t> C02 Emmissions </a:t>
            </a:r>
            <a:endParaRPr lang="en-AU"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0"/>
          <c:tx>
            <c:strRef>
              <c:f>Sheet3!$B$5</c:f>
              <c:strCache>
                <c:ptCount val="1"/>
                <c:pt idx="0">
                  <c:v>Cook Islands</c:v>
                </c:pt>
              </c:strCache>
            </c:strRef>
          </c:tx>
          <c:spPr>
            <a:ln w="28575" cap="rnd">
              <a:solidFill>
                <a:schemeClr val="accent3"/>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Sheet3!$C$5:$AZ$5</c:f>
              <c:numCache>
                <c:formatCode>General</c:formatCode>
                <c:ptCount val="50"/>
                <c:pt idx="0">
                  <c:v>6.4987146999999999E-3</c:v>
                </c:pt>
                <c:pt idx="1">
                  <c:v>6.4987181899999998E-3</c:v>
                </c:pt>
                <c:pt idx="2">
                  <c:v>7.5327910729999998E-3</c:v>
                </c:pt>
                <c:pt idx="3">
                  <c:v>6.7034433460000003E-3</c:v>
                </c:pt>
                <c:pt idx="4">
                  <c:v>6.7477906400000001E-3</c:v>
                </c:pt>
                <c:pt idx="5">
                  <c:v>8.1755904900000006E-3</c:v>
                </c:pt>
                <c:pt idx="6">
                  <c:v>6.7801871500000003E-3</c:v>
                </c:pt>
                <c:pt idx="7">
                  <c:v>8.3075612600000005E-3</c:v>
                </c:pt>
                <c:pt idx="8">
                  <c:v>8.4040616000000002E-3</c:v>
                </c:pt>
                <c:pt idx="9">
                  <c:v>9.8260672900000005E-3</c:v>
                </c:pt>
                <c:pt idx="10">
                  <c:v>8.7199748899999992E-3</c:v>
                </c:pt>
                <c:pt idx="11">
                  <c:v>2.3708386299999998E-2</c:v>
                </c:pt>
                <c:pt idx="12">
                  <c:v>1.9496394699999999E-2</c:v>
                </c:pt>
                <c:pt idx="13">
                  <c:v>2.0165611E-2</c:v>
                </c:pt>
                <c:pt idx="14">
                  <c:v>1.9877472699999999E-2</c:v>
                </c:pt>
                <c:pt idx="15">
                  <c:v>2.1429950199999999E-2</c:v>
                </c:pt>
                <c:pt idx="16">
                  <c:v>1.53438029E-2</c:v>
                </c:pt>
                <c:pt idx="17">
                  <c:v>1.7410420199999999E-2</c:v>
                </c:pt>
                <c:pt idx="18">
                  <c:v>1.76559669E-2</c:v>
                </c:pt>
                <c:pt idx="19">
                  <c:v>1.3690629100000001E-2</c:v>
                </c:pt>
                <c:pt idx="20">
                  <c:v>1.3368223300000001E-2</c:v>
                </c:pt>
                <c:pt idx="21">
                  <c:v>1.1498644000000001E-2</c:v>
                </c:pt>
                <c:pt idx="22">
                  <c:v>1.5122436E-2</c:v>
                </c:pt>
                <c:pt idx="23">
                  <c:v>1.5288028299999999E-2</c:v>
                </c:pt>
                <c:pt idx="24">
                  <c:v>1.08620175E-2</c:v>
                </c:pt>
                <c:pt idx="25">
                  <c:v>1.2056051890000001E-2</c:v>
                </c:pt>
                <c:pt idx="26">
                  <c:v>1.3109376270999999E-2</c:v>
                </c:pt>
                <c:pt idx="27">
                  <c:v>1.10861486E-2</c:v>
                </c:pt>
                <c:pt idx="28">
                  <c:v>1.1924847569999999E-2</c:v>
                </c:pt>
                <c:pt idx="29">
                  <c:v>1.0589309389999999E-2</c:v>
                </c:pt>
                <c:pt idx="30">
                  <c:v>1.6186952939999999E-2</c:v>
                </c:pt>
                <c:pt idx="31">
                  <c:v>1.611200741E-2</c:v>
                </c:pt>
                <c:pt idx="32">
                  <c:v>1.302101577E-2</c:v>
                </c:pt>
                <c:pt idx="33">
                  <c:v>1.3104289870000001E-2</c:v>
                </c:pt>
                <c:pt idx="34">
                  <c:v>1.4399985489999999E-2</c:v>
                </c:pt>
                <c:pt idx="35">
                  <c:v>1.8694775029999999E-2</c:v>
                </c:pt>
                <c:pt idx="36">
                  <c:v>1.8388463510000001E-2</c:v>
                </c:pt>
                <c:pt idx="37">
                  <c:v>1.4630627219999999E-2</c:v>
                </c:pt>
                <c:pt idx="38">
                  <c:v>2.1946010759999999E-2</c:v>
                </c:pt>
                <c:pt idx="39">
                  <c:v>2.538899759E-2</c:v>
                </c:pt>
                <c:pt idx="40">
                  <c:v>2.9662179189999999E-2</c:v>
                </c:pt>
                <c:pt idx="41">
                  <c:v>4.2831543600000001E-2</c:v>
                </c:pt>
                <c:pt idx="42">
                  <c:v>7.4747400310000003E-2</c:v>
                </c:pt>
                <c:pt idx="43">
                  <c:v>4.5175226059999997E-2</c:v>
                </c:pt>
                <c:pt idx="44">
                  <c:v>2.228614554E-2</c:v>
                </c:pt>
                <c:pt idx="45">
                  <c:v>2.0863414510000001E-2</c:v>
                </c:pt>
                <c:pt idx="46">
                  <c:v>1.9973463989999999E-2</c:v>
                </c:pt>
                <c:pt idx="47">
                  <c:v>2.0880608370000001E-2</c:v>
                </c:pt>
                <c:pt idx="48">
                  <c:v>2.180738653E-2</c:v>
                </c:pt>
                <c:pt idx="49">
                  <c:v>2.3233346580000001E-2</c:v>
                </c:pt>
              </c:numCache>
            </c:numRef>
          </c:val>
          <c:smooth val="0"/>
          <c:extLst>
            <c:ext xmlns:c16="http://schemas.microsoft.com/office/drawing/2014/chart" uri="{C3380CC4-5D6E-409C-BE32-E72D297353CC}">
              <c16:uniqueId val="{00000000-E35F-4D01-8C94-814CEA28545A}"/>
            </c:ext>
          </c:extLst>
        </c:ser>
        <c:ser>
          <c:idx val="4"/>
          <c:order val="1"/>
          <c:tx>
            <c:strRef>
              <c:f>Sheet3!$B$7</c:f>
              <c:strCache>
                <c:ptCount val="1"/>
                <c:pt idx="0">
                  <c:v>Kiribati</c:v>
                </c:pt>
              </c:strCache>
            </c:strRef>
          </c:tx>
          <c:spPr>
            <a:ln w="28575" cap="rnd">
              <a:solidFill>
                <a:schemeClr val="accent5"/>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Sheet3!$C$7:$AZ$7</c:f>
              <c:numCache>
                <c:formatCode>General</c:formatCode>
                <c:ptCount val="50"/>
                <c:pt idx="0">
                  <c:v>5.2363716000000003E-3</c:v>
                </c:pt>
                <c:pt idx="1">
                  <c:v>5.2363797439999998E-3</c:v>
                </c:pt>
                <c:pt idx="2">
                  <c:v>6.0695855990000004E-3</c:v>
                </c:pt>
                <c:pt idx="3">
                  <c:v>5.4013382340000003E-3</c:v>
                </c:pt>
                <c:pt idx="4">
                  <c:v>5.4370738939999996E-3</c:v>
                </c:pt>
                <c:pt idx="5">
                  <c:v>6.5875256700000002E-3</c:v>
                </c:pt>
                <c:pt idx="6">
                  <c:v>5.4631707900000001E-3</c:v>
                </c:pt>
                <c:pt idx="7">
                  <c:v>6.6938578400000002E-3</c:v>
                </c:pt>
                <c:pt idx="8">
                  <c:v>6.7716171000000002E-3</c:v>
                </c:pt>
                <c:pt idx="9">
                  <c:v>7.9174071400000007E-3</c:v>
                </c:pt>
                <c:pt idx="10">
                  <c:v>7.0261653900000002E-3</c:v>
                </c:pt>
                <c:pt idx="11">
                  <c:v>1.1273522940000001E-2</c:v>
                </c:pt>
                <c:pt idx="12">
                  <c:v>9.3810318E-3</c:v>
                </c:pt>
                <c:pt idx="13">
                  <c:v>9.6454729999999999E-3</c:v>
                </c:pt>
                <c:pt idx="14">
                  <c:v>6.9930495999999997E-3</c:v>
                </c:pt>
                <c:pt idx="15">
                  <c:v>7.5574250000000004E-3</c:v>
                </c:pt>
                <c:pt idx="16">
                  <c:v>5.3461289999999998E-3</c:v>
                </c:pt>
                <c:pt idx="17">
                  <c:v>7.0662583000000003E-3</c:v>
                </c:pt>
                <c:pt idx="18">
                  <c:v>7.1659215000000002E-3</c:v>
                </c:pt>
                <c:pt idx="19">
                  <c:v>6.3061228000000002E-3</c:v>
                </c:pt>
                <c:pt idx="20">
                  <c:v>6.1576178000000001E-3</c:v>
                </c:pt>
                <c:pt idx="21">
                  <c:v>7.5793615999999999E-3</c:v>
                </c:pt>
                <c:pt idx="22">
                  <c:v>6.9656496999999998E-3</c:v>
                </c:pt>
                <c:pt idx="23">
                  <c:v>7.0241480999999996E-3</c:v>
                </c:pt>
                <c:pt idx="24">
                  <c:v>5.0032286000000004E-3</c:v>
                </c:pt>
                <c:pt idx="25">
                  <c:v>5.5684323800000001E-3</c:v>
                </c:pt>
                <c:pt idx="26">
                  <c:v>6.038404067E-3</c:v>
                </c:pt>
                <c:pt idx="27">
                  <c:v>5.1064544610000002E-3</c:v>
                </c:pt>
                <c:pt idx="28">
                  <c:v>5.4927761279999999E-3</c:v>
                </c:pt>
                <c:pt idx="29">
                  <c:v>4.8776086800000002E-3</c:v>
                </c:pt>
                <c:pt idx="30">
                  <c:v>7.0934712800000002E-3</c:v>
                </c:pt>
                <c:pt idx="31">
                  <c:v>7.8927364600000008E-3</c:v>
                </c:pt>
                <c:pt idx="32">
                  <c:v>6.3785652200000001E-3</c:v>
                </c:pt>
                <c:pt idx="33">
                  <c:v>6.4193714100000002E-3</c:v>
                </c:pt>
                <c:pt idx="34">
                  <c:v>7.0540815599999997E-3</c:v>
                </c:pt>
                <c:pt idx="35">
                  <c:v>1.0246816452999999E-2</c:v>
                </c:pt>
                <c:pt idx="36">
                  <c:v>9.8544209979999995E-3</c:v>
                </c:pt>
                <c:pt idx="37">
                  <c:v>8.7487014729999996E-3</c:v>
                </c:pt>
                <c:pt idx="38">
                  <c:v>1.2136143719999999E-2</c:v>
                </c:pt>
                <c:pt idx="39">
                  <c:v>2.208840997E-2</c:v>
                </c:pt>
                <c:pt idx="40">
                  <c:v>2.580609062E-2</c:v>
                </c:pt>
                <c:pt idx="41">
                  <c:v>3.7263416639999998E-2</c:v>
                </c:pt>
                <c:pt idx="42">
                  <c:v>6.5179725470000005E-2</c:v>
                </c:pt>
                <c:pt idx="43">
                  <c:v>4.5175226059999997E-2</c:v>
                </c:pt>
                <c:pt idx="44">
                  <c:v>2.1523304100000001E-2</c:v>
                </c:pt>
                <c:pt idx="45">
                  <c:v>1.5704456679999999E-2</c:v>
                </c:pt>
                <c:pt idx="46">
                  <c:v>1.5034574251999999E-2</c:v>
                </c:pt>
                <c:pt idx="47">
                  <c:v>1.5717404359999999E-2</c:v>
                </c:pt>
                <c:pt idx="48">
                  <c:v>1.6415008759999999E-2</c:v>
                </c:pt>
                <c:pt idx="49">
                  <c:v>1.7488392920000002E-2</c:v>
                </c:pt>
              </c:numCache>
            </c:numRef>
          </c:val>
          <c:smooth val="0"/>
          <c:extLst>
            <c:ext xmlns:c16="http://schemas.microsoft.com/office/drawing/2014/chart" uri="{C3380CC4-5D6E-409C-BE32-E72D297353CC}">
              <c16:uniqueId val="{00000001-E35F-4D01-8C94-814CEA28545A}"/>
            </c:ext>
          </c:extLst>
        </c:ser>
        <c:ser>
          <c:idx val="5"/>
          <c:order val="2"/>
          <c:tx>
            <c:strRef>
              <c:f>Sheet3!$B$8</c:f>
              <c:strCache>
                <c:ptCount val="1"/>
                <c:pt idx="0">
                  <c:v>Marshall Islands</c:v>
                </c:pt>
              </c:strCache>
            </c:strRef>
          </c:tx>
          <c:spPr>
            <a:ln w="28575" cap="rnd">
              <a:solidFill>
                <a:schemeClr val="accent6"/>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Sheet3!$C$8:$AZ$8</c:f>
              <c:numCache>
                <c:formatCode>General</c:formatCode>
                <c:ptCount val="50"/>
              </c:numCache>
            </c:numRef>
          </c:val>
          <c:smooth val="0"/>
          <c:extLst>
            <c:ext xmlns:c16="http://schemas.microsoft.com/office/drawing/2014/chart" uri="{C3380CC4-5D6E-409C-BE32-E72D297353CC}">
              <c16:uniqueId val="{00000002-E35F-4D01-8C94-814CEA28545A}"/>
            </c:ext>
          </c:extLst>
        </c:ser>
        <c:ser>
          <c:idx val="6"/>
          <c:order val="3"/>
          <c:tx>
            <c:strRef>
              <c:f>Sheet3!$B$9</c:f>
              <c:strCache>
                <c:ptCount val="1"/>
                <c:pt idx="0">
                  <c:v>Micronesia (Federated States of)</c:v>
                </c:pt>
              </c:strCache>
            </c:strRef>
          </c:tx>
          <c:spPr>
            <a:ln w="28575" cap="rnd">
              <a:solidFill>
                <a:schemeClr val="accent1">
                  <a:lumMod val="60000"/>
                </a:schemeClr>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Sheet3!$C$9:$AZ$9</c:f>
              <c:numCache>
                <c:formatCode>General</c:formatCode>
                <c:ptCount val="50"/>
              </c:numCache>
            </c:numRef>
          </c:val>
          <c:smooth val="0"/>
          <c:extLst>
            <c:ext xmlns:c16="http://schemas.microsoft.com/office/drawing/2014/chart" uri="{C3380CC4-5D6E-409C-BE32-E72D297353CC}">
              <c16:uniqueId val="{00000003-E35F-4D01-8C94-814CEA28545A}"/>
            </c:ext>
          </c:extLst>
        </c:ser>
        <c:ser>
          <c:idx val="7"/>
          <c:order val="4"/>
          <c:tx>
            <c:strRef>
              <c:f>Sheet3!$B$10</c:f>
              <c:strCache>
                <c:ptCount val="1"/>
                <c:pt idx="0">
                  <c:v>Nauru</c:v>
                </c:pt>
              </c:strCache>
            </c:strRef>
          </c:tx>
          <c:spPr>
            <a:ln w="28575" cap="rnd">
              <a:solidFill>
                <a:schemeClr val="accent2">
                  <a:lumMod val="60000"/>
                </a:schemeClr>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Sheet3!$C$10:$AZ$10</c:f>
              <c:numCache>
                <c:formatCode>General</c:formatCode>
                <c:ptCount val="50"/>
              </c:numCache>
            </c:numRef>
          </c:val>
          <c:smooth val="0"/>
          <c:extLst>
            <c:ext xmlns:c16="http://schemas.microsoft.com/office/drawing/2014/chart" uri="{C3380CC4-5D6E-409C-BE32-E72D297353CC}">
              <c16:uniqueId val="{00000004-E35F-4D01-8C94-814CEA28545A}"/>
            </c:ext>
          </c:extLst>
        </c:ser>
        <c:ser>
          <c:idx val="11"/>
          <c:order val="5"/>
          <c:tx>
            <c:strRef>
              <c:f>Sheet3!$B$14</c:f>
              <c:strCache>
                <c:ptCount val="1"/>
                <c:pt idx="0">
                  <c:v>Samoa</c:v>
                </c:pt>
              </c:strCache>
            </c:strRef>
          </c:tx>
          <c:spPr>
            <a:ln w="28575" cap="rnd">
              <a:solidFill>
                <a:schemeClr val="accent6">
                  <a:lumMod val="60000"/>
                </a:schemeClr>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Sheet3!$C$14:$AZ$14</c:f>
              <c:numCache>
                <c:formatCode>General</c:formatCode>
                <c:ptCount val="50"/>
                <c:pt idx="0">
                  <c:v>1.5584447099999999E-2</c:v>
                </c:pt>
                <c:pt idx="1">
                  <c:v>1.5584444814E-2</c:v>
                </c:pt>
                <c:pt idx="2">
                  <c:v>1.806425008E-2</c:v>
                </c:pt>
                <c:pt idx="3">
                  <c:v>1.6075391599999999E-2</c:v>
                </c:pt>
                <c:pt idx="4">
                  <c:v>1.6181764469999999E-2</c:v>
                </c:pt>
                <c:pt idx="5">
                  <c:v>1.9605701829999999E-2</c:v>
                </c:pt>
                <c:pt idx="6">
                  <c:v>1.6259375E-2</c:v>
                </c:pt>
                <c:pt idx="7">
                  <c:v>1.9922242900000001E-2</c:v>
                </c:pt>
                <c:pt idx="8">
                  <c:v>2.0153573349999999E-2</c:v>
                </c:pt>
                <c:pt idx="9">
                  <c:v>2.3563672470000002E-2</c:v>
                </c:pt>
                <c:pt idx="10">
                  <c:v>2.0911228069999999E-2</c:v>
                </c:pt>
                <c:pt idx="11">
                  <c:v>2.8325454E-2</c:v>
                </c:pt>
                <c:pt idx="12">
                  <c:v>4.7378958499999999E-2</c:v>
                </c:pt>
                <c:pt idx="13">
                  <c:v>4.8591768100000002E-2</c:v>
                </c:pt>
                <c:pt idx="14">
                  <c:v>4.7897545E-2</c:v>
                </c:pt>
                <c:pt idx="15">
                  <c:v>5.1763171599999998E-2</c:v>
                </c:pt>
                <c:pt idx="16">
                  <c:v>4.0453350300000003E-2</c:v>
                </c:pt>
                <c:pt idx="17">
                  <c:v>4.5901886900000001E-2</c:v>
                </c:pt>
                <c:pt idx="18">
                  <c:v>4.6676801400000002E-2</c:v>
                </c:pt>
                <c:pt idx="19">
                  <c:v>4.0964213999999999E-2</c:v>
                </c:pt>
                <c:pt idx="20">
                  <c:v>3.9999498000000001E-2</c:v>
                </c:pt>
                <c:pt idx="21">
                  <c:v>4.1226787500000001E-2</c:v>
                </c:pt>
                <c:pt idx="22">
                  <c:v>4.5372287999999997E-2</c:v>
                </c:pt>
                <c:pt idx="23">
                  <c:v>4.5835555E-2</c:v>
                </c:pt>
                <c:pt idx="24">
                  <c:v>3.2500577000000003E-2</c:v>
                </c:pt>
                <c:pt idx="25">
                  <c:v>3.6172125100000001E-2</c:v>
                </c:pt>
                <c:pt idx="26">
                  <c:v>3.9332432690000002E-2</c:v>
                </c:pt>
                <c:pt idx="27">
                  <c:v>3.3171166250000002E-2</c:v>
                </c:pt>
                <c:pt idx="28">
                  <c:v>3.5680682409999998E-2</c:v>
                </c:pt>
                <c:pt idx="29">
                  <c:v>3.1684628300000003E-2</c:v>
                </c:pt>
                <c:pt idx="30">
                  <c:v>4.0476550030000003E-2</c:v>
                </c:pt>
                <c:pt idx="31">
                  <c:v>4.0289150500000002E-2</c:v>
                </c:pt>
                <c:pt idx="32">
                  <c:v>3.2559867800000003E-2</c:v>
                </c:pt>
                <c:pt idx="33">
                  <c:v>3.2768154799999998E-2</c:v>
                </c:pt>
                <c:pt idx="34">
                  <c:v>3.6008119399999997E-2</c:v>
                </c:pt>
                <c:pt idx="35">
                  <c:v>3.8230293679999999E-2</c:v>
                </c:pt>
                <c:pt idx="36">
                  <c:v>3.677694745E-2</c:v>
                </c:pt>
                <c:pt idx="37">
                  <c:v>3.0480473389999999E-2</c:v>
                </c:pt>
                <c:pt idx="38">
                  <c:v>4.3892050869999998E-2</c:v>
                </c:pt>
                <c:pt idx="39">
                  <c:v>5.0777954450000003E-2</c:v>
                </c:pt>
                <c:pt idx="40">
                  <c:v>5.9324250570000001E-2</c:v>
                </c:pt>
                <c:pt idx="41">
                  <c:v>8.5662989499999995E-2</c:v>
                </c:pt>
                <c:pt idx="42">
                  <c:v>0.1494946989</c:v>
                </c:pt>
                <c:pt idx="43">
                  <c:v>0.13552549720000001</c:v>
                </c:pt>
                <c:pt idx="44">
                  <c:v>6.9456068110000005E-2</c:v>
                </c:pt>
                <c:pt idx="45">
                  <c:v>6.5549037810000002E-2</c:v>
                </c:pt>
                <c:pt idx="46">
                  <c:v>6.2752938879999998E-2</c:v>
                </c:pt>
                <c:pt idx="47">
                  <c:v>6.5603034680000005E-2</c:v>
                </c:pt>
                <c:pt idx="48">
                  <c:v>6.8514910849999999E-2</c:v>
                </c:pt>
                <c:pt idx="49">
                  <c:v>7.2994935019999999E-2</c:v>
                </c:pt>
              </c:numCache>
            </c:numRef>
          </c:val>
          <c:smooth val="0"/>
          <c:extLst>
            <c:ext xmlns:c16="http://schemas.microsoft.com/office/drawing/2014/chart" uri="{C3380CC4-5D6E-409C-BE32-E72D297353CC}">
              <c16:uniqueId val="{00000005-E35F-4D01-8C94-814CEA28545A}"/>
            </c:ext>
          </c:extLst>
        </c:ser>
        <c:ser>
          <c:idx val="12"/>
          <c:order val="6"/>
          <c:tx>
            <c:strRef>
              <c:f>Sheet3!$B$15</c:f>
              <c:strCache>
                <c:ptCount val="1"/>
                <c:pt idx="0">
                  <c:v>Tonga</c:v>
                </c:pt>
              </c:strCache>
            </c:strRef>
          </c:tx>
          <c:spPr>
            <a:ln w="28575" cap="rnd">
              <a:solidFill>
                <a:schemeClr val="accent1">
                  <a:lumMod val="80000"/>
                  <a:lumOff val="20000"/>
                </a:schemeClr>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Sheet3!$C$15:$AZ$15</c:f>
              <c:numCache>
                <c:formatCode>General</c:formatCode>
                <c:ptCount val="50"/>
                <c:pt idx="0">
                  <c:v>6.7636527999999996E-3</c:v>
                </c:pt>
                <c:pt idx="1">
                  <c:v>6.7636523230000002E-3</c:v>
                </c:pt>
                <c:pt idx="2">
                  <c:v>7.8398801420000008E-3</c:v>
                </c:pt>
                <c:pt idx="3">
                  <c:v>6.9767199979999996E-3</c:v>
                </c:pt>
                <c:pt idx="4">
                  <c:v>7.0228842899999998E-3</c:v>
                </c:pt>
                <c:pt idx="5">
                  <c:v>8.5088854299999999E-3</c:v>
                </c:pt>
                <c:pt idx="6">
                  <c:v>7.0566024600000003E-3</c:v>
                </c:pt>
                <c:pt idx="7">
                  <c:v>8.6462426399999993E-3</c:v>
                </c:pt>
                <c:pt idx="8">
                  <c:v>8.7466767499999997E-3</c:v>
                </c:pt>
                <c:pt idx="9">
                  <c:v>1.0226647619999999E-2</c:v>
                </c:pt>
                <c:pt idx="10">
                  <c:v>9.0754705700000007E-3</c:v>
                </c:pt>
                <c:pt idx="11">
                  <c:v>1.8014982499999999E-2</c:v>
                </c:pt>
                <c:pt idx="12">
                  <c:v>1.4047858999999999E-2</c:v>
                </c:pt>
                <c:pt idx="13">
                  <c:v>1.54521816E-2</c:v>
                </c:pt>
                <c:pt idx="14">
                  <c:v>1.5279330400000001E-2</c:v>
                </c:pt>
                <c:pt idx="15">
                  <c:v>1.71594991E-2</c:v>
                </c:pt>
                <c:pt idx="16">
                  <c:v>1.34294232E-2</c:v>
                </c:pt>
                <c:pt idx="17">
                  <c:v>2.2370342000000001E-2</c:v>
                </c:pt>
                <c:pt idx="18">
                  <c:v>2.3338417600000001E-2</c:v>
                </c:pt>
                <c:pt idx="19">
                  <c:v>2.0482081499999999E-2</c:v>
                </c:pt>
                <c:pt idx="20">
                  <c:v>1.99997565E-2</c:v>
                </c:pt>
                <c:pt idx="21">
                  <c:v>2.0613401900000002E-2</c:v>
                </c:pt>
                <c:pt idx="22">
                  <c:v>2.2686188900000001E-2</c:v>
                </c:pt>
                <c:pt idx="23">
                  <c:v>2.2917762299999998E-2</c:v>
                </c:pt>
                <c:pt idx="24">
                  <c:v>3.2500577000000003E-2</c:v>
                </c:pt>
                <c:pt idx="25">
                  <c:v>3.6172125100000001E-2</c:v>
                </c:pt>
                <c:pt idx="26">
                  <c:v>3.9332432690000002E-2</c:v>
                </c:pt>
                <c:pt idx="27">
                  <c:v>3.3171166250000002E-2</c:v>
                </c:pt>
                <c:pt idx="28">
                  <c:v>3.5680682409999998E-2</c:v>
                </c:pt>
                <c:pt idx="29">
                  <c:v>3.1684628300000003E-2</c:v>
                </c:pt>
                <c:pt idx="30">
                  <c:v>4.0476550030000003E-2</c:v>
                </c:pt>
                <c:pt idx="31">
                  <c:v>4.0289150500000002E-2</c:v>
                </c:pt>
                <c:pt idx="32">
                  <c:v>3.2559867800000003E-2</c:v>
                </c:pt>
                <c:pt idx="33">
                  <c:v>3.2768154799999998E-2</c:v>
                </c:pt>
                <c:pt idx="34">
                  <c:v>3.6008119399999997E-2</c:v>
                </c:pt>
                <c:pt idx="35">
                  <c:v>3.8230293679999999E-2</c:v>
                </c:pt>
                <c:pt idx="36">
                  <c:v>3.677694745E-2</c:v>
                </c:pt>
                <c:pt idx="37">
                  <c:v>4.5720796139999999E-2</c:v>
                </c:pt>
                <c:pt idx="38">
                  <c:v>6.5838001699999996E-2</c:v>
                </c:pt>
                <c:pt idx="39">
                  <c:v>7.6167051380000003E-2</c:v>
                </c:pt>
                <c:pt idx="40">
                  <c:v>8.8986422640000007E-2</c:v>
                </c:pt>
                <c:pt idx="41">
                  <c:v>0.12849445509999999</c:v>
                </c:pt>
                <c:pt idx="42">
                  <c:v>0.22424192949999999</c:v>
                </c:pt>
                <c:pt idx="43">
                  <c:v>0.13552549720000001</c:v>
                </c:pt>
                <c:pt idx="44">
                  <c:v>6.1292002300000002E-2</c:v>
                </c:pt>
                <c:pt idx="45">
                  <c:v>6.0655630469999999E-2</c:v>
                </c:pt>
                <c:pt idx="46">
                  <c:v>5.8068253549999997E-2</c:v>
                </c:pt>
                <c:pt idx="47">
                  <c:v>6.0705576480000002E-2</c:v>
                </c:pt>
                <c:pt idx="48">
                  <c:v>6.3400069569999995E-2</c:v>
                </c:pt>
                <c:pt idx="49">
                  <c:v>6.7545712250000001E-2</c:v>
                </c:pt>
              </c:numCache>
            </c:numRef>
          </c:val>
          <c:smooth val="0"/>
          <c:extLst>
            <c:ext xmlns:c16="http://schemas.microsoft.com/office/drawing/2014/chart" uri="{C3380CC4-5D6E-409C-BE32-E72D297353CC}">
              <c16:uniqueId val="{00000006-E35F-4D01-8C94-814CEA28545A}"/>
            </c:ext>
          </c:extLst>
        </c:ser>
        <c:ser>
          <c:idx val="13"/>
          <c:order val="7"/>
          <c:tx>
            <c:strRef>
              <c:f>Sheet3!$B$16</c:f>
              <c:strCache>
                <c:ptCount val="1"/>
                <c:pt idx="0">
                  <c:v>Tuvalu</c:v>
                </c:pt>
              </c:strCache>
            </c:strRef>
          </c:tx>
          <c:spPr>
            <a:ln w="28575" cap="rnd">
              <a:solidFill>
                <a:schemeClr val="accent2">
                  <a:lumMod val="80000"/>
                  <a:lumOff val="20000"/>
                </a:schemeClr>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Sheet3!$C$16:$AZ$16</c:f>
              <c:numCache>
                <c:formatCode>General</c:formatCode>
                <c:ptCount val="50"/>
              </c:numCache>
            </c:numRef>
          </c:val>
          <c:smooth val="0"/>
          <c:extLst>
            <c:ext xmlns:c16="http://schemas.microsoft.com/office/drawing/2014/chart" uri="{C3380CC4-5D6E-409C-BE32-E72D297353CC}">
              <c16:uniqueId val="{00000007-E35F-4D01-8C94-814CEA28545A}"/>
            </c:ext>
          </c:extLst>
        </c:ser>
        <c:ser>
          <c:idx val="14"/>
          <c:order val="8"/>
          <c:tx>
            <c:strRef>
              <c:f>Sheet3!$B$17</c:f>
              <c:strCache>
                <c:ptCount val="1"/>
                <c:pt idx="0">
                  <c:v>Vanuatu</c:v>
                </c:pt>
              </c:strCache>
            </c:strRef>
          </c:tx>
          <c:spPr>
            <a:ln w="28575" cap="rnd">
              <a:solidFill>
                <a:schemeClr val="accent3">
                  <a:lumMod val="80000"/>
                  <a:lumOff val="20000"/>
                </a:schemeClr>
              </a:solidFill>
              <a:round/>
            </a:ln>
            <a:effectLst/>
          </c:spPr>
          <c:marker>
            <c:symbol val="none"/>
          </c:marker>
          <c:cat>
            <c:numRef>
              <c:f>Sheet3!$C$3:$AZ$3</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Sheet3!$C$17:$AZ$17</c:f>
              <c:numCache>
                <c:formatCode>General</c:formatCode>
                <c:ptCount val="50"/>
                <c:pt idx="0">
                  <c:v>3.1168893E-2</c:v>
                </c:pt>
                <c:pt idx="1">
                  <c:v>3.1168882855999998E-2</c:v>
                </c:pt>
                <c:pt idx="2">
                  <c:v>3.6128486049999999E-2</c:v>
                </c:pt>
                <c:pt idx="3">
                  <c:v>3.2150788409999999E-2</c:v>
                </c:pt>
                <c:pt idx="4">
                  <c:v>3.2363527660000002E-2</c:v>
                </c:pt>
                <c:pt idx="5">
                  <c:v>3.9211393999999997E-2</c:v>
                </c:pt>
                <c:pt idx="6">
                  <c:v>3.2518944399999999E-2</c:v>
                </c:pt>
                <c:pt idx="7">
                  <c:v>3.9844361299999999E-2</c:v>
                </c:pt>
                <c:pt idx="8">
                  <c:v>4.0307226000000002E-2</c:v>
                </c:pt>
                <c:pt idx="9">
                  <c:v>4.7127427700000002E-2</c:v>
                </c:pt>
                <c:pt idx="10">
                  <c:v>4.1822463099999999E-2</c:v>
                </c:pt>
                <c:pt idx="11">
                  <c:v>5.6650901400000002E-2</c:v>
                </c:pt>
                <c:pt idx="12">
                  <c:v>4.7378958499999999E-2</c:v>
                </c:pt>
                <c:pt idx="13">
                  <c:v>2.42958741E-2</c:v>
                </c:pt>
                <c:pt idx="14">
                  <c:v>4.7897545E-2</c:v>
                </c:pt>
                <c:pt idx="15">
                  <c:v>5.1763171599999998E-2</c:v>
                </c:pt>
                <c:pt idx="16">
                  <c:v>4.0453350300000003E-2</c:v>
                </c:pt>
                <c:pt idx="17">
                  <c:v>4.5901886900000001E-2</c:v>
                </c:pt>
                <c:pt idx="18">
                  <c:v>4.6676801400000002E-2</c:v>
                </c:pt>
                <c:pt idx="19">
                  <c:v>4.0964213999999999E-2</c:v>
                </c:pt>
                <c:pt idx="20">
                  <c:v>3.9999498000000001E-2</c:v>
                </c:pt>
                <c:pt idx="21">
                  <c:v>2.0613401900000002E-2</c:v>
                </c:pt>
                <c:pt idx="22">
                  <c:v>2.0810793099999999E-2</c:v>
                </c:pt>
                <c:pt idx="23">
                  <c:v>2.0962610699999999E-2</c:v>
                </c:pt>
                <c:pt idx="24">
                  <c:v>1.4947794299999999E-2</c:v>
                </c:pt>
                <c:pt idx="25">
                  <c:v>1.6636433419999999E-2</c:v>
                </c:pt>
                <c:pt idx="26">
                  <c:v>1.804051173E-2</c:v>
                </c:pt>
                <c:pt idx="27">
                  <c:v>1.525620892E-2</c:v>
                </c:pt>
                <c:pt idx="28">
                  <c:v>1.6410397279999999E-2</c:v>
                </c:pt>
                <c:pt idx="29">
                  <c:v>1.4572496609999999E-2</c:v>
                </c:pt>
                <c:pt idx="30">
                  <c:v>2.023826003E-2</c:v>
                </c:pt>
                <c:pt idx="31">
                  <c:v>2.0144573369999998E-2</c:v>
                </c:pt>
                <c:pt idx="32">
                  <c:v>1.6279956809999999E-2</c:v>
                </c:pt>
                <c:pt idx="33">
                  <c:v>1.638409071E-2</c:v>
                </c:pt>
                <c:pt idx="34">
                  <c:v>1.8004064069999999E-2</c:v>
                </c:pt>
                <c:pt idx="35">
                  <c:v>1.9115144189999999E-2</c:v>
                </c:pt>
                <c:pt idx="36">
                  <c:v>1.8388463510000001E-2</c:v>
                </c:pt>
                <c:pt idx="37">
                  <c:v>3.0480473389999999E-2</c:v>
                </c:pt>
                <c:pt idx="38">
                  <c:v>2.1946010759999999E-2</c:v>
                </c:pt>
                <c:pt idx="39">
                  <c:v>5.0777954450000003E-2</c:v>
                </c:pt>
                <c:pt idx="40">
                  <c:v>5.9324250570000001E-2</c:v>
                </c:pt>
                <c:pt idx="41">
                  <c:v>8.5662989499999995E-2</c:v>
                </c:pt>
                <c:pt idx="42">
                  <c:v>0.1494946989</c:v>
                </c:pt>
                <c:pt idx="43">
                  <c:v>9.0350301100000002E-2</c:v>
                </c:pt>
                <c:pt idx="44">
                  <c:v>4.0077935840000002E-2</c:v>
                </c:pt>
                <c:pt idx="45">
                  <c:v>3.9488730889999997E-2</c:v>
                </c:pt>
                <c:pt idx="46">
                  <c:v>3.7804305009999997E-2</c:v>
                </c:pt>
                <c:pt idx="47">
                  <c:v>3.9521295179999999E-2</c:v>
                </c:pt>
                <c:pt idx="48">
                  <c:v>4.1275438829999997E-2</c:v>
                </c:pt>
                <c:pt idx="49">
                  <c:v>4.3974380120000003E-2</c:v>
                </c:pt>
              </c:numCache>
            </c:numRef>
          </c:val>
          <c:smooth val="0"/>
          <c:extLst>
            <c:ext xmlns:c16="http://schemas.microsoft.com/office/drawing/2014/chart" uri="{C3380CC4-5D6E-409C-BE32-E72D297353CC}">
              <c16:uniqueId val="{00000008-E35F-4D01-8C94-814CEA28545A}"/>
            </c:ext>
          </c:extLst>
        </c:ser>
        <c:dLbls>
          <c:showLegendKey val="0"/>
          <c:showVal val="0"/>
          <c:showCatName val="0"/>
          <c:showSerName val="0"/>
          <c:showPercent val="0"/>
          <c:showBubbleSize val="0"/>
        </c:dLbls>
        <c:smooth val="0"/>
        <c:axId val="870059040"/>
        <c:axId val="870064032"/>
      </c:lineChart>
      <c:catAx>
        <c:axId val="870059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70064032"/>
        <c:crosses val="autoZero"/>
        <c:auto val="1"/>
        <c:lblAlgn val="ctr"/>
        <c:lblOffset val="100"/>
        <c:noMultiLvlLbl val="0"/>
      </c:catAx>
      <c:valAx>
        <c:axId val="870064032"/>
        <c:scaling>
          <c:orientation val="minMax"/>
          <c:max val="0.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AU" b="1"/>
                  <a:t>Transport</a:t>
                </a:r>
                <a:r>
                  <a:rPr lang="en-AU" b="1" baseline="0"/>
                  <a:t> CO2 Emmissions (Mt)</a:t>
                </a:r>
                <a:endParaRPr lang="en-AU" b="1"/>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70059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[20220722_Tracker_Database(3).xlsx]Sheet7!PivotTable8</c:name>
    <c:fmtId val="22"/>
  </c:pivotSource>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AU" sz="2400" b="1" dirty="0">
                <a:solidFill>
                  <a:schemeClr val="tx1"/>
                </a:solidFill>
              </a:rPr>
              <a:t>Transport Mitigations Actio</a:t>
            </a:r>
            <a:r>
              <a:rPr lang="en-AU" sz="2400" b="1" baseline="0" dirty="0">
                <a:solidFill>
                  <a:schemeClr val="tx1"/>
                </a:solidFill>
              </a:rPr>
              <a:t>ns </a:t>
            </a:r>
            <a:endParaRPr lang="en-AU" sz="24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ivotFmts>
      <c:pivotFmt>
        <c:idx val="0"/>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Sheet7!$B$3:$B$4</c:f>
              <c:strCache>
                <c:ptCount val="1"/>
                <c:pt idx="0">
                  <c:v>1st NDC</c:v>
                </c:pt>
              </c:strCache>
            </c:strRef>
          </c:tx>
          <c:spPr>
            <a:solidFill>
              <a:srgbClr val="002060"/>
            </a:solidFill>
            <a:ln>
              <a:noFill/>
            </a:ln>
            <a:effectLst/>
            <a:sp3d/>
          </c:spPr>
          <c:invertIfNegative val="0"/>
          <c:cat>
            <c:strRef>
              <c:f>Sheet7!$A$5:$A$19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Sheet7!$B$5:$B$19</c:f>
              <c:numCache>
                <c:formatCode>General</c:formatCode>
                <c:ptCount val="14"/>
                <c:pt idx="0">
                  <c:v>1</c:v>
                </c:pt>
                <c:pt idx="1">
                  <c:v>3</c:v>
                </c:pt>
                <c:pt idx="2">
                  <c:v>2</c:v>
                </c:pt>
                <c:pt idx="3">
                  <c:v>1</c:v>
                </c:pt>
                <c:pt idx="4">
                  <c:v>6</c:v>
                </c:pt>
                <c:pt idx="7">
                  <c:v>3</c:v>
                </c:pt>
                <c:pt idx="8">
                  <c:v>2</c:v>
                </c:pt>
                <c:pt idx="9">
                  <c:v>2</c:v>
                </c:pt>
                <c:pt idx="11">
                  <c:v>7</c:v>
                </c:pt>
                <c:pt idx="12">
                  <c:v>1</c:v>
                </c:pt>
              </c:numCache>
            </c:numRef>
          </c:val>
          <c:extLst>
            <c:ext xmlns:c16="http://schemas.microsoft.com/office/drawing/2014/chart" uri="{C3380CC4-5D6E-409C-BE32-E72D297353CC}">
              <c16:uniqueId val="{00000000-F1EB-4804-8618-A0E0B3902961}"/>
            </c:ext>
          </c:extLst>
        </c:ser>
        <c:ser>
          <c:idx val="1"/>
          <c:order val="1"/>
          <c:tx>
            <c:strRef>
              <c:f>Sheet7!$C$3:$C$4</c:f>
              <c:strCache>
                <c:ptCount val="1"/>
                <c:pt idx="0">
                  <c:v>2nd NDC</c:v>
                </c:pt>
              </c:strCache>
            </c:strRef>
          </c:tx>
          <c:spPr>
            <a:solidFill>
              <a:srgbClr val="FF0000"/>
            </a:solidFill>
            <a:ln>
              <a:noFill/>
            </a:ln>
            <a:effectLst/>
            <a:sp3d/>
          </c:spPr>
          <c:invertIfNegative val="0"/>
          <c:cat>
            <c:strRef>
              <c:f>Sheet7!$A$5:$A$19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Sheet7!$C$5:$C$19</c:f>
              <c:numCache>
                <c:formatCode>General</c:formatCode>
                <c:ptCount val="14"/>
                <c:pt idx="8">
                  <c:v>7</c:v>
                </c:pt>
                <c:pt idx="9">
                  <c:v>8</c:v>
                </c:pt>
                <c:pt idx="11">
                  <c:v>3</c:v>
                </c:pt>
              </c:numCache>
            </c:numRef>
          </c:val>
          <c:extLst>
            <c:ext xmlns:c16="http://schemas.microsoft.com/office/drawing/2014/chart" uri="{C3380CC4-5D6E-409C-BE32-E72D297353CC}">
              <c16:uniqueId val="{00000001-F1EB-4804-8618-A0E0B3902961}"/>
            </c:ext>
          </c:extLst>
        </c:ser>
        <c:ser>
          <c:idx val="2"/>
          <c:order val="2"/>
          <c:tx>
            <c:strRef>
              <c:f>Sheet7!$D$3:$D$4</c:f>
              <c:strCache>
                <c:ptCount val="1"/>
                <c:pt idx="0">
                  <c:v>Archived Updated NDC</c:v>
                </c:pt>
              </c:strCache>
            </c:strRef>
          </c:tx>
          <c:spPr>
            <a:solidFill>
              <a:srgbClr val="00B050"/>
            </a:solidFill>
            <a:ln>
              <a:noFill/>
            </a:ln>
            <a:effectLst/>
            <a:sp3d/>
          </c:spPr>
          <c:invertIfNegative val="0"/>
          <c:cat>
            <c:strRef>
              <c:f>Sheet7!$A$5:$A$19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Sheet7!$D$5:$D$19</c:f>
              <c:numCache>
                <c:formatCode>General</c:formatCode>
                <c:ptCount val="14"/>
                <c:pt idx="0">
                  <c:v>2</c:v>
                </c:pt>
              </c:numCache>
            </c:numRef>
          </c:val>
          <c:extLst>
            <c:ext xmlns:c16="http://schemas.microsoft.com/office/drawing/2014/chart" uri="{C3380CC4-5D6E-409C-BE32-E72D297353CC}">
              <c16:uniqueId val="{00000002-F1EB-4804-8618-A0E0B3902961}"/>
            </c:ext>
          </c:extLst>
        </c:ser>
        <c:ser>
          <c:idx val="3"/>
          <c:order val="3"/>
          <c:tx>
            <c:strRef>
              <c:f>Sheet7!$E$3:$E$4</c:f>
              <c:strCache>
                <c:ptCount val="1"/>
                <c:pt idx="0">
                  <c:v>LTS</c:v>
                </c:pt>
              </c:strCache>
            </c:strRef>
          </c:tx>
          <c:spPr>
            <a:solidFill>
              <a:srgbClr val="FFFF00"/>
            </a:solidFill>
            <a:ln>
              <a:noFill/>
            </a:ln>
            <a:effectLst/>
            <a:sp3d/>
          </c:spPr>
          <c:invertIfNegative val="0"/>
          <c:cat>
            <c:strRef>
              <c:f>Sheet7!$A$5:$A$19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Sheet7!$E$5:$E$19</c:f>
              <c:numCache>
                <c:formatCode>General</c:formatCode>
                <c:ptCount val="14"/>
                <c:pt idx="0">
                  <c:v>8</c:v>
                </c:pt>
                <c:pt idx="2">
                  <c:v>31</c:v>
                </c:pt>
                <c:pt idx="4">
                  <c:v>13</c:v>
                </c:pt>
                <c:pt idx="6">
                  <c:v>17</c:v>
                </c:pt>
                <c:pt idx="11">
                  <c:v>19</c:v>
                </c:pt>
              </c:numCache>
            </c:numRef>
          </c:val>
          <c:extLst>
            <c:ext xmlns:c16="http://schemas.microsoft.com/office/drawing/2014/chart" uri="{C3380CC4-5D6E-409C-BE32-E72D297353CC}">
              <c16:uniqueId val="{00000003-F1EB-4804-8618-A0E0B3902961}"/>
            </c:ext>
          </c:extLst>
        </c:ser>
        <c:ser>
          <c:idx val="4"/>
          <c:order val="4"/>
          <c:tx>
            <c:strRef>
              <c:f>Sheet7!$F$3:$F$4</c:f>
              <c:strCache>
                <c:ptCount val="1"/>
                <c:pt idx="0">
                  <c:v>NDC reference document</c:v>
                </c:pt>
              </c:strCache>
            </c:strRef>
          </c:tx>
          <c:spPr>
            <a:solidFill>
              <a:schemeClr val="accent5"/>
            </a:solidFill>
            <a:ln>
              <a:noFill/>
            </a:ln>
            <a:effectLst/>
            <a:sp3d/>
          </c:spPr>
          <c:invertIfNegative val="0"/>
          <c:cat>
            <c:strRef>
              <c:f>Sheet7!$A$5:$A$19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Sheet7!$F$5:$F$19</c:f>
              <c:numCache>
                <c:formatCode>General</c:formatCode>
                <c:ptCount val="14"/>
                <c:pt idx="11">
                  <c:v>4</c:v>
                </c:pt>
              </c:numCache>
            </c:numRef>
          </c:val>
          <c:extLst>
            <c:ext xmlns:c16="http://schemas.microsoft.com/office/drawing/2014/chart" uri="{C3380CC4-5D6E-409C-BE32-E72D297353CC}">
              <c16:uniqueId val="{00000004-F1EB-4804-8618-A0E0B3902961}"/>
            </c:ext>
          </c:extLst>
        </c:ser>
        <c:ser>
          <c:idx val="5"/>
          <c:order val="5"/>
          <c:tx>
            <c:strRef>
              <c:f>Sheet7!$G$3:$G$4</c:f>
              <c:strCache>
                <c:ptCount val="1"/>
                <c:pt idx="0">
                  <c:v>Updated NDC</c:v>
                </c:pt>
              </c:strCache>
            </c:strRef>
          </c:tx>
          <c:spPr>
            <a:solidFill>
              <a:srgbClr val="FFC000"/>
            </a:solidFill>
            <a:ln>
              <a:noFill/>
            </a:ln>
            <a:effectLst/>
            <a:sp3d/>
          </c:spPr>
          <c:invertIfNegative val="0"/>
          <c:cat>
            <c:strRef>
              <c:f>Sheet7!$A$5:$A$19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Sheet7!$G$5:$G$19</c:f>
              <c:numCache>
                <c:formatCode>General</c:formatCode>
                <c:ptCount val="14"/>
                <c:pt idx="5">
                  <c:v>4</c:v>
                </c:pt>
                <c:pt idx="6">
                  <c:v>3</c:v>
                </c:pt>
                <c:pt idx="10">
                  <c:v>1</c:v>
                </c:pt>
                <c:pt idx="13">
                  <c:v>4</c:v>
                </c:pt>
              </c:numCache>
            </c:numRef>
          </c:val>
          <c:extLst>
            <c:ext xmlns:c16="http://schemas.microsoft.com/office/drawing/2014/chart" uri="{C3380CC4-5D6E-409C-BE32-E72D297353CC}">
              <c16:uniqueId val="{00000005-F1EB-4804-8618-A0E0B3902961}"/>
            </c:ext>
          </c:extLst>
        </c:ser>
        <c:ser>
          <c:idx val="6"/>
          <c:order val="6"/>
          <c:tx>
            <c:strRef>
              <c:f>Sheet7!$H$3:$H$4</c:f>
              <c:strCache>
                <c:ptCount val="1"/>
                <c:pt idx="0">
                  <c:v>Updated NDC </c:v>
                </c:pt>
              </c:strCache>
            </c:strRef>
          </c:tx>
          <c:spPr>
            <a:solidFill>
              <a:schemeClr val="accent1">
                <a:lumMod val="60000"/>
              </a:schemeClr>
            </a:solidFill>
            <a:ln>
              <a:noFill/>
            </a:ln>
            <a:effectLst/>
            <a:sp3d/>
          </c:spPr>
          <c:invertIfNegative val="0"/>
          <c:cat>
            <c:strRef>
              <c:f>Sheet7!$A$5:$A$19</c:f>
              <c:strCache>
                <c:ptCount val="14"/>
                <c:pt idx="0">
                  <c:v>Australia</c:v>
                </c:pt>
                <c:pt idx="1">
                  <c:v>Cook Islands</c:v>
                </c:pt>
                <c:pt idx="2">
                  <c:v>Fiji</c:v>
                </c:pt>
                <c:pt idx="3">
                  <c:v>Kiribati</c:v>
                </c:pt>
                <c:pt idx="4">
                  <c:v>Marshall Islands</c:v>
                </c:pt>
                <c:pt idx="5">
                  <c:v>Nauru</c:v>
                </c:pt>
                <c:pt idx="6">
                  <c:v>New Zealand</c:v>
                </c:pt>
                <c:pt idx="7">
                  <c:v>Palau</c:v>
                </c:pt>
                <c:pt idx="8">
                  <c:v>Papua New Guinea</c:v>
                </c:pt>
                <c:pt idx="9">
                  <c:v>Samoa</c:v>
                </c:pt>
                <c:pt idx="10">
                  <c:v>Solomon Islands</c:v>
                </c:pt>
                <c:pt idx="11">
                  <c:v>Tonga</c:v>
                </c:pt>
                <c:pt idx="12">
                  <c:v>Tuvalu</c:v>
                </c:pt>
                <c:pt idx="13">
                  <c:v>Vanuatu</c:v>
                </c:pt>
              </c:strCache>
            </c:strRef>
          </c:cat>
          <c:val>
            <c:numRef>
              <c:f>Sheet7!$H$5:$H$19</c:f>
              <c:numCache>
                <c:formatCode>General</c:formatCode>
                <c:ptCount val="14"/>
                <c:pt idx="0">
                  <c:v>3</c:v>
                </c:pt>
              </c:numCache>
            </c:numRef>
          </c:val>
          <c:extLst>
            <c:ext xmlns:c16="http://schemas.microsoft.com/office/drawing/2014/chart" uri="{C3380CC4-5D6E-409C-BE32-E72D297353CC}">
              <c16:uniqueId val="{00000006-F1EB-4804-8618-A0E0B3902961}"/>
            </c:ext>
          </c:extLst>
        </c:ser>
        <c:dLbls>
          <c:showLegendKey val="0"/>
          <c:showVal val="0"/>
          <c:showCatName val="0"/>
          <c:showSerName val="0"/>
          <c:showPercent val="0"/>
          <c:showBubbleSize val="0"/>
        </c:dLbls>
        <c:gapWidth val="150"/>
        <c:shape val="box"/>
        <c:axId val="1548862095"/>
        <c:axId val="1548860015"/>
        <c:axId val="0"/>
      </c:bar3DChart>
      <c:catAx>
        <c:axId val="154886209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548860015"/>
        <c:crosses val="autoZero"/>
        <c:auto val="1"/>
        <c:lblAlgn val="ctr"/>
        <c:lblOffset val="100"/>
        <c:noMultiLvlLbl val="0"/>
      </c:catAx>
      <c:valAx>
        <c:axId val="15488600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sz="1400" b="1" dirty="0">
                    <a:solidFill>
                      <a:schemeClr val="tx1"/>
                    </a:solidFill>
                  </a:rPr>
                  <a:t>No.</a:t>
                </a:r>
                <a:r>
                  <a:rPr lang="en-AU" sz="1400" b="1" baseline="0" dirty="0">
                    <a:solidFill>
                      <a:schemeClr val="tx1"/>
                    </a:solidFill>
                  </a:rPr>
                  <a:t> of measures </a:t>
                </a:r>
                <a:endParaRPr lang="en-AU" sz="1400" b="1" dirty="0">
                  <a:solidFill>
                    <a:schemeClr val="tx1"/>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154886209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AU" sz="2400" b="1" dirty="0">
                <a:solidFill>
                  <a:schemeClr val="tx1"/>
                </a:solidFill>
              </a:rPr>
              <a:t>Transport sector mitigation actions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2060"/>
            </a:solidFill>
            <a:ln>
              <a:noFill/>
            </a:ln>
            <a:effectLst/>
          </c:spPr>
          <c:invertIfNegative val="0"/>
          <c:cat>
            <c:strRef>
              <c:f>Sheet11!$Q$3:$Q$14</c:f>
              <c:strCache>
                <c:ptCount val="12"/>
                <c:pt idx="0">
                  <c:v>Solomon Islands</c:v>
                </c:pt>
                <c:pt idx="1">
                  <c:v>Cook Islands</c:v>
                </c:pt>
                <c:pt idx="2">
                  <c:v>Palau</c:v>
                </c:pt>
                <c:pt idx="3">
                  <c:v>Nauru</c:v>
                </c:pt>
                <c:pt idx="4">
                  <c:v>Vanuatu</c:v>
                </c:pt>
                <c:pt idx="5">
                  <c:v>Papua New Guinea</c:v>
                </c:pt>
                <c:pt idx="6">
                  <c:v>Samoa</c:v>
                </c:pt>
                <c:pt idx="7">
                  <c:v>Australia</c:v>
                </c:pt>
                <c:pt idx="8">
                  <c:v>Marshall Islands</c:v>
                </c:pt>
                <c:pt idx="9">
                  <c:v>New Zealand</c:v>
                </c:pt>
                <c:pt idx="10">
                  <c:v>Fiji</c:v>
                </c:pt>
                <c:pt idx="11">
                  <c:v>Tonga</c:v>
                </c:pt>
              </c:strCache>
            </c:strRef>
          </c:cat>
          <c:val>
            <c:numRef>
              <c:f>Sheet11!$R$3:$R$14</c:f>
              <c:numCache>
                <c:formatCode>General</c:formatCode>
                <c:ptCount val="12"/>
                <c:pt idx="0">
                  <c:v>1</c:v>
                </c:pt>
                <c:pt idx="1">
                  <c:v>3</c:v>
                </c:pt>
                <c:pt idx="2">
                  <c:v>3</c:v>
                </c:pt>
                <c:pt idx="3">
                  <c:v>4</c:v>
                </c:pt>
                <c:pt idx="4">
                  <c:v>4</c:v>
                </c:pt>
                <c:pt idx="5">
                  <c:v>9</c:v>
                </c:pt>
                <c:pt idx="6">
                  <c:v>10</c:v>
                </c:pt>
                <c:pt idx="7">
                  <c:v>14</c:v>
                </c:pt>
                <c:pt idx="8">
                  <c:v>19</c:v>
                </c:pt>
                <c:pt idx="9">
                  <c:v>20</c:v>
                </c:pt>
                <c:pt idx="10">
                  <c:v>33</c:v>
                </c:pt>
                <c:pt idx="11">
                  <c:v>33</c:v>
                </c:pt>
              </c:numCache>
            </c:numRef>
          </c:val>
          <c:extLst>
            <c:ext xmlns:c16="http://schemas.microsoft.com/office/drawing/2014/chart" uri="{C3380CC4-5D6E-409C-BE32-E72D297353CC}">
              <c16:uniqueId val="{00000000-DBC0-40EF-96F7-D51D4CA8D19D}"/>
            </c:ext>
          </c:extLst>
        </c:ser>
        <c:dLbls>
          <c:showLegendKey val="0"/>
          <c:showVal val="0"/>
          <c:showCatName val="0"/>
          <c:showSerName val="0"/>
          <c:showPercent val="0"/>
          <c:showBubbleSize val="0"/>
        </c:dLbls>
        <c:gapWidth val="219"/>
        <c:overlap val="-27"/>
        <c:axId val="909500735"/>
        <c:axId val="2084493647"/>
      </c:barChart>
      <c:catAx>
        <c:axId val="909500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084493647"/>
        <c:crosses val="autoZero"/>
        <c:auto val="1"/>
        <c:lblAlgn val="ctr"/>
        <c:lblOffset val="100"/>
        <c:noMultiLvlLbl val="0"/>
      </c:catAx>
      <c:valAx>
        <c:axId val="20844936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sz="1200" b="1" dirty="0">
                    <a:solidFill>
                      <a:schemeClr val="tx1"/>
                    </a:solidFill>
                  </a:rPr>
                  <a:t>No. of measures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095007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AU" sz="1800" b="1" dirty="0">
                <a:solidFill>
                  <a:schemeClr val="tx1"/>
                </a:solidFill>
              </a:rPr>
              <a:t>A-S-I</a:t>
            </a:r>
            <a:r>
              <a:rPr lang="en-AU" sz="1800" b="1" baseline="0" dirty="0">
                <a:solidFill>
                  <a:schemeClr val="tx1"/>
                </a:solidFill>
              </a:rPr>
              <a:t> </a:t>
            </a:r>
            <a:r>
              <a:rPr lang="en-AU" sz="1800" b="1" dirty="0">
                <a:solidFill>
                  <a:schemeClr val="tx1"/>
                </a:solidFill>
              </a:rPr>
              <a:t>Mitigation Type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0939241337055765E-2"/>
          <c:y val="6.5393864396838988E-2"/>
          <c:w val="0.87462042036045684"/>
          <c:h val="0.84691066251851843"/>
        </c:manualLayout>
      </c:layout>
      <c:bar3DChart>
        <c:barDir val="col"/>
        <c:grouping val="standard"/>
        <c:varyColors val="0"/>
        <c:ser>
          <c:idx val="0"/>
          <c:order val="0"/>
          <c:tx>
            <c:strRef>
              <c:f>Sheet11!$F$156</c:f>
              <c:strCache>
                <c:ptCount val="1"/>
                <c:pt idx="0">
                  <c:v>Shift</c:v>
                </c:pt>
              </c:strCache>
            </c:strRef>
          </c:tx>
          <c:spPr>
            <a:solidFill>
              <a:schemeClr val="accent1"/>
            </a:solidFill>
            <a:ln>
              <a:noFill/>
            </a:ln>
            <a:effectLst/>
            <a:sp3d/>
          </c:spPr>
          <c:invertIfNegative val="0"/>
          <c:cat>
            <c:strRef>
              <c:f>Sheet11!$E$157:$E$168</c:f>
              <c:strCache>
                <c:ptCount val="12"/>
                <c:pt idx="0">
                  <c:v>Australia</c:v>
                </c:pt>
                <c:pt idx="1">
                  <c:v>Cook Islands</c:v>
                </c:pt>
                <c:pt idx="2">
                  <c:v>Fiji</c:v>
                </c:pt>
                <c:pt idx="3">
                  <c:v>Marshall Islands</c:v>
                </c:pt>
                <c:pt idx="4">
                  <c:v>Nauru</c:v>
                </c:pt>
                <c:pt idx="5">
                  <c:v>New Zealand</c:v>
                </c:pt>
                <c:pt idx="6">
                  <c:v>Palau</c:v>
                </c:pt>
                <c:pt idx="7">
                  <c:v>Papua New Guinea</c:v>
                </c:pt>
                <c:pt idx="8">
                  <c:v>Samoa</c:v>
                </c:pt>
                <c:pt idx="9">
                  <c:v>Solomon Islands</c:v>
                </c:pt>
                <c:pt idx="10">
                  <c:v>Tonga</c:v>
                </c:pt>
                <c:pt idx="11">
                  <c:v>Vanuatu</c:v>
                </c:pt>
              </c:strCache>
            </c:strRef>
          </c:cat>
          <c:val>
            <c:numRef>
              <c:f>Sheet11!$F$157:$F$168</c:f>
              <c:numCache>
                <c:formatCode>General</c:formatCode>
                <c:ptCount val="12"/>
                <c:pt idx="2">
                  <c:v>2</c:v>
                </c:pt>
                <c:pt idx="3">
                  <c:v>4</c:v>
                </c:pt>
                <c:pt idx="5">
                  <c:v>3</c:v>
                </c:pt>
                <c:pt idx="6">
                  <c:v>1</c:v>
                </c:pt>
                <c:pt idx="7">
                  <c:v>1</c:v>
                </c:pt>
                <c:pt idx="10">
                  <c:v>7</c:v>
                </c:pt>
              </c:numCache>
            </c:numRef>
          </c:val>
          <c:extLst>
            <c:ext xmlns:c16="http://schemas.microsoft.com/office/drawing/2014/chart" uri="{C3380CC4-5D6E-409C-BE32-E72D297353CC}">
              <c16:uniqueId val="{00000000-F086-4FDE-85CF-51B611ED3586}"/>
            </c:ext>
          </c:extLst>
        </c:ser>
        <c:ser>
          <c:idx val="1"/>
          <c:order val="1"/>
          <c:tx>
            <c:strRef>
              <c:f>Sheet11!$G$156</c:f>
              <c:strCache>
                <c:ptCount val="1"/>
                <c:pt idx="0">
                  <c:v>Shift, Improve</c:v>
                </c:pt>
              </c:strCache>
            </c:strRef>
          </c:tx>
          <c:spPr>
            <a:solidFill>
              <a:schemeClr val="accent2"/>
            </a:solidFill>
            <a:ln>
              <a:noFill/>
            </a:ln>
            <a:effectLst/>
            <a:sp3d/>
          </c:spPr>
          <c:invertIfNegative val="0"/>
          <c:cat>
            <c:strRef>
              <c:f>Sheet11!$E$157:$E$168</c:f>
              <c:strCache>
                <c:ptCount val="12"/>
                <c:pt idx="0">
                  <c:v>Australia</c:v>
                </c:pt>
                <c:pt idx="1">
                  <c:v>Cook Islands</c:v>
                </c:pt>
                <c:pt idx="2">
                  <c:v>Fiji</c:v>
                </c:pt>
                <c:pt idx="3">
                  <c:v>Marshall Islands</c:v>
                </c:pt>
                <c:pt idx="4">
                  <c:v>Nauru</c:v>
                </c:pt>
                <c:pt idx="5">
                  <c:v>New Zealand</c:v>
                </c:pt>
                <c:pt idx="6">
                  <c:v>Palau</c:v>
                </c:pt>
                <c:pt idx="7">
                  <c:v>Papua New Guinea</c:v>
                </c:pt>
                <c:pt idx="8">
                  <c:v>Samoa</c:v>
                </c:pt>
                <c:pt idx="9">
                  <c:v>Solomon Islands</c:v>
                </c:pt>
                <c:pt idx="10">
                  <c:v>Tonga</c:v>
                </c:pt>
                <c:pt idx="11">
                  <c:v>Vanuatu</c:v>
                </c:pt>
              </c:strCache>
            </c:strRef>
          </c:cat>
          <c:val>
            <c:numRef>
              <c:f>Sheet11!$G$157:$G$168</c:f>
              <c:numCache>
                <c:formatCode>General</c:formatCode>
                <c:ptCount val="12"/>
                <c:pt idx="2">
                  <c:v>4</c:v>
                </c:pt>
                <c:pt idx="5">
                  <c:v>1</c:v>
                </c:pt>
                <c:pt idx="7">
                  <c:v>1</c:v>
                </c:pt>
                <c:pt idx="8">
                  <c:v>2</c:v>
                </c:pt>
                <c:pt idx="10">
                  <c:v>3</c:v>
                </c:pt>
              </c:numCache>
            </c:numRef>
          </c:val>
          <c:extLst>
            <c:ext xmlns:c16="http://schemas.microsoft.com/office/drawing/2014/chart" uri="{C3380CC4-5D6E-409C-BE32-E72D297353CC}">
              <c16:uniqueId val="{00000001-F086-4FDE-85CF-51B611ED3586}"/>
            </c:ext>
          </c:extLst>
        </c:ser>
        <c:ser>
          <c:idx val="2"/>
          <c:order val="2"/>
          <c:tx>
            <c:strRef>
              <c:f>Sheet11!$H$156</c:f>
              <c:strCache>
                <c:ptCount val="1"/>
                <c:pt idx="0">
                  <c:v>Avoid</c:v>
                </c:pt>
              </c:strCache>
            </c:strRef>
          </c:tx>
          <c:spPr>
            <a:solidFill>
              <a:srgbClr val="FFC000"/>
            </a:solidFill>
            <a:ln>
              <a:noFill/>
            </a:ln>
            <a:effectLst/>
            <a:sp3d/>
          </c:spPr>
          <c:invertIfNegative val="0"/>
          <c:cat>
            <c:strRef>
              <c:f>Sheet11!$E$157:$E$168</c:f>
              <c:strCache>
                <c:ptCount val="12"/>
                <c:pt idx="0">
                  <c:v>Australia</c:v>
                </c:pt>
                <c:pt idx="1">
                  <c:v>Cook Islands</c:v>
                </c:pt>
                <c:pt idx="2">
                  <c:v>Fiji</c:v>
                </c:pt>
                <c:pt idx="3">
                  <c:v>Marshall Islands</c:v>
                </c:pt>
                <c:pt idx="4">
                  <c:v>Nauru</c:v>
                </c:pt>
                <c:pt idx="5">
                  <c:v>New Zealand</c:v>
                </c:pt>
                <c:pt idx="6">
                  <c:v>Palau</c:v>
                </c:pt>
                <c:pt idx="7">
                  <c:v>Papua New Guinea</c:v>
                </c:pt>
                <c:pt idx="8">
                  <c:v>Samoa</c:v>
                </c:pt>
                <c:pt idx="9">
                  <c:v>Solomon Islands</c:v>
                </c:pt>
                <c:pt idx="10">
                  <c:v>Tonga</c:v>
                </c:pt>
                <c:pt idx="11">
                  <c:v>Vanuatu</c:v>
                </c:pt>
              </c:strCache>
            </c:strRef>
          </c:cat>
          <c:val>
            <c:numRef>
              <c:f>Sheet11!$H$157:$H$168</c:f>
              <c:numCache>
                <c:formatCode>General</c:formatCode>
                <c:ptCount val="12"/>
                <c:pt idx="4">
                  <c:v>1</c:v>
                </c:pt>
                <c:pt idx="5">
                  <c:v>3</c:v>
                </c:pt>
                <c:pt idx="7">
                  <c:v>1</c:v>
                </c:pt>
              </c:numCache>
            </c:numRef>
          </c:val>
          <c:extLst>
            <c:ext xmlns:c16="http://schemas.microsoft.com/office/drawing/2014/chart" uri="{C3380CC4-5D6E-409C-BE32-E72D297353CC}">
              <c16:uniqueId val="{00000002-F086-4FDE-85CF-51B611ED3586}"/>
            </c:ext>
          </c:extLst>
        </c:ser>
        <c:ser>
          <c:idx val="3"/>
          <c:order val="3"/>
          <c:tx>
            <c:strRef>
              <c:f>Sheet11!$I$156</c:f>
              <c:strCache>
                <c:ptCount val="1"/>
                <c:pt idx="0">
                  <c:v>Avoid, Shift</c:v>
                </c:pt>
              </c:strCache>
            </c:strRef>
          </c:tx>
          <c:spPr>
            <a:solidFill>
              <a:schemeClr val="accent4"/>
            </a:solidFill>
            <a:ln>
              <a:noFill/>
            </a:ln>
            <a:effectLst/>
            <a:sp3d/>
          </c:spPr>
          <c:invertIfNegative val="0"/>
          <c:cat>
            <c:strRef>
              <c:f>Sheet11!$E$157:$E$168</c:f>
              <c:strCache>
                <c:ptCount val="12"/>
                <c:pt idx="0">
                  <c:v>Australia</c:v>
                </c:pt>
                <c:pt idx="1">
                  <c:v>Cook Islands</c:v>
                </c:pt>
                <c:pt idx="2">
                  <c:v>Fiji</c:v>
                </c:pt>
                <c:pt idx="3">
                  <c:v>Marshall Islands</c:v>
                </c:pt>
                <c:pt idx="4">
                  <c:v>Nauru</c:v>
                </c:pt>
                <c:pt idx="5">
                  <c:v>New Zealand</c:v>
                </c:pt>
                <c:pt idx="6">
                  <c:v>Palau</c:v>
                </c:pt>
                <c:pt idx="7">
                  <c:v>Papua New Guinea</c:v>
                </c:pt>
                <c:pt idx="8">
                  <c:v>Samoa</c:v>
                </c:pt>
                <c:pt idx="9">
                  <c:v>Solomon Islands</c:v>
                </c:pt>
                <c:pt idx="10">
                  <c:v>Tonga</c:v>
                </c:pt>
                <c:pt idx="11">
                  <c:v>Vanuatu</c:v>
                </c:pt>
              </c:strCache>
            </c:strRef>
          </c:cat>
          <c:val>
            <c:numRef>
              <c:f>Sheet11!$I$157:$I$168</c:f>
              <c:numCache>
                <c:formatCode>General</c:formatCode>
                <c:ptCount val="12"/>
                <c:pt idx="3">
                  <c:v>1</c:v>
                </c:pt>
                <c:pt idx="10">
                  <c:v>2</c:v>
                </c:pt>
              </c:numCache>
            </c:numRef>
          </c:val>
          <c:extLst>
            <c:ext xmlns:c16="http://schemas.microsoft.com/office/drawing/2014/chart" uri="{C3380CC4-5D6E-409C-BE32-E72D297353CC}">
              <c16:uniqueId val="{00000003-F086-4FDE-85CF-51B611ED3586}"/>
            </c:ext>
          </c:extLst>
        </c:ser>
        <c:ser>
          <c:idx val="4"/>
          <c:order val="4"/>
          <c:tx>
            <c:strRef>
              <c:f>Sheet11!$J$156</c:f>
              <c:strCache>
                <c:ptCount val="1"/>
                <c:pt idx="0">
                  <c:v>Avoid, Shift, Improve</c:v>
                </c:pt>
              </c:strCache>
            </c:strRef>
          </c:tx>
          <c:spPr>
            <a:solidFill>
              <a:schemeClr val="accent5"/>
            </a:solidFill>
            <a:ln>
              <a:noFill/>
            </a:ln>
            <a:effectLst/>
            <a:sp3d/>
          </c:spPr>
          <c:invertIfNegative val="0"/>
          <c:cat>
            <c:strRef>
              <c:f>Sheet11!$E$157:$E$168</c:f>
              <c:strCache>
                <c:ptCount val="12"/>
                <c:pt idx="0">
                  <c:v>Australia</c:v>
                </c:pt>
                <c:pt idx="1">
                  <c:v>Cook Islands</c:v>
                </c:pt>
                <c:pt idx="2">
                  <c:v>Fiji</c:v>
                </c:pt>
                <c:pt idx="3">
                  <c:v>Marshall Islands</c:v>
                </c:pt>
                <c:pt idx="4">
                  <c:v>Nauru</c:v>
                </c:pt>
                <c:pt idx="5">
                  <c:v>New Zealand</c:v>
                </c:pt>
                <c:pt idx="6">
                  <c:v>Palau</c:v>
                </c:pt>
                <c:pt idx="7">
                  <c:v>Papua New Guinea</c:v>
                </c:pt>
                <c:pt idx="8">
                  <c:v>Samoa</c:v>
                </c:pt>
                <c:pt idx="9">
                  <c:v>Solomon Islands</c:v>
                </c:pt>
                <c:pt idx="10">
                  <c:v>Tonga</c:v>
                </c:pt>
                <c:pt idx="11">
                  <c:v>Vanuatu</c:v>
                </c:pt>
              </c:strCache>
            </c:strRef>
          </c:cat>
          <c:val>
            <c:numRef>
              <c:f>Sheet11!$J$157:$J$168</c:f>
              <c:numCache>
                <c:formatCode>General</c:formatCode>
                <c:ptCount val="12"/>
                <c:pt idx="2">
                  <c:v>1</c:v>
                </c:pt>
                <c:pt idx="5">
                  <c:v>1</c:v>
                </c:pt>
                <c:pt idx="8">
                  <c:v>1</c:v>
                </c:pt>
                <c:pt idx="10">
                  <c:v>1</c:v>
                </c:pt>
              </c:numCache>
            </c:numRef>
          </c:val>
          <c:extLst>
            <c:ext xmlns:c16="http://schemas.microsoft.com/office/drawing/2014/chart" uri="{C3380CC4-5D6E-409C-BE32-E72D297353CC}">
              <c16:uniqueId val="{00000004-F086-4FDE-85CF-51B611ED3586}"/>
            </c:ext>
          </c:extLst>
        </c:ser>
        <c:ser>
          <c:idx val="5"/>
          <c:order val="5"/>
          <c:tx>
            <c:strRef>
              <c:f>Sheet11!$K$156</c:f>
              <c:strCache>
                <c:ptCount val="1"/>
                <c:pt idx="0">
                  <c:v>Improve</c:v>
                </c:pt>
              </c:strCache>
            </c:strRef>
          </c:tx>
          <c:spPr>
            <a:solidFill>
              <a:srgbClr val="92D050"/>
            </a:solidFill>
            <a:ln>
              <a:noFill/>
            </a:ln>
            <a:effectLst/>
            <a:sp3d/>
          </c:spPr>
          <c:invertIfNegative val="0"/>
          <c:cat>
            <c:strRef>
              <c:f>Sheet11!$E$157:$E$168</c:f>
              <c:strCache>
                <c:ptCount val="12"/>
                <c:pt idx="0">
                  <c:v>Australia</c:v>
                </c:pt>
                <c:pt idx="1">
                  <c:v>Cook Islands</c:v>
                </c:pt>
                <c:pt idx="2">
                  <c:v>Fiji</c:v>
                </c:pt>
                <c:pt idx="3">
                  <c:v>Marshall Islands</c:v>
                </c:pt>
                <c:pt idx="4">
                  <c:v>Nauru</c:v>
                </c:pt>
                <c:pt idx="5">
                  <c:v>New Zealand</c:v>
                </c:pt>
                <c:pt idx="6">
                  <c:v>Palau</c:v>
                </c:pt>
                <c:pt idx="7">
                  <c:v>Papua New Guinea</c:v>
                </c:pt>
                <c:pt idx="8">
                  <c:v>Samoa</c:v>
                </c:pt>
                <c:pt idx="9">
                  <c:v>Solomon Islands</c:v>
                </c:pt>
                <c:pt idx="10">
                  <c:v>Tonga</c:v>
                </c:pt>
                <c:pt idx="11">
                  <c:v>Vanuatu</c:v>
                </c:pt>
              </c:strCache>
            </c:strRef>
          </c:cat>
          <c:val>
            <c:numRef>
              <c:f>Sheet11!$K$157:$K$168</c:f>
              <c:numCache>
                <c:formatCode>General</c:formatCode>
                <c:ptCount val="12"/>
                <c:pt idx="0">
                  <c:v>14</c:v>
                </c:pt>
                <c:pt idx="1">
                  <c:v>3</c:v>
                </c:pt>
                <c:pt idx="2">
                  <c:v>26</c:v>
                </c:pt>
                <c:pt idx="3">
                  <c:v>14</c:v>
                </c:pt>
                <c:pt idx="4">
                  <c:v>3</c:v>
                </c:pt>
                <c:pt idx="5">
                  <c:v>12</c:v>
                </c:pt>
                <c:pt idx="6">
                  <c:v>2</c:v>
                </c:pt>
                <c:pt idx="7">
                  <c:v>6</c:v>
                </c:pt>
                <c:pt idx="8">
                  <c:v>7</c:v>
                </c:pt>
                <c:pt idx="9">
                  <c:v>1</c:v>
                </c:pt>
                <c:pt idx="10">
                  <c:v>20</c:v>
                </c:pt>
                <c:pt idx="11">
                  <c:v>4</c:v>
                </c:pt>
              </c:numCache>
            </c:numRef>
          </c:val>
          <c:extLst>
            <c:ext xmlns:c16="http://schemas.microsoft.com/office/drawing/2014/chart" uri="{C3380CC4-5D6E-409C-BE32-E72D297353CC}">
              <c16:uniqueId val="{00000005-F086-4FDE-85CF-51B611ED3586}"/>
            </c:ext>
          </c:extLst>
        </c:ser>
        <c:dLbls>
          <c:showLegendKey val="0"/>
          <c:showVal val="0"/>
          <c:showCatName val="0"/>
          <c:showSerName val="0"/>
          <c:showPercent val="0"/>
          <c:showBubbleSize val="0"/>
        </c:dLbls>
        <c:gapWidth val="150"/>
        <c:shape val="box"/>
        <c:axId val="1868449311"/>
        <c:axId val="1868447231"/>
        <c:axId val="1868225343"/>
      </c:bar3DChart>
      <c:catAx>
        <c:axId val="186844931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1868447231"/>
        <c:crosses val="autoZero"/>
        <c:auto val="1"/>
        <c:lblAlgn val="ctr"/>
        <c:lblOffset val="100"/>
        <c:noMultiLvlLbl val="0"/>
      </c:catAx>
      <c:valAx>
        <c:axId val="18684472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sz="1200" b="1" dirty="0">
                    <a:solidFill>
                      <a:schemeClr val="tx1"/>
                    </a:solidFill>
                  </a:rPr>
                  <a:t>No. of measures </a:t>
                </a:r>
              </a:p>
            </c:rich>
          </c:tx>
          <c:layout>
            <c:manualLayout>
              <c:xMode val="edge"/>
              <c:yMode val="edge"/>
              <c:x val="2.9195466351336102E-2"/>
              <c:y val="0.3360818029387665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868449311"/>
        <c:crosses val="autoZero"/>
        <c:crossBetween val="between"/>
      </c:valAx>
      <c:serAx>
        <c:axId val="1868225343"/>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868447231"/>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800" b="1"/>
              <a:t>Mitigation</a:t>
            </a:r>
            <a:r>
              <a:rPr lang="en-AU" sz="1800" b="1" baseline="0"/>
              <a:t> Action Type</a:t>
            </a:r>
            <a:endParaRPr lang="en-AU" sz="18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Sheet11!$AC$93</c:f>
              <c:strCache>
                <c:ptCount val="1"/>
                <c:pt idx="0">
                  <c:v>Innovation and up-scaling</c:v>
                </c:pt>
              </c:strCache>
            </c:strRef>
          </c:tx>
          <c:spPr>
            <a:solidFill>
              <a:schemeClr val="accent1"/>
            </a:solidFill>
            <a:ln>
              <a:noFill/>
            </a:ln>
            <a:effectLst/>
            <a:sp3d/>
          </c:spPr>
          <c:invertIfNegative val="0"/>
          <c:cat>
            <c:strRef>
              <c:f>Sheet11!$AB$94:$AB$105</c:f>
              <c:strCache>
                <c:ptCount val="12"/>
                <c:pt idx="0">
                  <c:v>Australia</c:v>
                </c:pt>
                <c:pt idx="1">
                  <c:v>Cook Islands</c:v>
                </c:pt>
                <c:pt idx="2">
                  <c:v>Fiji</c:v>
                </c:pt>
                <c:pt idx="3">
                  <c:v>Marshall Islands</c:v>
                </c:pt>
                <c:pt idx="4">
                  <c:v>Nauru</c:v>
                </c:pt>
                <c:pt idx="5">
                  <c:v>New Zealand</c:v>
                </c:pt>
                <c:pt idx="6">
                  <c:v>Palau</c:v>
                </c:pt>
                <c:pt idx="7">
                  <c:v>Papua New Guinea</c:v>
                </c:pt>
                <c:pt idx="8">
                  <c:v>Samoa</c:v>
                </c:pt>
                <c:pt idx="9">
                  <c:v>Solomon Islands</c:v>
                </c:pt>
                <c:pt idx="10">
                  <c:v>Tonga</c:v>
                </c:pt>
                <c:pt idx="11">
                  <c:v>Vanuatu</c:v>
                </c:pt>
              </c:strCache>
            </c:strRef>
          </c:cat>
          <c:val>
            <c:numRef>
              <c:f>Sheet11!$AC$94:$AC$105</c:f>
              <c:numCache>
                <c:formatCode>General</c:formatCode>
                <c:ptCount val="12"/>
                <c:pt idx="2">
                  <c:v>10</c:v>
                </c:pt>
                <c:pt idx="4">
                  <c:v>1</c:v>
                </c:pt>
                <c:pt idx="5">
                  <c:v>2</c:v>
                </c:pt>
                <c:pt idx="8">
                  <c:v>3</c:v>
                </c:pt>
              </c:numCache>
            </c:numRef>
          </c:val>
          <c:extLst>
            <c:ext xmlns:c16="http://schemas.microsoft.com/office/drawing/2014/chart" uri="{C3380CC4-5D6E-409C-BE32-E72D297353CC}">
              <c16:uniqueId val="{00000000-AFFD-41EC-A257-AAEB3463FA93}"/>
            </c:ext>
          </c:extLst>
        </c:ser>
        <c:ser>
          <c:idx val="1"/>
          <c:order val="1"/>
          <c:tx>
            <c:strRef>
              <c:f>Sheet11!$AD$93</c:f>
              <c:strCache>
                <c:ptCount val="1"/>
                <c:pt idx="0">
                  <c:v>Electrification</c:v>
                </c:pt>
              </c:strCache>
            </c:strRef>
          </c:tx>
          <c:spPr>
            <a:solidFill>
              <a:schemeClr val="accent2"/>
            </a:solidFill>
            <a:ln>
              <a:noFill/>
            </a:ln>
            <a:effectLst/>
            <a:sp3d/>
          </c:spPr>
          <c:invertIfNegative val="0"/>
          <c:cat>
            <c:strRef>
              <c:f>Sheet11!$AB$94:$AB$105</c:f>
              <c:strCache>
                <c:ptCount val="12"/>
                <c:pt idx="0">
                  <c:v>Australia</c:v>
                </c:pt>
                <c:pt idx="1">
                  <c:v>Cook Islands</c:v>
                </c:pt>
                <c:pt idx="2">
                  <c:v>Fiji</c:v>
                </c:pt>
                <c:pt idx="3">
                  <c:v>Marshall Islands</c:v>
                </c:pt>
                <c:pt idx="4">
                  <c:v>Nauru</c:v>
                </c:pt>
                <c:pt idx="5">
                  <c:v>New Zealand</c:v>
                </c:pt>
                <c:pt idx="6">
                  <c:v>Palau</c:v>
                </c:pt>
                <c:pt idx="7">
                  <c:v>Papua New Guinea</c:v>
                </c:pt>
                <c:pt idx="8">
                  <c:v>Samoa</c:v>
                </c:pt>
                <c:pt idx="9">
                  <c:v>Solomon Islands</c:v>
                </c:pt>
                <c:pt idx="10">
                  <c:v>Tonga</c:v>
                </c:pt>
                <c:pt idx="11">
                  <c:v>Vanuatu</c:v>
                </c:pt>
              </c:strCache>
            </c:strRef>
          </c:cat>
          <c:val>
            <c:numRef>
              <c:f>Sheet11!$AD$94:$AD$105</c:f>
              <c:numCache>
                <c:formatCode>General</c:formatCode>
                <c:ptCount val="12"/>
                <c:pt idx="0">
                  <c:v>4</c:v>
                </c:pt>
                <c:pt idx="2">
                  <c:v>4</c:v>
                </c:pt>
                <c:pt idx="3">
                  <c:v>7</c:v>
                </c:pt>
                <c:pt idx="5">
                  <c:v>6</c:v>
                </c:pt>
                <c:pt idx="7">
                  <c:v>1</c:v>
                </c:pt>
                <c:pt idx="8">
                  <c:v>2</c:v>
                </c:pt>
                <c:pt idx="10">
                  <c:v>1</c:v>
                </c:pt>
                <c:pt idx="11">
                  <c:v>1</c:v>
                </c:pt>
              </c:numCache>
            </c:numRef>
          </c:val>
          <c:extLst>
            <c:ext xmlns:c16="http://schemas.microsoft.com/office/drawing/2014/chart" uri="{C3380CC4-5D6E-409C-BE32-E72D297353CC}">
              <c16:uniqueId val="{00000001-AFFD-41EC-A257-AAEB3463FA93}"/>
            </c:ext>
          </c:extLst>
        </c:ser>
        <c:ser>
          <c:idx val="2"/>
          <c:order val="2"/>
          <c:tx>
            <c:strRef>
              <c:f>Sheet11!$AE$93</c:f>
              <c:strCache>
                <c:ptCount val="1"/>
                <c:pt idx="0">
                  <c:v>Low-carbon fuels and energy vectors</c:v>
                </c:pt>
              </c:strCache>
            </c:strRef>
          </c:tx>
          <c:spPr>
            <a:solidFill>
              <a:schemeClr val="accent3"/>
            </a:solidFill>
            <a:ln>
              <a:noFill/>
            </a:ln>
            <a:effectLst/>
            <a:sp3d/>
          </c:spPr>
          <c:invertIfNegative val="0"/>
          <c:cat>
            <c:strRef>
              <c:f>Sheet11!$AB$94:$AB$105</c:f>
              <c:strCache>
                <c:ptCount val="12"/>
                <c:pt idx="0">
                  <c:v>Australia</c:v>
                </c:pt>
                <c:pt idx="1">
                  <c:v>Cook Islands</c:v>
                </c:pt>
                <c:pt idx="2">
                  <c:v>Fiji</c:v>
                </c:pt>
                <c:pt idx="3">
                  <c:v>Marshall Islands</c:v>
                </c:pt>
                <c:pt idx="4">
                  <c:v>Nauru</c:v>
                </c:pt>
                <c:pt idx="5">
                  <c:v>New Zealand</c:v>
                </c:pt>
                <c:pt idx="6">
                  <c:v>Palau</c:v>
                </c:pt>
                <c:pt idx="7">
                  <c:v>Papua New Guinea</c:v>
                </c:pt>
                <c:pt idx="8">
                  <c:v>Samoa</c:v>
                </c:pt>
                <c:pt idx="9">
                  <c:v>Solomon Islands</c:v>
                </c:pt>
                <c:pt idx="10">
                  <c:v>Tonga</c:v>
                </c:pt>
                <c:pt idx="11">
                  <c:v>Vanuatu</c:v>
                </c:pt>
              </c:strCache>
            </c:strRef>
          </c:cat>
          <c:val>
            <c:numRef>
              <c:f>Sheet11!$AE$94:$AE$105</c:f>
              <c:numCache>
                <c:formatCode>General</c:formatCode>
                <c:ptCount val="12"/>
                <c:pt idx="0">
                  <c:v>7</c:v>
                </c:pt>
                <c:pt idx="1">
                  <c:v>2</c:v>
                </c:pt>
                <c:pt idx="2">
                  <c:v>7</c:v>
                </c:pt>
                <c:pt idx="3">
                  <c:v>7</c:v>
                </c:pt>
                <c:pt idx="5">
                  <c:v>3</c:v>
                </c:pt>
                <c:pt idx="6">
                  <c:v>2</c:v>
                </c:pt>
                <c:pt idx="7">
                  <c:v>5</c:v>
                </c:pt>
                <c:pt idx="8">
                  <c:v>3</c:v>
                </c:pt>
                <c:pt idx="9">
                  <c:v>1</c:v>
                </c:pt>
                <c:pt idx="10">
                  <c:v>13</c:v>
                </c:pt>
                <c:pt idx="11">
                  <c:v>3</c:v>
                </c:pt>
              </c:numCache>
            </c:numRef>
          </c:val>
          <c:extLst>
            <c:ext xmlns:c16="http://schemas.microsoft.com/office/drawing/2014/chart" uri="{C3380CC4-5D6E-409C-BE32-E72D297353CC}">
              <c16:uniqueId val="{00000002-AFFD-41EC-A257-AAEB3463FA93}"/>
            </c:ext>
          </c:extLst>
        </c:ser>
        <c:ser>
          <c:idx val="3"/>
          <c:order val="3"/>
          <c:tx>
            <c:strRef>
              <c:f>Sheet11!$AF$93</c:f>
              <c:strCache>
                <c:ptCount val="1"/>
                <c:pt idx="0">
                  <c:v>Mode shift and demand management</c:v>
                </c:pt>
              </c:strCache>
            </c:strRef>
          </c:tx>
          <c:spPr>
            <a:solidFill>
              <a:schemeClr val="accent4"/>
            </a:solidFill>
            <a:ln>
              <a:noFill/>
            </a:ln>
            <a:effectLst/>
            <a:sp3d/>
          </c:spPr>
          <c:invertIfNegative val="0"/>
          <c:cat>
            <c:strRef>
              <c:f>Sheet11!$AB$94:$AB$105</c:f>
              <c:strCache>
                <c:ptCount val="12"/>
                <c:pt idx="0">
                  <c:v>Australia</c:v>
                </c:pt>
                <c:pt idx="1">
                  <c:v>Cook Islands</c:v>
                </c:pt>
                <c:pt idx="2">
                  <c:v>Fiji</c:v>
                </c:pt>
                <c:pt idx="3">
                  <c:v>Marshall Islands</c:v>
                </c:pt>
                <c:pt idx="4">
                  <c:v>Nauru</c:v>
                </c:pt>
                <c:pt idx="5">
                  <c:v>New Zealand</c:v>
                </c:pt>
                <c:pt idx="6">
                  <c:v>Palau</c:v>
                </c:pt>
                <c:pt idx="7">
                  <c:v>Papua New Guinea</c:v>
                </c:pt>
                <c:pt idx="8">
                  <c:v>Samoa</c:v>
                </c:pt>
                <c:pt idx="9">
                  <c:v>Solomon Islands</c:v>
                </c:pt>
                <c:pt idx="10">
                  <c:v>Tonga</c:v>
                </c:pt>
                <c:pt idx="11">
                  <c:v>Vanuatu</c:v>
                </c:pt>
              </c:strCache>
            </c:strRef>
          </c:cat>
          <c:val>
            <c:numRef>
              <c:f>Sheet11!$AF$94:$AF$105</c:f>
              <c:numCache>
                <c:formatCode>General</c:formatCode>
                <c:ptCount val="12"/>
                <c:pt idx="0">
                  <c:v>2</c:v>
                </c:pt>
                <c:pt idx="1">
                  <c:v>1</c:v>
                </c:pt>
                <c:pt idx="2">
                  <c:v>10</c:v>
                </c:pt>
                <c:pt idx="3">
                  <c:v>2</c:v>
                </c:pt>
                <c:pt idx="4">
                  <c:v>1</c:v>
                </c:pt>
                <c:pt idx="5">
                  <c:v>4</c:v>
                </c:pt>
                <c:pt idx="6">
                  <c:v>1</c:v>
                </c:pt>
                <c:pt idx="7">
                  <c:v>2</c:v>
                </c:pt>
                <c:pt idx="8">
                  <c:v>1</c:v>
                </c:pt>
                <c:pt idx="10">
                  <c:v>8</c:v>
                </c:pt>
              </c:numCache>
            </c:numRef>
          </c:val>
          <c:extLst>
            <c:ext xmlns:c16="http://schemas.microsoft.com/office/drawing/2014/chart" uri="{C3380CC4-5D6E-409C-BE32-E72D297353CC}">
              <c16:uniqueId val="{00000003-AFFD-41EC-A257-AAEB3463FA93}"/>
            </c:ext>
          </c:extLst>
        </c:ser>
        <c:ser>
          <c:idx val="4"/>
          <c:order val="4"/>
          <c:tx>
            <c:strRef>
              <c:f>Sheet11!$AG$93</c:f>
              <c:strCache>
                <c:ptCount val="1"/>
                <c:pt idx="0">
                  <c:v>Transport system improvements</c:v>
                </c:pt>
              </c:strCache>
            </c:strRef>
          </c:tx>
          <c:spPr>
            <a:solidFill>
              <a:schemeClr val="accent5"/>
            </a:solidFill>
            <a:ln>
              <a:noFill/>
            </a:ln>
            <a:effectLst/>
            <a:sp3d/>
          </c:spPr>
          <c:invertIfNegative val="0"/>
          <c:cat>
            <c:strRef>
              <c:f>Sheet11!$AB$94:$AB$105</c:f>
              <c:strCache>
                <c:ptCount val="12"/>
                <c:pt idx="0">
                  <c:v>Australia</c:v>
                </c:pt>
                <c:pt idx="1">
                  <c:v>Cook Islands</c:v>
                </c:pt>
                <c:pt idx="2">
                  <c:v>Fiji</c:v>
                </c:pt>
                <c:pt idx="3">
                  <c:v>Marshall Islands</c:v>
                </c:pt>
                <c:pt idx="4">
                  <c:v>Nauru</c:v>
                </c:pt>
                <c:pt idx="5">
                  <c:v>New Zealand</c:v>
                </c:pt>
                <c:pt idx="6">
                  <c:v>Palau</c:v>
                </c:pt>
                <c:pt idx="7">
                  <c:v>Papua New Guinea</c:v>
                </c:pt>
                <c:pt idx="8">
                  <c:v>Samoa</c:v>
                </c:pt>
                <c:pt idx="9">
                  <c:v>Solomon Islands</c:v>
                </c:pt>
                <c:pt idx="10">
                  <c:v>Tonga</c:v>
                </c:pt>
                <c:pt idx="11">
                  <c:v>Vanuatu</c:v>
                </c:pt>
              </c:strCache>
            </c:strRef>
          </c:cat>
          <c:val>
            <c:numRef>
              <c:f>Sheet11!$AG$94:$AG$105</c:f>
              <c:numCache>
                <c:formatCode>General</c:formatCode>
                <c:ptCount val="12"/>
                <c:pt idx="0">
                  <c:v>1</c:v>
                </c:pt>
                <c:pt idx="2">
                  <c:v>2</c:v>
                </c:pt>
                <c:pt idx="3">
                  <c:v>3</c:v>
                </c:pt>
                <c:pt idx="4">
                  <c:v>2</c:v>
                </c:pt>
                <c:pt idx="5">
                  <c:v>5</c:v>
                </c:pt>
                <c:pt idx="7">
                  <c:v>1</c:v>
                </c:pt>
                <c:pt idx="8">
                  <c:v>1</c:v>
                </c:pt>
                <c:pt idx="10">
                  <c:v>11</c:v>
                </c:pt>
              </c:numCache>
            </c:numRef>
          </c:val>
          <c:extLst>
            <c:ext xmlns:c16="http://schemas.microsoft.com/office/drawing/2014/chart" uri="{C3380CC4-5D6E-409C-BE32-E72D297353CC}">
              <c16:uniqueId val="{00000004-AFFD-41EC-A257-AAEB3463FA93}"/>
            </c:ext>
          </c:extLst>
        </c:ser>
        <c:dLbls>
          <c:showLegendKey val="0"/>
          <c:showVal val="0"/>
          <c:showCatName val="0"/>
          <c:showSerName val="0"/>
          <c:showPercent val="0"/>
          <c:showBubbleSize val="0"/>
        </c:dLbls>
        <c:gapWidth val="150"/>
        <c:shape val="box"/>
        <c:axId val="1587246399"/>
        <c:axId val="1587243071"/>
        <c:axId val="1468603775"/>
      </c:bar3DChart>
      <c:catAx>
        <c:axId val="158724639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587243071"/>
        <c:crosses val="autoZero"/>
        <c:auto val="1"/>
        <c:lblAlgn val="ctr"/>
        <c:lblOffset val="100"/>
        <c:noMultiLvlLbl val="0"/>
      </c:catAx>
      <c:valAx>
        <c:axId val="15872430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sz="1200" b="1" dirty="0">
                    <a:solidFill>
                      <a:schemeClr val="tx1"/>
                    </a:solidFill>
                  </a:rPr>
                  <a:t>No. of measures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587246399"/>
        <c:crosses val="autoZero"/>
        <c:crossBetween val="between"/>
      </c:valAx>
      <c:serAx>
        <c:axId val="1468603775"/>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587243071"/>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448" cy="497917"/>
          </a:xfrm>
          <a:prstGeom prst="rect">
            <a:avLst/>
          </a:prstGeom>
        </p:spPr>
        <p:txBody>
          <a:bodyPr vert="horz" lIns="91321" tIns="45661" rIns="91321" bIns="45661" rtlCol="0"/>
          <a:lstStyle>
            <a:lvl1pPr algn="l">
              <a:defRPr sz="1200"/>
            </a:lvl1pPr>
          </a:lstStyle>
          <a:p>
            <a:endParaRPr lang="en-AU"/>
          </a:p>
        </p:txBody>
      </p:sp>
      <p:sp>
        <p:nvSpPr>
          <p:cNvPr id="3" name="Date Placeholder 2"/>
          <p:cNvSpPr>
            <a:spLocks noGrp="1"/>
          </p:cNvSpPr>
          <p:nvPr>
            <p:ph type="dt" sz="quarter" idx="1"/>
          </p:nvPr>
        </p:nvSpPr>
        <p:spPr>
          <a:xfrm>
            <a:off x="3850643" y="1"/>
            <a:ext cx="2945448" cy="497917"/>
          </a:xfrm>
          <a:prstGeom prst="rect">
            <a:avLst/>
          </a:prstGeom>
        </p:spPr>
        <p:txBody>
          <a:bodyPr vert="horz" lIns="91321" tIns="45661" rIns="91321" bIns="45661" rtlCol="0"/>
          <a:lstStyle>
            <a:lvl1pPr algn="r">
              <a:defRPr sz="1200"/>
            </a:lvl1pPr>
          </a:lstStyle>
          <a:p>
            <a:fld id="{69DD6AA6-5AC3-44AB-BC3D-59738C42B1F0}" type="datetimeFigureOut">
              <a:rPr lang="en-AU" smtClean="0"/>
              <a:t>11/01/2023</a:t>
            </a:fld>
            <a:endParaRPr lang="en-AU"/>
          </a:p>
        </p:txBody>
      </p:sp>
      <p:sp>
        <p:nvSpPr>
          <p:cNvPr id="4" name="Footer Placeholder 3"/>
          <p:cNvSpPr>
            <a:spLocks noGrp="1"/>
          </p:cNvSpPr>
          <p:nvPr>
            <p:ph type="ftr" sz="quarter" idx="2"/>
          </p:nvPr>
        </p:nvSpPr>
        <p:spPr>
          <a:xfrm>
            <a:off x="0" y="9430309"/>
            <a:ext cx="2945448" cy="497917"/>
          </a:xfrm>
          <a:prstGeom prst="rect">
            <a:avLst/>
          </a:prstGeom>
        </p:spPr>
        <p:txBody>
          <a:bodyPr vert="horz" lIns="91321" tIns="45661" rIns="91321" bIns="45661" rtlCol="0" anchor="b"/>
          <a:lstStyle>
            <a:lvl1pPr algn="l">
              <a:defRPr sz="1200"/>
            </a:lvl1pPr>
          </a:lstStyle>
          <a:p>
            <a:endParaRPr lang="en-AU"/>
          </a:p>
        </p:txBody>
      </p:sp>
      <p:sp>
        <p:nvSpPr>
          <p:cNvPr id="5" name="Slide Number Placeholder 4"/>
          <p:cNvSpPr>
            <a:spLocks noGrp="1"/>
          </p:cNvSpPr>
          <p:nvPr>
            <p:ph type="sldNum" sz="quarter" idx="3"/>
          </p:nvPr>
        </p:nvSpPr>
        <p:spPr>
          <a:xfrm>
            <a:off x="3850643" y="9430309"/>
            <a:ext cx="2945448" cy="497917"/>
          </a:xfrm>
          <a:prstGeom prst="rect">
            <a:avLst/>
          </a:prstGeom>
        </p:spPr>
        <p:txBody>
          <a:bodyPr vert="horz" lIns="91321" tIns="45661" rIns="91321" bIns="45661" rtlCol="0" anchor="b"/>
          <a:lstStyle>
            <a:lvl1pPr algn="r">
              <a:defRPr sz="1200"/>
            </a:lvl1pPr>
          </a:lstStyle>
          <a:p>
            <a:fld id="{534A89C7-55ED-49EA-A01E-DE301CC9F0F5}" type="slidenum">
              <a:rPr lang="en-AU" smtClean="0"/>
              <a:t>‹#›</a:t>
            </a:fld>
            <a:endParaRPr lang="en-AU"/>
          </a:p>
        </p:txBody>
      </p:sp>
    </p:spTree>
    <p:extLst>
      <p:ext uri="{BB962C8B-B14F-4D97-AF65-F5344CB8AC3E}">
        <p14:creationId xmlns:p14="http://schemas.microsoft.com/office/powerpoint/2010/main" val="4228454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8135"/>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idx="1"/>
          </p:nvPr>
        </p:nvSpPr>
        <p:spPr>
          <a:xfrm>
            <a:off x="3850444" y="1"/>
            <a:ext cx="2945659" cy="498135"/>
          </a:xfrm>
          <a:prstGeom prst="rect">
            <a:avLst/>
          </a:prstGeom>
        </p:spPr>
        <p:txBody>
          <a:bodyPr vert="horz" lIns="91431" tIns="45715" rIns="91431" bIns="45715" rtlCol="0"/>
          <a:lstStyle>
            <a:lvl1pPr algn="r">
              <a:defRPr sz="1200"/>
            </a:lvl1pPr>
          </a:lstStyle>
          <a:p>
            <a:fld id="{4EE9B2F1-6358-2649-B6D1-338E31371D7E}" type="datetimeFigureOut">
              <a:rPr lang="en-US" smtClean="0"/>
              <a:t>1/11/2023</a:t>
            </a:fld>
            <a:endParaRPr lang="en-US"/>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31" tIns="45715" rIns="91431" bIns="45715" rtlCol="0" anchor="ctr"/>
          <a:lstStyle/>
          <a:p>
            <a:endParaRPr lang="en-US"/>
          </a:p>
        </p:txBody>
      </p:sp>
      <p:sp>
        <p:nvSpPr>
          <p:cNvPr id="5" name="Notes Placeholder 4"/>
          <p:cNvSpPr>
            <a:spLocks noGrp="1"/>
          </p:cNvSpPr>
          <p:nvPr>
            <p:ph type="body" sz="quarter" idx="3"/>
          </p:nvPr>
        </p:nvSpPr>
        <p:spPr>
          <a:xfrm>
            <a:off x="679768" y="4777960"/>
            <a:ext cx="5438140" cy="3909239"/>
          </a:xfrm>
          <a:prstGeom prst="rect">
            <a:avLst/>
          </a:prstGeom>
        </p:spPr>
        <p:txBody>
          <a:bodyPr vert="horz" lIns="91431" tIns="45715" rIns="91431"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430092"/>
            <a:ext cx="2945659" cy="498134"/>
          </a:xfrm>
          <a:prstGeom prst="rect">
            <a:avLst/>
          </a:prstGeom>
        </p:spPr>
        <p:txBody>
          <a:bodyPr vert="horz" lIns="91431" tIns="45715" rIns="91431"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30092"/>
            <a:ext cx="2945659" cy="498134"/>
          </a:xfrm>
          <a:prstGeom prst="rect">
            <a:avLst/>
          </a:prstGeom>
        </p:spPr>
        <p:txBody>
          <a:bodyPr vert="horz" lIns="91431" tIns="45715" rIns="91431" bIns="45715" rtlCol="0" anchor="b"/>
          <a:lstStyle>
            <a:lvl1pPr algn="r">
              <a:defRPr sz="1200"/>
            </a:lvl1pPr>
          </a:lstStyle>
          <a:p>
            <a:fld id="{F59B097A-FC0F-874B-B63F-2C98BF57C389}" type="slidenum">
              <a:rPr lang="en-US" smtClean="0"/>
              <a:t>‹#›</a:t>
            </a:fld>
            <a:endParaRPr lang="en-US"/>
          </a:p>
        </p:txBody>
      </p:sp>
    </p:spTree>
    <p:extLst>
      <p:ext uri="{BB962C8B-B14F-4D97-AF65-F5344CB8AC3E}">
        <p14:creationId xmlns:p14="http://schemas.microsoft.com/office/powerpoint/2010/main" val="254368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7F14337-BAC1-7F4B-A1A1-D95764A81D93}" type="slidenum">
              <a:rPr kumimoji="0" lang="en-FJ"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0</a:t>
            </a:fld>
            <a:endParaRPr kumimoji="0" lang="en-FJ"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48487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7F14337-BAC1-7F4B-A1A1-D95764A81D93}" type="slidenum">
              <a:rPr kumimoji="0" lang="en-FJ"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a:t>
            </a:fld>
            <a:endParaRPr kumimoji="0" lang="en-FJ"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85006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7F14337-BAC1-7F4B-A1A1-D95764A81D93}" type="slidenum">
              <a:rPr kumimoji="0" lang="en-FJ"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FJ"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78476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LT-LEDS – Long term low emissions development strategy </a:t>
            </a:r>
            <a:endParaRPr lang="en-FJ"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7F14337-BAC1-7F4B-A1A1-D95764A81D93}" type="slidenum">
              <a:rPr kumimoji="0" lang="en-FJ"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FJ"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37423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7F14337-BAC1-7F4B-A1A1-D95764A81D93}" type="slidenum">
              <a:rPr kumimoji="0" lang="en-FJ"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FJ"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70500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7F14337-BAC1-7F4B-A1A1-D95764A81D93}" type="slidenum">
              <a:rPr kumimoji="0" lang="en-FJ"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FJ"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39437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7F14337-BAC1-7F4B-A1A1-D95764A81D93}" type="slidenum">
              <a:rPr kumimoji="0" lang="en-FJ"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FJ"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27550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7F14337-BAC1-7F4B-A1A1-D95764A81D93}" type="slidenum">
              <a:rPr kumimoji="0" lang="en-FJ"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FJ"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5279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7F14337-BAC1-7F4B-A1A1-D95764A81D93}" type="slidenum">
              <a:rPr kumimoji="0" lang="en-FJ"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FJ"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62580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7F14337-BAC1-7F4B-A1A1-D95764A81D93}" type="slidenum">
              <a:rPr kumimoji="0" lang="en-FJ"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en-FJ"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60729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7F14337-BAC1-7F4B-A1A1-D95764A81D93}" type="slidenum">
              <a:rPr kumimoji="0" lang="en-FJ"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en-FJ"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56106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NDC Hub supports 14 Pacific Island Countries in enhancing and implementing their nationally determined contributions. </a:t>
            </a:r>
          </a:p>
        </p:txBody>
      </p:sp>
      <p:sp>
        <p:nvSpPr>
          <p:cNvPr id="4" name="Slide Number Placeholder 3"/>
          <p:cNvSpPr>
            <a:spLocks noGrp="1"/>
          </p:cNvSpPr>
          <p:nvPr>
            <p:ph type="sldNum" sz="quarter" idx="5"/>
          </p:nvPr>
        </p:nvSpPr>
        <p:spPr/>
        <p:txBody>
          <a:bodyPr/>
          <a:lstStyle/>
          <a:p>
            <a:fld id="{F59B097A-FC0F-874B-B63F-2C98BF57C389}" type="slidenum">
              <a:rPr lang="en-US" smtClean="0"/>
              <a:t>1</a:t>
            </a:fld>
            <a:endParaRPr lang="en-US"/>
          </a:p>
        </p:txBody>
      </p:sp>
    </p:spTree>
    <p:extLst>
      <p:ext uri="{BB962C8B-B14F-4D97-AF65-F5344CB8AC3E}">
        <p14:creationId xmlns:p14="http://schemas.microsoft.com/office/powerpoint/2010/main" val="967660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Normally infrastructure related – load restrictions, upgrade of crossing, climate resilient roads and jetties, smaller vessels, newer technologies, etc</a:t>
            </a:r>
            <a:endParaRPr lang="en-FJ"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7F14337-BAC1-7F4B-A1A1-D95764A81D93}" type="slidenum">
              <a:rPr kumimoji="0" lang="en-FJ"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19</a:t>
            </a:fld>
            <a:endParaRPr kumimoji="0" lang="en-FJ"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50080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7F14337-BAC1-7F4B-A1A1-D95764A81D93}" type="slidenum">
              <a:rPr kumimoji="0" lang="en-FJ"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20</a:t>
            </a:fld>
            <a:endParaRPr kumimoji="0" lang="en-FJ"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04632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7F14337-BAC1-7F4B-A1A1-D95764A81D93}" type="slidenum">
              <a:rPr kumimoji="0" lang="en-FJ"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21</a:t>
            </a:fld>
            <a:endParaRPr kumimoji="0" lang="en-FJ"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39541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Background: </a:t>
            </a:r>
          </a:p>
          <a:p>
            <a:pPr marL="171450" indent="-171450">
              <a:buFont typeface="Arial" panose="020B0604020202020204" pitchFamily="34" charset="0"/>
              <a:buChar char="•"/>
            </a:pPr>
            <a:r>
              <a:rPr lang="en-AU" dirty="0"/>
              <a:t>In 2017, leaders from the Pacific called for a platform to support them in enhancing, implementing, and financing their Nationally Determined Contributions (NDCs) under the COP 21 Paris Agreement.</a:t>
            </a:r>
          </a:p>
          <a:p>
            <a:pPr marL="171450" indent="-171450">
              <a:buFont typeface="Arial" panose="020B0604020202020204" pitchFamily="34" charset="0"/>
              <a:buChar char="•"/>
            </a:pPr>
            <a:r>
              <a:rPr lang="en-AU" dirty="0"/>
              <a:t>Based on this, Fiji’s Prime Minister, Hon. </a:t>
            </a:r>
            <a:r>
              <a:rPr lang="en-AU" dirty="0" err="1"/>
              <a:t>Voreqe</a:t>
            </a:r>
            <a:r>
              <a:rPr lang="en-AU" dirty="0"/>
              <a:t> Bainimarama, officially launched the Regional Pacific Nationally Determined Contribution Hub (NDC Hub) at the United Nations’ Framework Convention on Climate Change (UNFCCC) COP 23 in Bonn, Germany. </a:t>
            </a:r>
          </a:p>
          <a:p>
            <a:pPr marL="171450" indent="-171450">
              <a:buFont typeface="Arial" panose="020B0604020202020204" pitchFamily="34" charset="0"/>
              <a:buChar char="•"/>
            </a:pPr>
            <a:r>
              <a:rPr lang="en-AU" dirty="0"/>
              <a:t>The NDC Hub has continued to be actively endorsed by the Pacific. This is seen in the NDC Hub’s demand-driven structure, which ensures it continues to serve the needs of Pacific Island Countries as they work to implement their NDCs and take climate action. </a:t>
            </a:r>
          </a:p>
          <a:p>
            <a:pPr marL="171450" indent="-171450">
              <a:buFont typeface="Arial" panose="020B0604020202020204" pitchFamily="34" charset="0"/>
              <a:buChar char="•"/>
            </a:pPr>
            <a:r>
              <a:rPr lang="en-AU" dirty="0"/>
              <a:t>As shown in this picture, Prime Minister Bainimarama officially opened the NDC Hub’s office at SPC, </a:t>
            </a:r>
            <a:r>
              <a:rPr lang="en-AU" dirty="0" err="1"/>
              <a:t>Nabua</a:t>
            </a:r>
            <a:r>
              <a:rPr lang="en-AU" dirty="0"/>
              <a:t>, in February 2020.</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7F14337-BAC1-7F4B-A1A1-D95764A81D93}" type="slidenum">
              <a:rPr kumimoji="0" lang="en-FJ"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FJ"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82211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NDC Hub works with 14 Pacific Island Countries (PICs) which are the Cook Islands, Federated States of Micronesia, Fiji, Kiribati, Marshall Islands, Nauru, Niue, Palau, Papua New Guinea, Samoa, Solomon Islands, Tonga, Tuvalu, and Vanuatu. </a:t>
            </a:r>
          </a:p>
          <a:p>
            <a:endParaRPr lang="en-AU" dirty="0"/>
          </a:p>
          <a:p>
            <a:r>
              <a:rPr lang="en-AU" dirty="0"/>
              <a:t>The NDC Hub engages directly with one Focal Point in each country which is a high-level government representative from the ministry responsible for climate change. </a:t>
            </a:r>
          </a:p>
          <a:p>
            <a:endParaRPr lang="en-AU" dirty="0"/>
          </a:p>
          <a:p>
            <a:r>
              <a:rPr lang="en-AU" dirty="0"/>
              <a:t>The NDC Hub is guided by a Steering Committee consisting of one Focal Point from each Pacific Sub-region (Polynesia, Micronesia, and Melanesia), as well as Fiji as the host country. This reflects that the NDC Hub continues to be guided by the needs of the Pacific. </a:t>
            </a:r>
          </a:p>
        </p:txBody>
      </p:sp>
      <p:sp>
        <p:nvSpPr>
          <p:cNvPr id="4" name="Slide Number Placeholder 3"/>
          <p:cNvSpPr>
            <a:spLocks noGrp="1"/>
          </p:cNvSpPr>
          <p:nvPr>
            <p:ph type="sldNum" sz="quarter" idx="5"/>
          </p:nvPr>
        </p:nvSpPr>
        <p:spPr/>
        <p:txBody>
          <a:bodyPr/>
          <a:lstStyle/>
          <a:p>
            <a:fld id="{F59B097A-FC0F-874B-B63F-2C98BF57C389}" type="slidenum">
              <a:rPr lang="en-US" smtClean="0"/>
              <a:t>3</a:t>
            </a:fld>
            <a:endParaRPr lang="en-US"/>
          </a:p>
        </p:txBody>
      </p:sp>
    </p:spTree>
    <p:extLst>
      <p:ext uri="{BB962C8B-B14F-4D97-AF65-F5344CB8AC3E}">
        <p14:creationId xmlns:p14="http://schemas.microsoft.com/office/powerpoint/2010/main" val="2505540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7F14337-BAC1-7F4B-A1A1-D95764A81D93}" type="slidenum">
              <a:rPr kumimoji="0" lang="en-FJ"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a:t>
            </a:fld>
            <a:endParaRPr kumimoji="0" lang="en-FJ"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58486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7F14337-BAC1-7F4B-A1A1-D95764A81D93}" type="slidenum">
              <a:rPr kumimoji="0" lang="en-FJ"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a:t>
            </a:fld>
            <a:endParaRPr kumimoji="0" lang="en-FJ"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88055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7F14337-BAC1-7F4B-A1A1-D95764A81D93}" type="slidenum">
              <a:rPr kumimoji="0" lang="en-FJ"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a:t>
            </a:fld>
            <a:endParaRPr kumimoji="0" lang="en-FJ"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04121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7F14337-BAC1-7F4B-A1A1-D95764A81D93}" type="slidenum">
              <a:rPr kumimoji="0" lang="en-FJ"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7</a:t>
            </a:fld>
            <a:endParaRPr kumimoji="0" lang="en-FJ"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47426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7F14337-BAC1-7F4B-A1A1-D95764A81D93}" type="slidenum">
              <a:rPr kumimoji="0" lang="en-FJ"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FJ"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170537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oleObject" Target="../embeddings/oleObject1.bin"/><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oleObject" Target="../embeddings/oleObject2.bin"/><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847CCAE-1AEC-E546-A9B6-8CC7BF730A56}"/>
              </a:ext>
            </a:extLst>
          </p:cNvPr>
          <p:cNvSpPr>
            <a:spLocks noGrp="1"/>
          </p:cNvSpPr>
          <p:nvPr>
            <p:ph type="ftr" sz="quarter" idx="3"/>
          </p:nvPr>
        </p:nvSpPr>
        <p:spPr>
          <a:xfrm>
            <a:off x="944545" y="6356350"/>
            <a:ext cx="41148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848C0176-7CE4-7C4C-9A67-11020A8E6BC0}"/>
              </a:ext>
            </a:extLst>
          </p:cNvPr>
          <p:cNvSpPr>
            <a:spLocks noGrp="1"/>
          </p:cNvSpPr>
          <p:nvPr>
            <p:ph type="sldNum" sz="quarter" idx="4"/>
          </p:nvPr>
        </p:nvSpPr>
        <p:spPr>
          <a:xfrm>
            <a:off x="411145" y="6356350"/>
            <a:ext cx="533400" cy="365125"/>
          </a:xfrm>
          <a:prstGeom prst="rect">
            <a:avLst/>
          </a:prstGeom>
        </p:spPr>
        <p:txBody>
          <a:bodyPr vert="horz" lIns="91440" tIns="45720" rIns="91440" bIns="45720" rtlCol="0" anchor="ctr"/>
          <a:lstStyle>
            <a:lvl1pPr algn="l">
              <a:defRPr sz="1800" b="1" i="0">
                <a:solidFill>
                  <a:srgbClr val="1D3B6E"/>
                </a:solidFill>
                <a:latin typeface="Helvetica" pitchFamily="2" charset="0"/>
              </a:defRPr>
            </a:lvl1pPr>
          </a:lstStyle>
          <a:p>
            <a:fld id="{BE01C243-3EB5-2547-BBC2-C48127568065}" type="slidenum">
              <a:rPr lang="en-US" smtClean="0"/>
              <a:pPr/>
              <a:t>‹#›</a:t>
            </a:fld>
            <a:endParaRPr lang="en-US"/>
          </a:p>
        </p:txBody>
      </p:sp>
      <p:sp>
        <p:nvSpPr>
          <p:cNvPr id="7" name="Rectangle 6">
            <a:extLst>
              <a:ext uri="{FF2B5EF4-FFF2-40B4-BE49-F238E27FC236}">
                <a16:creationId xmlns:a16="http://schemas.microsoft.com/office/drawing/2014/main" id="{A8DE9DC3-1D33-324C-AB81-A11EE2A2A11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18A64F6-875D-5544-9F17-0E0A31B4E86A}"/>
              </a:ext>
            </a:extLst>
          </p:cNvPr>
          <p:cNvSpPr/>
          <p:nvPr userDrawn="1"/>
        </p:nvSpPr>
        <p:spPr>
          <a:xfrm>
            <a:off x="130628" y="136525"/>
            <a:ext cx="11917345" cy="6584950"/>
          </a:xfrm>
          <a:prstGeom prst="rect">
            <a:avLst/>
          </a:prstGeom>
          <a:solidFill>
            <a:srgbClr val="EEE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456D07B-8F11-3341-9CD8-DC6967A1138F}"/>
              </a:ext>
            </a:extLst>
          </p:cNvPr>
          <p:cNvSpPr>
            <a:spLocks noGrp="1"/>
          </p:cNvSpPr>
          <p:nvPr>
            <p:ph type="ctrTitle" hasCustomPrompt="1"/>
          </p:nvPr>
        </p:nvSpPr>
        <p:spPr>
          <a:xfrm>
            <a:off x="330761" y="1785554"/>
            <a:ext cx="6582505" cy="2387600"/>
          </a:xfrm>
        </p:spPr>
        <p:txBody>
          <a:bodyPr anchor="b">
            <a:normAutofit/>
          </a:bodyPr>
          <a:lstStyle>
            <a:lvl1pPr algn="l">
              <a:defRPr sz="4400"/>
            </a:lvl1pPr>
          </a:lstStyle>
          <a:p>
            <a:r>
              <a:rPr lang="en-US"/>
              <a:t>Click to edit </a:t>
            </a:r>
            <a:br>
              <a:rPr lang="en-US"/>
            </a:br>
            <a:r>
              <a:rPr lang="en-US"/>
              <a:t>Master title style</a:t>
            </a:r>
          </a:p>
        </p:txBody>
      </p:sp>
      <p:sp>
        <p:nvSpPr>
          <p:cNvPr id="9" name="Subtitle 2">
            <a:extLst>
              <a:ext uri="{FF2B5EF4-FFF2-40B4-BE49-F238E27FC236}">
                <a16:creationId xmlns:a16="http://schemas.microsoft.com/office/drawing/2014/main" id="{12D2CB33-E905-4D49-9F66-87017D9E0F90}"/>
              </a:ext>
            </a:extLst>
          </p:cNvPr>
          <p:cNvSpPr>
            <a:spLocks noGrp="1"/>
          </p:cNvSpPr>
          <p:nvPr>
            <p:ph type="subTitle" idx="1"/>
          </p:nvPr>
        </p:nvSpPr>
        <p:spPr>
          <a:xfrm>
            <a:off x="320713" y="4173154"/>
            <a:ext cx="6592553" cy="1505238"/>
          </a:xfrm>
        </p:spPr>
        <p:txBody>
          <a:bodyPr/>
          <a:lstStyle>
            <a:lvl1pPr marL="0" indent="0" algn="l">
              <a:buNone/>
              <a:defRPr sz="2400">
                <a:solidFill>
                  <a:srgbClr val="29A0B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a:extLst>
              <a:ext uri="{FF2B5EF4-FFF2-40B4-BE49-F238E27FC236}">
                <a16:creationId xmlns:a16="http://schemas.microsoft.com/office/drawing/2014/main" id="{5FAFFCA5-9E73-F74F-A691-DE661A948C96}"/>
              </a:ext>
            </a:extLst>
          </p:cNvPr>
          <p:cNvPicPr>
            <a:picLocks noChangeAspect="1"/>
          </p:cNvPicPr>
          <p:nvPr userDrawn="1"/>
        </p:nvPicPr>
        <p:blipFill>
          <a:blip r:embed="rId2"/>
          <a:stretch>
            <a:fillRect/>
          </a:stretch>
        </p:blipFill>
        <p:spPr>
          <a:xfrm>
            <a:off x="411145" y="370490"/>
            <a:ext cx="825500" cy="1181100"/>
          </a:xfrm>
          <a:prstGeom prst="rect">
            <a:avLst/>
          </a:prstGeom>
        </p:spPr>
      </p:pic>
      <p:pic>
        <p:nvPicPr>
          <p:cNvPr id="11" name="Picture 10">
            <a:extLst>
              <a:ext uri="{FF2B5EF4-FFF2-40B4-BE49-F238E27FC236}">
                <a16:creationId xmlns:a16="http://schemas.microsoft.com/office/drawing/2014/main" id="{BCB50B28-061B-C74C-A210-7BE4E68AACB6}"/>
              </a:ext>
            </a:extLst>
          </p:cNvPr>
          <p:cNvPicPr>
            <a:picLocks noChangeAspect="1"/>
          </p:cNvPicPr>
          <p:nvPr userDrawn="1"/>
        </p:nvPicPr>
        <p:blipFill>
          <a:blip r:embed="rId3"/>
          <a:stretch>
            <a:fillRect/>
          </a:stretch>
        </p:blipFill>
        <p:spPr>
          <a:xfrm>
            <a:off x="8051732" y="136525"/>
            <a:ext cx="3996241" cy="6584950"/>
          </a:xfrm>
          <a:prstGeom prst="rect">
            <a:avLst/>
          </a:prstGeom>
        </p:spPr>
      </p:pic>
    </p:spTree>
    <p:extLst>
      <p:ext uri="{BB962C8B-B14F-4D97-AF65-F5344CB8AC3E}">
        <p14:creationId xmlns:p14="http://schemas.microsoft.com/office/powerpoint/2010/main" val="2206283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2E599-C8DB-DA4E-9269-412863DEB152}"/>
              </a:ext>
            </a:extLst>
          </p:cNvPr>
          <p:cNvSpPr>
            <a:spLocks noGrp="1"/>
          </p:cNvSpPr>
          <p:nvPr>
            <p:ph type="title"/>
          </p:nvPr>
        </p:nvSpPr>
        <p:spPr>
          <a:xfrm>
            <a:off x="411145" y="457200"/>
            <a:ext cx="4648200"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30476C-27F7-8D41-9D52-40849A60EBBA}"/>
              </a:ext>
            </a:extLst>
          </p:cNvPr>
          <p:cNvSpPr>
            <a:spLocks noGrp="1"/>
          </p:cNvSpPr>
          <p:nvPr>
            <p:ph type="pic" idx="1"/>
          </p:nvPr>
        </p:nvSpPr>
        <p:spPr>
          <a:xfrm>
            <a:off x="6096000" y="0"/>
            <a:ext cx="6096000" cy="61696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D9EFAB-ED84-474C-891D-6FA6D62E4B2D}"/>
              </a:ext>
            </a:extLst>
          </p:cNvPr>
          <p:cNvSpPr>
            <a:spLocks noGrp="1"/>
          </p:cNvSpPr>
          <p:nvPr>
            <p:ph type="body" sz="half" idx="2"/>
          </p:nvPr>
        </p:nvSpPr>
        <p:spPr>
          <a:xfrm>
            <a:off x="411145" y="2057400"/>
            <a:ext cx="492453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11628DAD-CD1B-7340-8F8E-AE1CAB626239}"/>
              </a:ext>
            </a:extLst>
          </p:cNvPr>
          <p:cNvSpPr>
            <a:spLocks noGrp="1"/>
          </p:cNvSpPr>
          <p:nvPr>
            <p:ph type="ftr" sz="quarter" idx="3"/>
          </p:nvPr>
        </p:nvSpPr>
        <p:spPr>
          <a:xfrm>
            <a:off x="944545" y="6356350"/>
            <a:ext cx="41148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pitchFamily="2" charset="0"/>
              </a:defRPr>
            </a:lvl1pPr>
          </a:lstStyle>
          <a:p>
            <a:endParaRPr lang="en-US"/>
          </a:p>
        </p:txBody>
      </p:sp>
      <p:sp>
        <p:nvSpPr>
          <p:cNvPr id="9" name="Slide Number Placeholder 5">
            <a:extLst>
              <a:ext uri="{FF2B5EF4-FFF2-40B4-BE49-F238E27FC236}">
                <a16:creationId xmlns:a16="http://schemas.microsoft.com/office/drawing/2014/main" id="{DD47DEF0-F7B9-4740-B200-1502C905BDFD}"/>
              </a:ext>
            </a:extLst>
          </p:cNvPr>
          <p:cNvSpPr>
            <a:spLocks noGrp="1"/>
          </p:cNvSpPr>
          <p:nvPr>
            <p:ph type="sldNum" sz="quarter" idx="4"/>
          </p:nvPr>
        </p:nvSpPr>
        <p:spPr>
          <a:xfrm>
            <a:off x="411145" y="6356350"/>
            <a:ext cx="533400" cy="365125"/>
          </a:xfrm>
          <a:prstGeom prst="rect">
            <a:avLst/>
          </a:prstGeom>
        </p:spPr>
        <p:txBody>
          <a:bodyPr vert="horz" lIns="91440" tIns="45720" rIns="91440" bIns="45720" rtlCol="0" anchor="ctr"/>
          <a:lstStyle>
            <a:lvl1pPr algn="l">
              <a:defRPr sz="1800" b="1" i="0">
                <a:solidFill>
                  <a:srgbClr val="1D3B6E"/>
                </a:solidFill>
                <a:latin typeface="Helvetica" pitchFamily="2" charset="0"/>
              </a:defRPr>
            </a:lvl1pPr>
          </a:lstStyle>
          <a:p>
            <a:fld id="{BE01C243-3EB5-2547-BBC2-C48127568065}" type="slidenum">
              <a:rPr lang="en-US" smtClean="0"/>
              <a:pPr/>
              <a:t>‹#›</a:t>
            </a:fld>
            <a:endParaRPr lang="en-US"/>
          </a:p>
        </p:txBody>
      </p:sp>
    </p:spTree>
    <p:extLst>
      <p:ext uri="{BB962C8B-B14F-4D97-AF65-F5344CB8AC3E}">
        <p14:creationId xmlns:p14="http://schemas.microsoft.com/office/powerpoint/2010/main" val="2344404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630476C-27F7-8D41-9D52-40849A60EBBA}"/>
              </a:ext>
            </a:extLst>
          </p:cNvPr>
          <p:cNvSpPr>
            <a:spLocks noGrp="1"/>
          </p:cNvSpPr>
          <p:nvPr>
            <p:ph type="pic" idx="1"/>
          </p:nvPr>
        </p:nvSpPr>
        <p:spPr>
          <a:xfrm>
            <a:off x="6096000" y="10049"/>
            <a:ext cx="6096000" cy="30747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ooter Placeholder 4">
            <a:extLst>
              <a:ext uri="{FF2B5EF4-FFF2-40B4-BE49-F238E27FC236}">
                <a16:creationId xmlns:a16="http://schemas.microsoft.com/office/drawing/2014/main" id="{11628DAD-CD1B-7340-8F8E-AE1CAB626239}"/>
              </a:ext>
            </a:extLst>
          </p:cNvPr>
          <p:cNvSpPr>
            <a:spLocks noGrp="1"/>
          </p:cNvSpPr>
          <p:nvPr>
            <p:ph type="ftr" sz="quarter" idx="3"/>
          </p:nvPr>
        </p:nvSpPr>
        <p:spPr>
          <a:xfrm>
            <a:off x="944545" y="6356350"/>
            <a:ext cx="41148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pitchFamily="2" charset="0"/>
              </a:defRPr>
            </a:lvl1pPr>
          </a:lstStyle>
          <a:p>
            <a:endParaRPr lang="en-US"/>
          </a:p>
        </p:txBody>
      </p:sp>
      <p:sp>
        <p:nvSpPr>
          <p:cNvPr id="9" name="Slide Number Placeholder 5">
            <a:extLst>
              <a:ext uri="{FF2B5EF4-FFF2-40B4-BE49-F238E27FC236}">
                <a16:creationId xmlns:a16="http://schemas.microsoft.com/office/drawing/2014/main" id="{DD47DEF0-F7B9-4740-B200-1502C905BDFD}"/>
              </a:ext>
            </a:extLst>
          </p:cNvPr>
          <p:cNvSpPr>
            <a:spLocks noGrp="1"/>
          </p:cNvSpPr>
          <p:nvPr>
            <p:ph type="sldNum" sz="quarter" idx="4"/>
          </p:nvPr>
        </p:nvSpPr>
        <p:spPr>
          <a:xfrm>
            <a:off x="411145" y="6356350"/>
            <a:ext cx="533400" cy="365125"/>
          </a:xfrm>
          <a:prstGeom prst="rect">
            <a:avLst/>
          </a:prstGeom>
        </p:spPr>
        <p:txBody>
          <a:bodyPr vert="horz" lIns="91440" tIns="45720" rIns="91440" bIns="45720" rtlCol="0" anchor="ctr"/>
          <a:lstStyle>
            <a:lvl1pPr algn="l">
              <a:defRPr sz="1800" b="1" i="0">
                <a:solidFill>
                  <a:srgbClr val="1D3B6E"/>
                </a:solidFill>
                <a:latin typeface="Helvetica" pitchFamily="2" charset="0"/>
              </a:defRPr>
            </a:lvl1pPr>
          </a:lstStyle>
          <a:p>
            <a:fld id="{BE01C243-3EB5-2547-BBC2-C48127568065}" type="slidenum">
              <a:rPr lang="en-US" smtClean="0"/>
              <a:pPr/>
              <a:t>‹#›</a:t>
            </a:fld>
            <a:endParaRPr lang="en-US"/>
          </a:p>
        </p:txBody>
      </p:sp>
      <p:sp>
        <p:nvSpPr>
          <p:cNvPr id="10" name="Picture Placeholder 2">
            <a:extLst>
              <a:ext uri="{FF2B5EF4-FFF2-40B4-BE49-F238E27FC236}">
                <a16:creationId xmlns:a16="http://schemas.microsoft.com/office/drawing/2014/main" id="{2AD38B34-D4C2-0341-A15B-9D741A820BDC}"/>
              </a:ext>
            </a:extLst>
          </p:cNvPr>
          <p:cNvSpPr>
            <a:spLocks noGrp="1"/>
          </p:cNvSpPr>
          <p:nvPr>
            <p:ph type="pic" idx="10"/>
          </p:nvPr>
        </p:nvSpPr>
        <p:spPr>
          <a:xfrm>
            <a:off x="6096000" y="3094893"/>
            <a:ext cx="6096000" cy="30747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Title 1">
            <a:extLst>
              <a:ext uri="{FF2B5EF4-FFF2-40B4-BE49-F238E27FC236}">
                <a16:creationId xmlns:a16="http://schemas.microsoft.com/office/drawing/2014/main" id="{5BCB660F-A891-1140-BA82-FEB66363D032}"/>
              </a:ext>
            </a:extLst>
          </p:cNvPr>
          <p:cNvSpPr>
            <a:spLocks noGrp="1"/>
          </p:cNvSpPr>
          <p:nvPr>
            <p:ph type="title"/>
          </p:nvPr>
        </p:nvSpPr>
        <p:spPr>
          <a:xfrm>
            <a:off x="411145" y="457200"/>
            <a:ext cx="4648200" cy="1600200"/>
          </a:xfrm>
        </p:spPr>
        <p:txBody>
          <a:bodyPr anchor="b"/>
          <a:lstStyle>
            <a:lvl1pPr>
              <a:defRPr sz="3200"/>
            </a:lvl1pPr>
          </a:lstStyle>
          <a:p>
            <a:r>
              <a:rPr lang="en-US"/>
              <a:t>Click to edit Master title style</a:t>
            </a:r>
          </a:p>
        </p:txBody>
      </p:sp>
      <p:sp>
        <p:nvSpPr>
          <p:cNvPr id="12" name="Text Placeholder 3">
            <a:extLst>
              <a:ext uri="{FF2B5EF4-FFF2-40B4-BE49-F238E27FC236}">
                <a16:creationId xmlns:a16="http://schemas.microsoft.com/office/drawing/2014/main" id="{3F0DAAC2-95E9-D342-BFEB-6DB3A64FC8A8}"/>
              </a:ext>
            </a:extLst>
          </p:cNvPr>
          <p:cNvSpPr>
            <a:spLocks noGrp="1"/>
          </p:cNvSpPr>
          <p:nvPr>
            <p:ph type="body" sz="half" idx="2"/>
          </p:nvPr>
        </p:nvSpPr>
        <p:spPr>
          <a:xfrm>
            <a:off x="411145" y="2057400"/>
            <a:ext cx="492453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15118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11628DAD-CD1B-7340-8F8E-AE1CAB626239}"/>
              </a:ext>
            </a:extLst>
          </p:cNvPr>
          <p:cNvSpPr>
            <a:spLocks noGrp="1"/>
          </p:cNvSpPr>
          <p:nvPr>
            <p:ph type="ftr" sz="quarter" idx="3"/>
          </p:nvPr>
        </p:nvSpPr>
        <p:spPr>
          <a:xfrm>
            <a:off x="944545" y="6356350"/>
            <a:ext cx="41148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pitchFamily="2" charset="0"/>
              </a:defRPr>
            </a:lvl1pPr>
          </a:lstStyle>
          <a:p>
            <a:endParaRPr lang="en-US"/>
          </a:p>
        </p:txBody>
      </p:sp>
      <p:sp>
        <p:nvSpPr>
          <p:cNvPr id="9" name="Slide Number Placeholder 5">
            <a:extLst>
              <a:ext uri="{FF2B5EF4-FFF2-40B4-BE49-F238E27FC236}">
                <a16:creationId xmlns:a16="http://schemas.microsoft.com/office/drawing/2014/main" id="{DD47DEF0-F7B9-4740-B200-1502C905BDFD}"/>
              </a:ext>
            </a:extLst>
          </p:cNvPr>
          <p:cNvSpPr>
            <a:spLocks noGrp="1"/>
          </p:cNvSpPr>
          <p:nvPr>
            <p:ph type="sldNum" sz="quarter" idx="4"/>
          </p:nvPr>
        </p:nvSpPr>
        <p:spPr>
          <a:xfrm>
            <a:off x="411145" y="6356350"/>
            <a:ext cx="533400" cy="365125"/>
          </a:xfrm>
          <a:prstGeom prst="rect">
            <a:avLst/>
          </a:prstGeom>
        </p:spPr>
        <p:txBody>
          <a:bodyPr vert="horz" lIns="91440" tIns="45720" rIns="91440" bIns="45720" rtlCol="0" anchor="ctr"/>
          <a:lstStyle>
            <a:lvl1pPr algn="l">
              <a:defRPr sz="1800" b="1" i="0">
                <a:solidFill>
                  <a:srgbClr val="1D3B6E"/>
                </a:solidFill>
                <a:latin typeface="Helvetica" pitchFamily="2" charset="0"/>
              </a:defRPr>
            </a:lvl1pPr>
          </a:lstStyle>
          <a:p>
            <a:fld id="{BE01C243-3EB5-2547-BBC2-C48127568065}" type="slidenum">
              <a:rPr lang="en-US" smtClean="0"/>
              <a:pPr/>
              <a:t>‹#›</a:t>
            </a:fld>
            <a:endParaRPr lang="en-US"/>
          </a:p>
        </p:txBody>
      </p:sp>
      <p:sp>
        <p:nvSpPr>
          <p:cNvPr id="11" name="Title 1">
            <a:extLst>
              <a:ext uri="{FF2B5EF4-FFF2-40B4-BE49-F238E27FC236}">
                <a16:creationId xmlns:a16="http://schemas.microsoft.com/office/drawing/2014/main" id="{5BCB660F-A891-1140-BA82-FEB66363D032}"/>
              </a:ext>
            </a:extLst>
          </p:cNvPr>
          <p:cNvSpPr>
            <a:spLocks noGrp="1"/>
          </p:cNvSpPr>
          <p:nvPr>
            <p:ph type="title"/>
          </p:nvPr>
        </p:nvSpPr>
        <p:spPr>
          <a:xfrm>
            <a:off x="411145" y="457200"/>
            <a:ext cx="4648200" cy="1600200"/>
          </a:xfrm>
        </p:spPr>
        <p:txBody>
          <a:bodyPr anchor="b"/>
          <a:lstStyle>
            <a:lvl1pPr>
              <a:defRPr sz="3200"/>
            </a:lvl1pPr>
          </a:lstStyle>
          <a:p>
            <a:r>
              <a:rPr lang="en-US"/>
              <a:t>Click to edit Master title style</a:t>
            </a:r>
          </a:p>
        </p:txBody>
      </p:sp>
      <p:sp>
        <p:nvSpPr>
          <p:cNvPr id="12" name="Text Placeholder 3">
            <a:extLst>
              <a:ext uri="{FF2B5EF4-FFF2-40B4-BE49-F238E27FC236}">
                <a16:creationId xmlns:a16="http://schemas.microsoft.com/office/drawing/2014/main" id="{3F0DAAC2-95E9-D342-BFEB-6DB3A64FC8A8}"/>
              </a:ext>
            </a:extLst>
          </p:cNvPr>
          <p:cNvSpPr>
            <a:spLocks noGrp="1"/>
          </p:cNvSpPr>
          <p:nvPr>
            <p:ph type="body" sz="half" idx="2"/>
          </p:nvPr>
        </p:nvSpPr>
        <p:spPr>
          <a:xfrm>
            <a:off x="411145" y="2057400"/>
            <a:ext cx="492453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aphicFrame>
        <p:nvGraphicFramePr>
          <p:cNvPr id="2" name="Chart 1">
            <a:extLst>
              <a:ext uri="{FF2B5EF4-FFF2-40B4-BE49-F238E27FC236}">
                <a16:creationId xmlns:a16="http://schemas.microsoft.com/office/drawing/2014/main" id="{67768FB8-C914-B046-949D-F184860DFC95}"/>
              </a:ext>
            </a:extLst>
          </p:cNvPr>
          <p:cNvGraphicFramePr/>
          <p:nvPr userDrawn="1">
            <p:extLst>
              <p:ext uri="{D42A27DB-BD31-4B8C-83A1-F6EECF244321}">
                <p14:modId xmlns:p14="http://schemas.microsoft.com/office/powerpoint/2010/main" val="1663450866"/>
              </p:ext>
            </p:extLst>
          </p:nvPr>
        </p:nvGraphicFramePr>
        <p:xfrm>
          <a:off x="6096000" y="945585"/>
          <a:ext cx="5508812" cy="49234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5448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11628DAD-CD1B-7340-8F8E-AE1CAB626239}"/>
              </a:ext>
            </a:extLst>
          </p:cNvPr>
          <p:cNvSpPr>
            <a:spLocks noGrp="1"/>
          </p:cNvSpPr>
          <p:nvPr>
            <p:ph type="ftr" sz="quarter" idx="3"/>
          </p:nvPr>
        </p:nvSpPr>
        <p:spPr>
          <a:xfrm>
            <a:off x="944545" y="6356350"/>
            <a:ext cx="41148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pitchFamily="2" charset="0"/>
              </a:defRPr>
            </a:lvl1pPr>
          </a:lstStyle>
          <a:p>
            <a:endParaRPr lang="en-US"/>
          </a:p>
        </p:txBody>
      </p:sp>
      <p:sp>
        <p:nvSpPr>
          <p:cNvPr id="9" name="Slide Number Placeholder 5">
            <a:extLst>
              <a:ext uri="{FF2B5EF4-FFF2-40B4-BE49-F238E27FC236}">
                <a16:creationId xmlns:a16="http://schemas.microsoft.com/office/drawing/2014/main" id="{DD47DEF0-F7B9-4740-B200-1502C905BDFD}"/>
              </a:ext>
            </a:extLst>
          </p:cNvPr>
          <p:cNvSpPr>
            <a:spLocks noGrp="1"/>
          </p:cNvSpPr>
          <p:nvPr>
            <p:ph type="sldNum" sz="quarter" idx="4"/>
          </p:nvPr>
        </p:nvSpPr>
        <p:spPr>
          <a:xfrm>
            <a:off x="411145" y="6356350"/>
            <a:ext cx="533400" cy="365125"/>
          </a:xfrm>
          <a:prstGeom prst="rect">
            <a:avLst/>
          </a:prstGeom>
        </p:spPr>
        <p:txBody>
          <a:bodyPr vert="horz" lIns="91440" tIns="45720" rIns="91440" bIns="45720" rtlCol="0" anchor="ctr"/>
          <a:lstStyle>
            <a:lvl1pPr algn="l">
              <a:defRPr sz="1800" b="1" i="0">
                <a:solidFill>
                  <a:srgbClr val="1D3B6E"/>
                </a:solidFill>
                <a:latin typeface="Helvetica" pitchFamily="2" charset="0"/>
              </a:defRPr>
            </a:lvl1pPr>
          </a:lstStyle>
          <a:p>
            <a:fld id="{BE01C243-3EB5-2547-BBC2-C48127568065}" type="slidenum">
              <a:rPr lang="en-US" smtClean="0"/>
              <a:pPr/>
              <a:t>‹#›</a:t>
            </a:fld>
            <a:endParaRPr lang="en-US"/>
          </a:p>
        </p:txBody>
      </p:sp>
      <p:sp>
        <p:nvSpPr>
          <p:cNvPr id="11" name="Title 1">
            <a:extLst>
              <a:ext uri="{FF2B5EF4-FFF2-40B4-BE49-F238E27FC236}">
                <a16:creationId xmlns:a16="http://schemas.microsoft.com/office/drawing/2014/main" id="{5BCB660F-A891-1140-BA82-FEB66363D032}"/>
              </a:ext>
            </a:extLst>
          </p:cNvPr>
          <p:cNvSpPr>
            <a:spLocks noGrp="1"/>
          </p:cNvSpPr>
          <p:nvPr>
            <p:ph type="title"/>
          </p:nvPr>
        </p:nvSpPr>
        <p:spPr>
          <a:xfrm>
            <a:off x="411145" y="457200"/>
            <a:ext cx="4648200" cy="1600200"/>
          </a:xfrm>
        </p:spPr>
        <p:txBody>
          <a:bodyPr anchor="b"/>
          <a:lstStyle>
            <a:lvl1pPr>
              <a:defRPr sz="3200"/>
            </a:lvl1pPr>
          </a:lstStyle>
          <a:p>
            <a:r>
              <a:rPr lang="en-US"/>
              <a:t>Click to edit Master title style</a:t>
            </a:r>
          </a:p>
        </p:txBody>
      </p:sp>
      <p:sp>
        <p:nvSpPr>
          <p:cNvPr id="12" name="Text Placeholder 3">
            <a:extLst>
              <a:ext uri="{FF2B5EF4-FFF2-40B4-BE49-F238E27FC236}">
                <a16:creationId xmlns:a16="http://schemas.microsoft.com/office/drawing/2014/main" id="{3F0DAAC2-95E9-D342-BFEB-6DB3A64FC8A8}"/>
              </a:ext>
            </a:extLst>
          </p:cNvPr>
          <p:cNvSpPr>
            <a:spLocks noGrp="1"/>
          </p:cNvSpPr>
          <p:nvPr>
            <p:ph type="body" sz="half" idx="2"/>
          </p:nvPr>
        </p:nvSpPr>
        <p:spPr>
          <a:xfrm>
            <a:off x="411145" y="2057400"/>
            <a:ext cx="492453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aphicFrame>
        <p:nvGraphicFramePr>
          <p:cNvPr id="2" name="Chart 1">
            <a:extLst>
              <a:ext uri="{FF2B5EF4-FFF2-40B4-BE49-F238E27FC236}">
                <a16:creationId xmlns:a16="http://schemas.microsoft.com/office/drawing/2014/main" id="{67768FB8-C914-B046-949D-F184860DFC95}"/>
              </a:ext>
            </a:extLst>
          </p:cNvPr>
          <p:cNvGraphicFramePr/>
          <p:nvPr userDrawn="1">
            <p:extLst>
              <p:ext uri="{D42A27DB-BD31-4B8C-83A1-F6EECF244321}">
                <p14:modId xmlns:p14="http://schemas.microsoft.com/office/powerpoint/2010/main" val="3170551093"/>
              </p:ext>
            </p:extLst>
          </p:nvPr>
        </p:nvGraphicFramePr>
        <p:xfrm>
          <a:off x="6096000" y="981635"/>
          <a:ext cx="5508812" cy="48873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0027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2986-F499-40D8-87F1-2F3F0EFE0D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E2A8D4-437F-41DD-B690-45821DFE11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D53385-1877-468E-AB72-CAEAA9AA9B07}"/>
              </a:ext>
            </a:extLst>
          </p:cNvPr>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a:extLst>
              <a:ext uri="{FF2B5EF4-FFF2-40B4-BE49-F238E27FC236}">
                <a16:creationId xmlns:a16="http://schemas.microsoft.com/office/drawing/2014/main" id="{F7F272A5-F92B-4441-A913-39CD4BB16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915CE-B542-41A9-A4C2-F76E8F45EE14}"/>
              </a:ext>
            </a:extLst>
          </p:cNvPr>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21E4A8D3-4D43-4A18-83C1-82E9EEF084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457707" cy="6858000"/>
          </a:xfrm>
          <a:prstGeom prst="rect">
            <a:avLst/>
          </a:prstGeom>
        </p:spPr>
      </p:pic>
    </p:spTree>
    <p:extLst>
      <p:ext uri="{BB962C8B-B14F-4D97-AF65-F5344CB8AC3E}">
        <p14:creationId xmlns:p14="http://schemas.microsoft.com/office/powerpoint/2010/main" val="282650613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64633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23648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66725" y="366713"/>
            <a:ext cx="11258550" cy="484748"/>
          </a:xfrm>
        </p:spPr>
        <p:txBody>
          <a:bodyPr lIns="0" tIns="0" rIns="0" bIns="0"/>
          <a:lstStyle>
            <a:lvl1pPr>
              <a:defRPr sz="3150" b="1" i="0">
                <a:solidFill>
                  <a:schemeClr val="bg1"/>
                </a:solidFill>
                <a:latin typeface="Helvetica"/>
                <a:cs typeface="Helvetica"/>
              </a:defRPr>
            </a:lvl1pPr>
          </a:lstStyle>
          <a:p>
            <a:endParaRPr/>
          </a:p>
        </p:txBody>
      </p:sp>
      <p:sp>
        <p:nvSpPr>
          <p:cNvPr id="3" name="Holder 3"/>
          <p:cNvSpPr>
            <a:spLocks noGrp="1"/>
          </p:cNvSpPr>
          <p:nvPr>
            <p:ph type="body" idx="1"/>
          </p:nvPr>
        </p:nvSpPr>
        <p:spPr>
          <a:xfrm>
            <a:off x="1735200" y="2511289"/>
            <a:ext cx="8721601" cy="276999"/>
          </a:xfrm>
        </p:spPr>
        <p:txBody>
          <a:bodyPr lIns="0" tIns="0" rIns="0" bIns="0"/>
          <a:lstStyle>
            <a:lvl1pPr>
              <a:defRPr sz="1800" b="0" i="1">
                <a:solidFill>
                  <a:srgbClr val="11A0C0"/>
                </a:solidFill>
                <a:latin typeface="Open Sans"/>
                <a:cs typeface="Open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11051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66725" y="366713"/>
            <a:ext cx="11258550" cy="484748"/>
          </a:xfrm>
        </p:spPr>
        <p:txBody>
          <a:bodyPr lIns="0" tIns="0" rIns="0" bIns="0"/>
          <a:lstStyle>
            <a:lvl1pPr>
              <a:defRPr sz="3150" b="1" i="0">
                <a:solidFill>
                  <a:schemeClr val="bg1"/>
                </a:solidFill>
                <a:latin typeface="Helvetica"/>
                <a:cs typeface="Helvetica"/>
              </a:defRPr>
            </a:lvl1pPr>
          </a:lstStyle>
          <a:p>
            <a:endParaRPr/>
          </a:p>
        </p:txBody>
      </p:sp>
      <p:sp>
        <p:nvSpPr>
          <p:cNvPr id="3" name="Holder 3"/>
          <p:cNvSpPr>
            <a:spLocks noGrp="1"/>
          </p:cNvSpPr>
          <p:nvPr>
            <p:ph sz="half" idx="2"/>
          </p:nvPr>
        </p:nvSpPr>
        <p:spPr>
          <a:xfrm>
            <a:off x="609600" y="1577340"/>
            <a:ext cx="530352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45248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6725" y="366713"/>
            <a:ext cx="11258550" cy="484748"/>
          </a:xfrm>
        </p:spPr>
        <p:txBody>
          <a:bodyPr lIns="0" tIns="0" rIns="0" bIns="0"/>
          <a:lstStyle>
            <a:lvl1pPr>
              <a:defRPr sz="3150" b="1" i="0">
                <a:solidFill>
                  <a:schemeClr val="bg1"/>
                </a:solidFill>
                <a:latin typeface="Helvetica"/>
                <a:cs typeface="Helvetic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33122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19360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847CCAE-1AEC-E546-A9B6-8CC7BF730A56}"/>
              </a:ext>
            </a:extLst>
          </p:cNvPr>
          <p:cNvSpPr>
            <a:spLocks noGrp="1"/>
          </p:cNvSpPr>
          <p:nvPr>
            <p:ph type="ftr" sz="quarter" idx="3"/>
          </p:nvPr>
        </p:nvSpPr>
        <p:spPr>
          <a:xfrm>
            <a:off x="944545" y="6356350"/>
            <a:ext cx="41148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848C0176-7CE4-7C4C-9A67-11020A8E6BC0}"/>
              </a:ext>
            </a:extLst>
          </p:cNvPr>
          <p:cNvSpPr>
            <a:spLocks noGrp="1"/>
          </p:cNvSpPr>
          <p:nvPr>
            <p:ph type="sldNum" sz="quarter" idx="4"/>
          </p:nvPr>
        </p:nvSpPr>
        <p:spPr>
          <a:xfrm>
            <a:off x="411145" y="6356350"/>
            <a:ext cx="533400" cy="365125"/>
          </a:xfrm>
          <a:prstGeom prst="rect">
            <a:avLst/>
          </a:prstGeom>
        </p:spPr>
        <p:txBody>
          <a:bodyPr vert="horz" lIns="91440" tIns="45720" rIns="91440" bIns="45720" rtlCol="0" anchor="ctr"/>
          <a:lstStyle>
            <a:lvl1pPr algn="l">
              <a:defRPr sz="1800" b="1" i="0">
                <a:solidFill>
                  <a:srgbClr val="1D3B6E"/>
                </a:solidFill>
                <a:latin typeface="Helvetica" pitchFamily="2" charset="0"/>
              </a:defRPr>
            </a:lvl1pPr>
          </a:lstStyle>
          <a:p>
            <a:fld id="{BE01C243-3EB5-2547-BBC2-C48127568065}" type="slidenum">
              <a:rPr lang="en-US" smtClean="0"/>
              <a:pPr/>
              <a:t>‹#›</a:t>
            </a:fld>
            <a:endParaRPr lang="en-US"/>
          </a:p>
        </p:txBody>
      </p:sp>
      <p:sp>
        <p:nvSpPr>
          <p:cNvPr id="7" name="Rectangle 6">
            <a:extLst>
              <a:ext uri="{FF2B5EF4-FFF2-40B4-BE49-F238E27FC236}">
                <a16:creationId xmlns:a16="http://schemas.microsoft.com/office/drawing/2014/main" id="{A8DE9DC3-1D33-324C-AB81-A11EE2A2A11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18A64F6-875D-5544-9F17-0E0A31B4E86A}"/>
              </a:ext>
            </a:extLst>
          </p:cNvPr>
          <p:cNvSpPr/>
          <p:nvPr userDrawn="1"/>
        </p:nvSpPr>
        <p:spPr>
          <a:xfrm>
            <a:off x="130628" y="136525"/>
            <a:ext cx="11917345" cy="6584950"/>
          </a:xfrm>
          <a:prstGeom prst="rect">
            <a:avLst/>
          </a:prstGeom>
          <a:solidFill>
            <a:srgbClr val="EEE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456D07B-8F11-3341-9CD8-DC6967A1138F}"/>
              </a:ext>
            </a:extLst>
          </p:cNvPr>
          <p:cNvSpPr>
            <a:spLocks noGrp="1"/>
          </p:cNvSpPr>
          <p:nvPr>
            <p:ph type="ctrTitle" hasCustomPrompt="1"/>
          </p:nvPr>
        </p:nvSpPr>
        <p:spPr>
          <a:xfrm>
            <a:off x="330761" y="1785554"/>
            <a:ext cx="6582505" cy="2387600"/>
          </a:xfrm>
        </p:spPr>
        <p:txBody>
          <a:bodyPr anchor="b">
            <a:normAutofit/>
          </a:bodyPr>
          <a:lstStyle>
            <a:lvl1pPr algn="l">
              <a:defRPr sz="4400"/>
            </a:lvl1pPr>
          </a:lstStyle>
          <a:p>
            <a:r>
              <a:rPr lang="en-US"/>
              <a:t>Click to edit </a:t>
            </a:r>
            <a:br>
              <a:rPr lang="en-US"/>
            </a:br>
            <a:r>
              <a:rPr lang="en-US"/>
              <a:t>Master title style</a:t>
            </a:r>
          </a:p>
        </p:txBody>
      </p:sp>
      <p:sp>
        <p:nvSpPr>
          <p:cNvPr id="9" name="Subtitle 2">
            <a:extLst>
              <a:ext uri="{FF2B5EF4-FFF2-40B4-BE49-F238E27FC236}">
                <a16:creationId xmlns:a16="http://schemas.microsoft.com/office/drawing/2014/main" id="{12D2CB33-E905-4D49-9F66-87017D9E0F90}"/>
              </a:ext>
            </a:extLst>
          </p:cNvPr>
          <p:cNvSpPr>
            <a:spLocks noGrp="1"/>
          </p:cNvSpPr>
          <p:nvPr>
            <p:ph type="subTitle" idx="1"/>
          </p:nvPr>
        </p:nvSpPr>
        <p:spPr>
          <a:xfrm>
            <a:off x="320713" y="4173154"/>
            <a:ext cx="6592553" cy="1505238"/>
          </a:xfrm>
        </p:spPr>
        <p:txBody>
          <a:bodyPr/>
          <a:lstStyle>
            <a:lvl1pPr marL="0" indent="0" algn="l">
              <a:buNone/>
              <a:defRPr sz="2400">
                <a:solidFill>
                  <a:srgbClr val="29A0B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a:extLst>
              <a:ext uri="{FF2B5EF4-FFF2-40B4-BE49-F238E27FC236}">
                <a16:creationId xmlns:a16="http://schemas.microsoft.com/office/drawing/2014/main" id="{5FAFFCA5-9E73-F74F-A691-DE661A948C96}"/>
              </a:ext>
            </a:extLst>
          </p:cNvPr>
          <p:cNvPicPr>
            <a:picLocks noChangeAspect="1"/>
          </p:cNvPicPr>
          <p:nvPr userDrawn="1"/>
        </p:nvPicPr>
        <p:blipFill>
          <a:blip r:embed="rId2"/>
          <a:stretch>
            <a:fillRect/>
          </a:stretch>
        </p:blipFill>
        <p:spPr>
          <a:xfrm>
            <a:off x="411145" y="370490"/>
            <a:ext cx="825500" cy="1181100"/>
          </a:xfrm>
          <a:prstGeom prst="rect">
            <a:avLst/>
          </a:prstGeom>
        </p:spPr>
      </p:pic>
      <p:pic>
        <p:nvPicPr>
          <p:cNvPr id="12" name="Picture 11">
            <a:extLst>
              <a:ext uri="{FF2B5EF4-FFF2-40B4-BE49-F238E27FC236}">
                <a16:creationId xmlns:a16="http://schemas.microsoft.com/office/drawing/2014/main" id="{34A3CA59-8B40-6347-B561-9F6D232186AE}"/>
              </a:ext>
            </a:extLst>
          </p:cNvPr>
          <p:cNvPicPr>
            <a:picLocks noChangeAspect="1"/>
          </p:cNvPicPr>
          <p:nvPr userDrawn="1"/>
        </p:nvPicPr>
        <p:blipFill>
          <a:blip r:embed="rId3"/>
          <a:stretch>
            <a:fillRect/>
          </a:stretch>
        </p:blipFill>
        <p:spPr>
          <a:xfrm>
            <a:off x="8048525" y="136525"/>
            <a:ext cx="3999448" cy="6584950"/>
          </a:xfrm>
          <a:prstGeom prst="rect">
            <a:avLst/>
          </a:prstGeom>
        </p:spPr>
      </p:pic>
    </p:spTree>
    <p:extLst>
      <p:ext uri="{BB962C8B-B14F-4D97-AF65-F5344CB8AC3E}">
        <p14:creationId xmlns:p14="http://schemas.microsoft.com/office/powerpoint/2010/main" val="3872509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679" y="1122847"/>
            <a:ext cx="9142643" cy="2386768"/>
          </a:xfrm>
        </p:spPr>
        <p:txBody>
          <a:bodyPr anchor="b"/>
          <a:lstStyle>
            <a:lvl1pPr algn="ctr">
              <a:defRPr sz="5133"/>
            </a:lvl1pPr>
          </a:lstStyle>
          <a:p>
            <a:r>
              <a:rPr lang="en-US"/>
              <a:t>Click to edit Master title style</a:t>
            </a:r>
            <a:endParaRPr lang="en-AU"/>
          </a:p>
        </p:txBody>
      </p:sp>
      <p:sp>
        <p:nvSpPr>
          <p:cNvPr id="3" name="Subtitle 2"/>
          <p:cNvSpPr>
            <a:spLocks noGrp="1"/>
          </p:cNvSpPr>
          <p:nvPr>
            <p:ph type="subTitle" idx="1"/>
          </p:nvPr>
        </p:nvSpPr>
        <p:spPr>
          <a:xfrm>
            <a:off x="1524679" y="3601747"/>
            <a:ext cx="9142643" cy="1655479"/>
          </a:xfrm>
        </p:spPr>
        <p:txBody>
          <a:bodyPr/>
          <a:lstStyle>
            <a:lvl1pPr marL="0" indent="0" algn="ctr">
              <a:buNone/>
              <a:defRPr sz="2053"/>
            </a:lvl1pPr>
            <a:lvl2pPr marL="391135" indent="0" algn="ctr">
              <a:buNone/>
              <a:defRPr sz="1711"/>
            </a:lvl2pPr>
            <a:lvl3pPr marL="782269" indent="0" algn="ctr">
              <a:buNone/>
              <a:defRPr sz="1540"/>
            </a:lvl3pPr>
            <a:lvl4pPr marL="1173404" indent="0" algn="ctr">
              <a:buNone/>
              <a:defRPr sz="1369"/>
            </a:lvl4pPr>
            <a:lvl5pPr marL="1564538" indent="0" algn="ctr">
              <a:buNone/>
              <a:defRPr sz="1369"/>
            </a:lvl5pPr>
            <a:lvl6pPr marL="1955673" indent="0" algn="ctr">
              <a:buNone/>
              <a:defRPr sz="1369"/>
            </a:lvl6pPr>
            <a:lvl7pPr marL="2346808" indent="0" algn="ctr">
              <a:buNone/>
              <a:defRPr sz="1369"/>
            </a:lvl7pPr>
            <a:lvl8pPr marL="2737942" indent="0" algn="ctr">
              <a:buNone/>
              <a:defRPr sz="1369"/>
            </a:lvl8pPr>
            <a:lvl9pPr marL="3129077" indent="0" algn="ctr">
              <a:buNone/>
              <a:defRPr sz="1369"/>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FF84B44-8FAC-6963-84DD-6A974CBA057C}"/>
              </a:ext>
            </a:extLst>
          </p:cNvPr>
          <p:cNvSpPr>
            <a:spLocks noGrp="1"/>
          </p:cNvSpPr>
          <p:nvPr>
            <p:ph type="dt" sz="half" idx="10"/>
          </p:nvPr>
        </p:nvSpPr>
        <p:spPr/>
        <p:txBody>
          <a:bodyPr/>
          <a:lstStyle>
            <a:lvl1pPr>
              <a:defRPr/>
            </a:lvl1pPr>
          </a:lstStyle>
          <a:p>
            <a:pPr>
              <a:defRPr/>
            </a:pPr>
            <a:fld id="{C1ED7A3C-C5F5-4FE4-8448-1586707F25A2}" type="datetimeFigureOut">
              <a:rPr lang="en-AU"/>
              <a:pPr>
                <a:defRPr/>
              </a:pPr>
              <a:t>11/01/2023</a:t>
            </a:fld>
            <a:endParaRPr lang="en-AU"/>
          </a:p>
        </p:txBody>
      </p:sp>
      <p:sp>
        <p:nvSpPr>
          <p:cNvPr id="5" name="Footer Placeholder 4">
            <a:extLst>
              <a:ext uri="{FF2B5EF4-FFF2-40B4-BE49-F238E27FC236}">
                <a16:creationId xmlns:a16="http://schemas.microsoft.com/office/drawing/2014/main" id="{DF58C94A-C2B5-56EE-CE45-DD68AB7617EF}"/>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4D395818-32CE-8328-6905-844C9D320C45}"/>
              </a:ext>
            </a:extLst>
          </p:cNvPr>
          <p:cNvSpPr>
            <a:spLocks noGrp="1"/>
          </p:cNvSpPr>
          <p:nvPr>
            <p:ph type="sldNum" sz="quarter" idx="12"/>
          </p:nvPr>
        </p:nvSpPr>
        <p:spPr/>
        <p:txBody>
          <a:bodyPr/>
          <a:lstStyle>
            <a:lvl1pPr>
              <a:defRPr/>
            </a:lvl1pPr>
          </a:lstStyle>
          <a:p>
            <a:pPr>
              <a:defRPr/>
            </a:pPr>
            <a:fld id="{C91F3723-6A1E-48E7-B61A-DDF8F98F35EF}" type="slidenum">
              <a:rPr lang="en-AU"/>
              <a:pPr>
                <a:defRPr/>
              </a:pPr>
              <a:t>‹#›</a:t>
            </a:fld>
            <a:endParaRPr lang="en-AU"/>
          </a:p>
        </p:txBody>
      </p:sp>
    </p:spTree>
    <p:extLst>
      <p:ext uri="{BB962C8B-B14F-4D97-AF65-F5344CB8AC3E}">
        <p14:creationId xmlns:p14="http://schemas.microsoft.com/office/powerpoint/2010/main" val="2916581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25FF407-D472-7E56-6346-512B9A04AC6C}"/>
              </a:ext>
            </a:extLst>
          </p:cNvPr>
          <p:cNvSpPr>
            <a:spLocks noGrp="1"/>
          </p:cNvSpPr>
          <p:nvPr>
            <p:ph type="dt" sz="half" idx="10"/>
          </p:nvPr>
        </p:nvSpPr>
        <p:spPr/>
        <p:txBody>
          <a:bodyPr/>
          <a:lstStyle>
            <a:lvl1pPr>
              <a:defRPr/>
            </a:lvl1pPr>
          </a:lstStyle>
          <a:p>
            <a:pPr>
              <a:defRPr/>
            </a:pPr>
            <a:fld id="{EEDF1641-AA01-45D0-88F9-5293744491DA}" type="datetimeFigureOut">
              <a:rPr lang="en-AU"/>
              <a:pPr>
                <a:defRPr/>
              </a:pPr>
              <a:t>11/01/2023</a:t>
            </a:fld>
            <a:endParaRPr lang="en-AU"/>
          </a:p>
        </p:txBody>
      </p:sp>
      <p:sp>
        <p:nvSpPr>
          <p:cNvPr id="5" name="Footer Placeholder 4">
            <a:extLst>
              <a:ext uri="{FF2B5EF4-FFF2-40B4-BE49-F238E27FC236}">
                <a16:creationId xmlns:a16="http://schemas.microsoft.com/office/drawing/2014/main" id="{7C0949E8-1E49-C587-F211-C1AE52E192CD}"/>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181EECC2-38EA-9C1D-42FD-294565AE4A5F}"/>
              </a:ext>
            </a:extLst>
          </p:cNvPr>
          <p:cNvSpPr>
            <a:spLocks noGrp="1"/>
          </p:cNvSpPr>
          <p:nvPr>
            <p:ph type="sldNum" sz="quarter" idx="12"/>
          </p:nvPr>
        </p:nvSpPr>
        <p:spPr/>
        <p:txBody>
          <a:bodyPr/>
          <a:lstStyle>
            <a:lvl1pPr>
              <a:defRPr/>
            </a:lvl1pPr>
          </a:lstStyle>
          <a:p>
            <a:pPr>
              <a:defRPr/>
            </a:pPr>
            <a:fld id="{3E359F7F-0693-448F-BD3F-B50406180BE8}" type="slidenum">
              <a:rPr lang="en-AU"/>
              <a:pPr>
                <a:defRPr/>
              </a:pPr>
              <a:t>‹#›</a:t>
            </a:fld>
            <a:endParaRPr lang="en-AU"/>
          </a:p>
        </p:txBody>
      </p:sp>
    </p:spTree>
    <p:extLst>
      <p:ext uri="{BB962C8B-B14F-4D97-AF65-F5344CB8AC3E}">
        <p14:creationId xmlns:p14="http://schemas.microsoft.com/office/powerpoint/2010/main" val="3217972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150" y="1710181"/>
            <a:ext cx="10517025" cy="2851742"/>
          </a:xfrm>
        </p:spPr>
        <p:txBody>
          <a:bodyPr anchor="b"/>
          <a:lstStyle>
            <a:lvl1pPr>
              <a:defRPr sz="5133"/>
            </a:lvl1pPr>
          </a:lstStyle>
          <a:p>
            <a:r>
              <a:rPr lang="en-US"/>
              <a:t>Click to edit Master title style</a:t>
            </a:r>
            <a:endParaRPr lang="en-AU"/>
          </a:p>
        </p:txBody>
      </p:sp>
      <p:sp>
        <p:nvSpPr>
          <p:cNvPr id="3" name="Text Placeholder 2"/>
          <p:cNvSpPr>
            <a:spLocks noGrp="1"/>
          </p:cNvSpPr>
          <p:nvPr>
            <p:ph type="body" idx="1"/>
          </p:nvPr>
        </p:nvSpPr>
        <p:spPr>
          <a:xfrm>
            <a:off x="831150" y="4589275"/>
            <a:ext cx="10517025" cy="1500008"/>
          </a:xfrm>
        </p:spPr>
        <p:txBody>
          <a:bodyPr/>
          <a:lstStyle>
            <a:lvl1pPr marL="0" indent="0">
              <a:buNone/>
              <a:defRPr sz="2053">
                <a:solidFill>
                  <a:schemeClr val="tx1">
                    <a:tint val="75000"/>
                  </a:schemeClr>
                </a:solidFill>
              </a:defRPr>
            </a:lvl1pPr>
            <a:lvl2pPr marL="391135" indent="0">
              <a:buNone/>
              <a:defRPr sz="1711">
                <a:solidFill>
                  <a:schemeClr val="tx1">
                    <a:tint val="75000"/>
                  </a:schemeClr>
                </a:solidFill>
              </a:defRPr>
            </a:lvl2pPr>
            <a:lvl3pPr marL="782269" indent="0">
              <a:buNone/>
              <a:defRPr sz="1540">
                <a:solidFill>
                  <a:schemeClr val="tx1">
                    <a:tint val="75000"/>
                  </a:schemeClr>
                </a:solidFill>
              </a:defRPr>
            </a:lvl3pPr>
            <a:lvl4pPr marL="1173404" indent="0">
              <a:buNone/>
              <a:defRPr sz="1369">
                <a:solidFill>
                  <a:schemeClr val="tx1">
                    <a:tint val="75000"/>
                  </a:schemeClr>
                </a:solidFill>
              </a:defRPr>
            </a:lvl4pPr>
            <a:lvl5pPr marL="1564538" indent="0">
              <a:buNone/>
              <a:defRPr sz="1369">
                <a:solidFill>
                  <a:schemeClr val="tx1">
                    <a:tint val="75000"/>
                  </a:schemeClr>
                </a:solidFill>
              </a:defRPr>
            </a:lvl5pPr>
            <a:lvl6pPr marL="1955673" indent="0">
              <a:buNone/>
              <a:defRPr sz="1369">
                <a:solidFill>
                  <a:schemeClr val="tx1">
                    <a:tint val="75000"/>
                  </a:schemeClr>
                </a:solidFill>
              </a:defRPr>
            </a:lvl6pPr>
            <a:lvl7pPr marL="2346808" indent="0">
              <a:buNone/>
              <a:defRPr sz="1369">
                <a:solidFill>
                  <a:schemeClr val="tx1">
                    <a:tint val="75000"/>
                  </a:schemeClr>
                </a:solidFill>
              </a:defRPr>
            </a:lvl7pPr>
            <a:lvl8pPr marL="2737942" indent="0">
              <a:buNone/>
              <a:defRPr sz="1369">
                <a:solidFill>
                  <a:schemeClr val="tx1">
                    <a:tint val="75000"/>
                  </a:schemeClr>
                </a:solidFill>
              </a:defRPr>
            </a:lvl8pPr>
            <a:lvl9pPr marL="3129077" indent="0">
              <a:buNone/>
              <a:defRPr sz="136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773518-E116-1ADB-D291-BF2CA5CB2BD9}"/>
              </a:ext>
            </a:extLst>
          </p:cNvPr>
          <p:cNvSpPr>
            <a:spLocks noGrp="1"/>
          </p:cNvSpPr>
          <p:nvPr>
            <p:ph type="dt" sz="half" idx="10"/>
          </p:nvPr>
        </p:nvSpPr>
        <p:spPr/>
        <p:txBody>
          <a:bodyPr/>
          <a:lstStyle>
            <a:lvl1pPr>
              <a:defRPr/>
            </a:lvl1pPr>
          </a:lstStyle>
          <a:p>
            <a:pPr>
              <a:defRPr/>
            </a:pPr>
            <a:fld id="{02983997-DD1C-41DF-8FF3-139C4B04314B}" type="datetimeFigureOut">
              <a:rPr lang="en-AU"/>
              <a:pPr>
                <a:defRPr/>
              </a:pPr>
              <a:t>11/01/2023</a:t>
            </a:fld>
            <a:endParaRPr lang="en-AU"/>
          </a:p>
        </p:txBody>
      </p:sp>
      <p:sp>
        <p:nvSpPr>
          <p:cNvPr id="5" name="Footer Placeholder 4">
            <a:extLst>
              <a:ext uri="{FF2B5EF4-FFF2-40B4-BE49-F238E27FC236}">
                <a16:creationId xmlns:a16="http://schemas.microsoft.com/office/drawing/2014/main" id="{C3EF073C-BC1C-CB1D-05C2-EB53EAF071A2}"/>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E2DEB298-5031-0D48-5866-32DBD86FF29F}"/>
              </a:ext>
            </a:extLst>
          </p:cNvPr>
          <p:cNvSpPr>
            <a:spLocks noGrp="1"/>
          </p:cNvSpPr>
          <p:nvPr>
            <p:ph type="sldNum" sz="quarter" idx="12"/>
          </p:nvPr>
        </p:nvSpPr>
        <p:spPr/>
        <p:txBody>
          <a:bodyPr/>
          <a:lstStyle>
            <a:lvl1pPr>
              <a:defRPr/>
            </a:lvl1pPr>
          </a:lstStyle>
          <a:p>
            <a:pPr>
              <a:defRPr/>
            </a:pPr>
            <a:fld id="{0B3EB4A2-A8AA-4EF3-B339-ECE286EA51AE}" type="slidenum">
              <a:rPr lang="en-AU"/>
              <a:pPr>
                <a:defRPr/>
              </a:pPr>
              <a:t>‹#›</a:t>
            </a:fld>
            <a:endParaRPr lang="en-AU"/>
          </a:p>
        </p:txBody>
      </p:sp>
    </p:spTree>
    <p:extLst>
      <p:ext uri="{BB962C8B-B14F-4D97-AF65-F5344CB8AC3E}">
        <p14:creationId xmlns:p14="http://schemas.microsoft.com/office/powerpoint/2010/main" val="3623443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393" y="1825345"/>
            <a:ext cx="5169784" cy="435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82012" y="1825345"/>
            <a:ext cx="5171595" cy="435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a:extLst>
              <a:ext uri="{FF2B5EF4-FFF2-40B4-BE49-F238E27FC236}">
                <a16:creationId xmlns:a16="http://schemas.microsoft.com/office/drawing/2014/main" id="{474D7ABA-3F01-1F58-156D-D3EEEAE15304}"/>
              </a:ext>
            </a:extLst>
          </p:cNvPr>
          <p:cNvSpPr>
            <a:spLocks noGrp="1"/>
          </p:cNvSpPr>
          <p:nvPr>
            <p:ph type="dt" sz="half" idx="10"/>
          </p:nvPr>
        </p:nvSpPr>
        <p:spPr/>
        <p:txBody>
          <a:bodyPr/>
          <a:lstStyle>
            <a:lvl1pPr>
              <a:defRPr/>
            </a:lvl1pPr>
          </a:lstStyle>
          <a:p>
            <a:pPr>
              <a:defRPr/>
            </a:pPr>
            <a:fld id="{406B5977-6D91-4E40-A4CA-5C9BA311EB70}" type="datetimeFigureOut">
              <a:rPr lang="en-AU"/>
              <a:pPr>
                <a:defRPr/>
              </a:pPr>
              <a:t>11/01/2023</a:t>
            </a:fld>
            <a:endParaRPr lang="en-AU"/>
          </a:p>
        </p:txBody>
      </p:sp>
      <p:sp>
        <p:nvSpPr>
          <p:cNvPr id="6" name="Footer Placeholder 4">
            <a:extLst>
              <a:ext uri="{FF2B5EF4-FFF2-40B4-BE49-F238E27FC236}">
                <a16:creationId xmlns:a16="http://schemas.microsoft.com/office/drawing/2014/main" id="{3FAB515A-F781-928D-5AFB-B1D2B171724F}"/>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0856F28C-2F45-4D57-4755-83707A4DD42C}"/>
              </a:ext>
            </a:extLst>
          </p:cNvPr>
          <p:cNvSpPr>
            <a:spLocks noGrp="1"/>
          </p:cNvSpPr>
          <p:nvPr>
            <p:ph type="sldNum" sz="quarter" idx="12"/>
          </p:nvPr>
        </p:nvSpPr>
        <p:spPr/>
        <p:txBody>
          <a:bodyPr/>
          <a:lstStyle>
            <a:lvl1pPr>
              <a:defRPr/>
            </a:lvl1pPr>
          </a:lstStyle>
          <a:p>
            <a:pPr>
              <a:defRPr/>
            </a:pPr>
            <a:fld id="{BE3955D8-6803-4E11-B442-35C120671E9D}" type="slidenum">
              <a:rPr lang="en-AU"/>
              <a:pPr>
                <a:defRPr/>
              </a:pPr>
              <a:t>‹#›</a:t>
            </a:fld>
            <a:endParaRPr lang="en-AU"/>
          </a:p>
        </p:txBody>
      </p:sp>
    </p:spTree>
    <p:extLst>
      <p:ext uri="{BB962C8B-B14F-4D97-AF65-F5344CB8AC3E}">
        <p14:creationId xmlns:p14="http://schemas.microsoft.com/office/powerpoint/2010/main" val="1558920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205" y="365645"/>
            <a:ext cx="10515215" cy="1324383"/>
          </a:xfrm>
        </p:spPr>
        <p:txBody>
          <a:bodyPr/>
          <a:lstStyle/>
          <a:p>
            <a:r>
              <a:rPr lang="en-US"/>
              <a:t>Click to edit Master title style</a:t>
            </a:r>
            <a:endParaRPr lang="en-AU"/>
          </a:p>
        </p:txBody>
      </p:sp>
      <p:sp>
        <p:nvSpPr>
          <p:cNvPr id="3" name="Text Placeholder 2"/>
          <p:cNvSpPr>
            <a:spLocks noGrp="1"/>
          </p:cNvSpPr>
          <p:nvPr>
            <p:ph type="body" idx="1"/>
          </p:nvPr>
        </p:nvSpPr>
        <p:spPr>
          <a:xfrm>
            <a:off x="840203" y="1681391"/>
            <a:ext cx="5157109" cy="823421"/>
          </a:xfrm>
        </p:spPr>
        <p:txBody>
          <a:bodyPr anchor="b"/>
          <a:lstStyle>
            <a:lvl1pPr marL="0" indent="0">
              <a:buNone/>
              <a:defRPr sz="2053" b="1"/>
            </a:lvl1pPr>
            <a:lvl2pPr marL="391135" indent="0">
              <a:buNone/>
              <a:defRPr sz="1711" b="1"/>
            </a:lvl2pPr>
            <a:lvl3pPr marL="782269" indent="0">
              <a:buNone/>
              <a:defRPr sz="1540" b="1"/>
            </a:lvl3pPr>
            <a:lvl4pPr marL="1173404" indent="0">
              <a:buNone/>
              <a:defRPr sz="1369" b="1"/>
            </a:lvl4pPr>
            <a:lvl5pPr marL="1564538" indent="0">
              <a:buNone/>
              <a:defRPr sz="1369" b="1"/>
            </a:lvl5pPr>
            <a:lvl6pPr marL="1955673" indent="0">
              <a:buNone/>
              <a:defRPr sz="1369" b="1"/>
            </a:lvl6pPr>
            <a:lvl7pPr marL="2346808" indent="0">
              <a:buNone/>
              <a:defRPr sz="1369" b="1"/>
            </a:lvl7pPr>
            <a:lvl8pPr marL="2737942" indent="0">
              <a:buNone/>
              <a:defRPr sz="1369" b="1"/>
            </a:lvl8pPr>
            <a:lvl9pPr marL="3129077" indent="0">
              <a:buNone/>
              <a:defRPr sz="1369" b="1"/>
            </a:lvl9pPr>
          </a:lstStyle>
          <a:p>
            <a:pPr lvl="0"/>
            <a:r>
              <a:rPr lang="en-US"/>
              <a:t>Click to edit Master text styles</a:t>
            </a:r>
          </a:p>
        </p:txBody>
      </p:sp>
      <p:sp>
        <p:nvSpPr>
          <p:cNvPr id="4" name="Content Placeholder 3"/>
          <p:cNvSpPr>
            <a:spLocks noGrp="1"/>
          </p:cNvSpPr>
          <p:nvPr>
            <p:ph sz="half" idx="2"/>
          </p:nvPr>
        </p:nvSpPr>
        <p:spPr>
          <a:xfrm>
            <a:off x="840203" y="2504812"/>
            <a:ext cx="5157109" cy="3685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959" y="1681391"/>
            <a:ext cx="5182460" cy="823421"/>
          </a:xfrm>
        </p:spPr>
        <p:txBody>
          <a:bodyPr anchor="b"/>
          <a:lstStyle>
            <a:lvl1pPr marL="0" indent="0">
              <a:buNone/>
              <a:defRPr sz="2053" b="1"/>
            </a:lvl1pPr>
            <a:lvl2pPr marL="391135" indent="0">
              <a:buNone/>
              <a:defRPr sz="1711" b="1"/>
            </a:lvl2pPr>
            <a:lvl3pPr marL="782269" indent="0">
              <a:buNone/>
              <a:defRPr sz="1540" b="1"/>
            </a:lvl3pPr>
            <a:lvl4pPr marL="1173404" indent="0">
              <a:buNone/>
              <a:defRPr sz="1369" b="1"/>
            </a:lvl4pPr>
            <a:lvl5pPr marL="1564538" indent="0">
              <a:buNone/>
              <a:defRPr sz="1369" b="1"/>
            </a:lvl5pPr>
            <a:lvl6pPr marL="1955673" indent="0">
              <a:buNone/>
              <a:defRPr sz="1369" b="1"/>
            </a:lvl6pPr>
            <a:lvl7pPr marL="2346808" indent="0">
              <a:buNone/>
              <a:defRPr sz="1369" b="1"/>
            </a:lvl7pPr>
            <a:lvl8pPr marL="2737942" indent="0">
              <a:buNone/>
              <a:defRPr sz="1369" b="1"/>
            </a:lvl8pPr>
            <a:lvl9pPr marL="3129077" indent="0">
              <a:buNone/>
              <a:defRPr sz="1369" b="1"/>
            </a:lvl9pPr>
          </a:lstStyle>
          <a:p>
            <a:pPr lvl="0"/>
            <a:r>
              <a:rPr lang="en-US"/>
              <a:t>Click to edit Master text styles</a:t>
            </a:r>
          </a:p>
        </p:txBody>
      </p:sp>
      <p:sp>
        <p:nvSpPr>
          <p:cNvPr id="6" name="Content Placeholder 5"/>
          <p:cNvSpPr>
            <a:spLocks noGrp="1"/>
          </p:cNvSpPr>
          <p:nvPr>
            <p:ph sz="quarter" idx="4"/>
          </p:nvPr>
        </p:nvSpPr>
        <p:spPr>
          <a:xfrm>
            <a:off x="6172959" y="2504812"/>
            <a:ext cx="5182460" cy="3685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a:extLst>
              <a:ext uri="{FF2B5EF4-FFF2-40B4-BE49-F238E27FC236}">
                <a16:creationId xmlns:a16="http://schemas.microsoft.com/office/drawing/2014/main" id="{F5FC2D3C-5B19-1052-FBC9-535A9439428B}"/>
              </a:ext>
            </a:extLst>
          </p:cNvPr>
          <p:cNvSpPr>
            <a:spLocks noGrp="1"/>
          </p:cNvSpPr>
          <p:nvPr>
            <p:ph type="dt" sz="half" idx="10"/>
          </p:nvPr>
        </p:nvSpPr>
        <p:spPr/>
        <p:txBody>
          <a:bodyPr/>
          <a:lstStyle>
            <a:lvl1pPr>
              <a:defRPr/>
            </a:lvl1pPr>
          </a:lstStyle>
          <a:p>
            <a:pPr>
              <a:defRPr/>
            </a:pPr>
            <a:fld id="{2838C5A5-8922-4013-B80A-D63AF1D2CE37}" type="datetimeFigureOut">
              <a:rPr lang="en-AU"/>
              <a:pPr>
                <a:defRPr/>
              </a:pPr>
              <a:t>11/01/2023</a:t>
            </a:fld>
            <a:endParaRPr lang="en-AU"/>
          </a:p>
        </p:txBody>
      </p:sp>
      <p:sp>
        <p:nvSpPr>
          <p:cNvPr id="8" name="Footer Placeholder 4">
            <a:extLst>
              <a:ext uri="{FF2B5EF4-FFF2-40B4-BE49-F238E27FC236}">
                <a16:creationId xmlns:a16="http://schemas.microsoft.com/office/drawing/2014/main" id="{BDA88266-6B60-A494-F29E-93288737B4B3}"/>
              </a:ext>
            </a:extLst>
          </p:cNvPr>
          <p:cNvSpPr>
            <a:spLocks noGrp="1"/>
          </p:cNvSpPr>
          <p:nvPr>
            <p:ph type="ftr" sz="quarter" idx="11"/>
          </p:nvPr>
        </p:nvSpPr>
        <p:spPr/>
        <p:txBody>
          <a:bodyPr/>
          <a:lstStyle>
            <a:lvl1pPr>
              <a:defRPr/>
            </a:lvl1pPr>
          </a:lstStyle>
          <a:p>
            <a:pPr>
              <a:defRPr/>
            </a:pPr>
            <a:endParaRPr lang="en-AU"/>
          </a:p>
        </p:txBody>
      </p:sp>
      <p:sp>
        <p:nvSpPr>
          <p:cNvPr id="9" name="Slide Number Placeholder 5">
            <a:extLst>
              <a:ext uri="{FF2B5EF4-FFF2-40B4-BE49-F238E27FC236}">
                <a16:creationId xmlns:a16="http://schemas.microsoft.com/office/drawing/2014/main" id="{6D4332AE-7712-9C11-2CE5-CCD950262314}"/>
              </a:ext>
            </a:extLst>
          </p:cNvPr>
          <p:cNvSpPr>
            <a:spLocks noGrp="1"/>
          </p:cNvSpPr>
          <p:nvPr>
            <p:ph type="sldNum" sz="quarter" idx="12"/>
          </p:nvPr>
        </p:nvSpPr>
        <p:spPr/>
        <p:txBody>
          <a:bodyPr/>
          <a:lstStyle>
            <a:lvl1pPr>
              <a:defRPr/>
            </a:lvl1pPr>
          </a:lstStyle>
          <a:p>
            <a:pPr>
              <a:defRPr/>
            </a:pPr>
            <a:fld id="{B7FD13CE-FF58-4D9A-BEB0-4041B6E1DC2A}" type="slidenum">
              <a:rPr lang="en-AU"/>
              <a:pPr>
                <a:defRPr/>
              </a:pPr>
              <a:t>‹#›</a:t>
            </a:fld>
            <a:endParaRPr lang="en-AU"/>
          </a:p>
        </p:txBody>
      </p:sp>
    </p:spTree>
    <p:extLst>
      <p:ext uri="{BB962C8B-B14F-4D97-AF65-F5344CB8AC3E}">
        <p14:creationId xmlns:p14="http://schemas.microsoft.com/office/powerpoint/2010/main" val="406240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a:extLst>
              <a:ext uri="{FF2B5EF4-FFF2-40B4-BE49-F238E27FC236}">
                <a16:creationId xmlns:a16="http://schemas.microsoft.com/office/drawing/2014/main" id="{5D5F9308-FDF1-6323-70C6-0D14E5060BE6}"/>
              </a:ext>
            </a:extLst>
          </p:cNvPr>
          <p:cNvSpPr>
            <a:spLocks noGrp="1"/>
          </p:cNvSpPr>
          <p:nvPr>
            <p:ph type="dt" sz="half" idx="10"/>
          </p:nvPr>
        </p:nvSpPr>
        <p:spPr/>
        <p:txBody>
          <a:bodyPr/>
          <a:lstStyle>
            <a:lvl1pPr>
              <a:defRPr/>
            </a:lvl1pPr>
          </a:lstStyle>
          <a:p>
            <a:pPr>
              <a:defRPr/>
            </a:pPr>
            <a:fld id="{D783AB0F-93BE-4279-8901-8806509126A6}" type="datetimeFigureOut">
              <a:rPr lang="en-AU"/>
              <a:pPr>
                <a:defRPr/>
              </a:pPr>
              <a:t>11/01/2023</a:t>
            </a:fld>
            <a:endParaRPr lang="en-AU"/>
          </a:p>
        </p:txBody>
      </p:sp>
      <p:sp>
        <p:nvSpPr>
          <p:cNvPr id="4" name="Footer Placeholder 4">
            <a:extLst>
              <a:ext uri="{FF2B5EF4-FFF2-40B4-BE49-F238E27FC236}">
                <a16:creationId xmlns:a16="http://schemas.microsoft.com/office/drawing/2014/main" id="{0FA9797D-31B1-3D74-0AFF-6570C263F277}"/>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B0D3695D-B2F0-60FA-8C32-9E2A5C2209E4}"/>
              </a:ext>
            </a:extLst>
          </p:cNvPr>
          <p:cNvSpPr>
            <a:spLocks noGrp="1"/>
          </p:cNvSpPr>
          <p:nvPr>
            <p:ph type="sldNum" sz="quarter" idx="12"/>
          </p:nvPr>
        </p:nvSpPr>
        <p:spPr/>
        <p:txBody>
          <a:bodyPr/>
          <a:lstStyle>
            <a:lvl1pPr>
              <a:defRPr/>
            </a:lvl1pPr>
          </a:lstStyle>
          <a:p>
            <a:pPr>
              <a:defRPr/>
            </a:pPr>
            <a:fld id="{B3BB3883-F8F2-4527-A151-03D9D95FC856}" type="slidenum">
              <a:rPr lang="en-AU"/>
              <a:pPr>
                <a:defRPr/>
              </a:pPr>
              <a:t>‹#›</a:t>
            </a:fld>
            <a:endParaRPr lang="en-AU"/>
          </a:p>
        </p:txBody>
      </p:sp>
    </p:spTree>
    <p:extLst>
      <p:ext uri="{BB962C8B-B14F-4D97-AF65-F5344CB8AC3E}">
        <p14:creationId xmlns:p14="http://schemas.microsoft.com/office/powerpoint/2010/main" val="3309179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722A0CC-37D7-1EB8-43FD-79902AF45E4D}"/>
              </a:ext>
            </a:extLst>
          </p:cNvPr>
          <p:cNvSpPr>
            <a:spLocks noGrp="1"/>
          </p:cNvSpPr>
          <p:nvPr>
            <p:ph type="dt" sz="half" idx="10"/>
          </p:nvPr>
        </p:nvSpPr>
        <p:spPr/>
        <p:txBody>
          <a:bodyPr/>
          <a:lstStyle>
            <a:lvl1pPr>
              <a:defRPr/>
            </a:lvl1pPr>
          </a:lstStyle>
          <a:p>
            <a:pPr>
              <a:defRPr/>
            </a:pPr>
            <a:fld id="{F3F84B4F-5135-4231-9943-EA29A9E32333}" type="datetimeFigureOut">
              <a:rPr lang="en-AU"/>
              <a:pPr>
                <a:defRPr/>
              </a:pPr>
              <a:t>11/01/2023</a:t>
            </a:fld>
            <a:endParaRPr lang="en-AU"/>
          </a:p>
        </p:txBody>
      </p:sp>
      <p:sp>
        <p:nvSpPr>
          <p:cNvPr id="3" name="Footer Placeholder 4">
            <a:extLst>
              <a:ext uri="{FF2B5EF4-FFF2-40B4-BE49-F238E27FC236}">
                <a16:creationId xmlns:a16="http://schemas.microsoft.com/office/drawing/2014/main" id="{11B25C31-69D9-4407-8749-20A2F5ECE40B}"/>
              </a:ext>
            </a:extLst>
          </p:cNvPr>
          <p:cNvSpPr>
            <a:spLocks noGrp="1"/>
          </p:cNvSpPr>
          <p:nvPr>
            <p:ph type="ftr" sz="quarter" idx="11"/>
          </p:nvPr>
        </p:nvSpPr>
        <p:spPr/>
        <p:txBody>
          <a:bodyPr/>
          <a:lstStyle>
            <a:lvl1pPr>
              <a:defRPr/>
            </a:lvl1pPr>
          </a:lstStyle>
          <a:p>
            <a:pPr>
              <a:defRPr/>
            </a:pPr>
            <a:endParaRPr lang="en-AU"/>
          </a:p>
        </p:txBody>
      </p:sp>
      <p:sp>
        <p:nvSpPr>
          <p:cNvPr id="4" name="Slide Number Placeholder 5">
            <a:extLst>
              <a:ext uri="{FF2B5EF4-FFF2-40B4-BE49-F238E27FC236}">
                <a16:creationId xmlns:a16="http://schemas.microsoft.com/office/drawing/2014/main" id="{73F63FC9-9446-6958-98DD-E1804BA26268}"/>
              </a:ext>
            </a:extLst>
          </p:cNvPr>
          <p:cNvSpPr>
            <a:spLocks noGrp="1"/>
          </p:cNvSpPr>
          <p:nvPr>
            <p:ph type="sldNum" sz="quarter" idx="12"/>
          </p:nvPr>
        </p:nvSpPr>
        <p:spPr/>
        <p:txBody>
          <a:bodyPr/>
          <a:lstStyle>
            <a:lvl1pPr>
              <a:defRPr/>
            </a:lvl1pPr>
          </a:lstStyle>
          <a:p>
            <a:pPr>
              <a:defRPr/>
            </a:pPr>
            <a:fld id="{29BBA6E8-F2F3-47E4-980D-AAD03EFDC9A1}" type="slidenum">
              <a:rPr lang="en-AU"/>
              <a:pPr>
                <a:defRPr/>
              </a:pPr>
              <a:t>‹#›</a:t>
            </a:fld>
            <a:endParaRPr lang="en-AU"/>
          </a:p>
        </p:txBody>
      </p:sp>
    </p:spTree>
    <p:extLst>
      <p:ext uri="{BB962C8B-B14F-4D97-AF65-F5344CB8AC3E}">
        <p14:creationId xmlns:p14="http://schemas.microsoft.com/office/powerpoint/2010/main" val="1718359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205" y="457777"/>
            <a:ext cx="3931209" cy="1599337"/>
          </a:xfrm>
        </p:spPr>
        <p:txBody>
          <a:bodyPr anchor="b"/>
          <a:lstStyle>
            <a:lvl1pPr>
              <a:defRPr sz="2738"/>
            </a:lvl1pPr>
          </a:lstStyle>
          <a:p>
            <a:r>
              <a:rPr lang="en-US"/>
              <a:t>Click to edit Master title style</a:t>
            </a:r>
            <a:endParaRPr lang="en-AU"/>
          </a:p>
        </p:txBody>
      </p:sp>
      <p:sp>
        <p:nvSpPr>
          <p:cNvPr id="3" name="Content Placeholder 2"/>
          <p:cNvSpPr>
            <a:spLocks noGrp="1"/>
          </p:cNvSpPr>
          <p:nvPr>
            <p:ph idx="1"/>
          </p:nvPr>
        </p:nvSpPr>
        <p:spPr>
          <a:xfrm>
            <a:off x="5182461" y="987529"/>
            <a:ext cx="6172959" cy="4872866"/>
          </a:xfrm>
        </p:spPr>
        <p:txBody>
          <a:bodyPr/>
          <a:lstStyle>
            <a:lvl1pPr>
              <a:defRPr sz="2738"/>
            </a:lvl1pPr>
            <a:lvl2pPr>
              <a:defRPr sz="2395"/>
            </a:lvl2pPr>
            <a:lvl3pPr>
              <a:defRPr sz="2053"/>
            </a:lvl3pPr>
            <a:lvl4pPr>
              <a:defRPr sz="1711"/>
            </a:lvl4pPr>
            <a:lvl5pPr>
              <a:defRPr sz="1711"/>
            </a:lvl5pPr>
            <a:lvl6pPr>
              <a:defRPr sz="1711"/>
            </a:lvl6pPr>
            <a:lvl7pPr>
              <a:defRPr sz="1711"/>
            </a:lvl7pPr>
            <a:lvl8pPr>
              <a:defRPr sz="1711"/>
            </a:lvl8pPr>
            <a:lvl9pPr>
              <a:defRPr sz="17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40205" y="2057114"/>
            <a:ext cx="3931209" cy="3811919"/>
          </a:xfrm>
        </p:spPr>
        <p:txBody>
          <a:bodyPr/>
          <a:lstStyle>
            <a:lvl1pPr marL="0" indent="0">
              <a:buNone/>
              <a:defRPr sz="1369"/>
            </a:lvl1pPr>
            <a:lvl2pPr marL="391135" indent="0">
              <a:buNone/>
              <a:defRPr sz="1198"/>
            </a:lvl2pPr>
            <a:lvl3pPr marL="782269" indent="0">
              <a:buNone/>
              <a:defRPr sz="1027"/>
            </a:lvl3pPr>
            <a:lvl4pPr marL="1173404" indent="0">
              <a:buNone/>
              <a:defRPr sz="856"/>
            </a:lvl4pPr>
            <a:lvl5pPr marL="1564538" indent="0">
              <a:buNone/>
              <a:defRPr sz="856"/>
            </a:lvl5pPr>
            <a:lvl6pPr marL="1955673" indent="0">
              <a:buNone/>
              <a:defRPr sz="856"/>
            </a:lvl6pPr>
            <a:lvl7pPr marL="2346808" indent="0">
              <a:buNone/>
              <a:defRPr sz="856"/>
            </a:lvl7pPr>
            <a:lvl8pPr marL="2737942" indent="0">
              <a:buNone/>
              <a:defRPr sz="856"/>
            </a:lvl8pPr>
            <a:lvl9pPr marL="3129077" indent="0">
              <a:buNone/>
              <a:defRPr sz="856"/>
            </a:lvl9pPr>
          </a:lstStyle>
          <a:p>
            <a:pPr lvl="0"/>
            <a:r>
              <a:rPr lang="en-US"/>
              <a:t>Click to edit Master text styles</a:t>
            </a:r>
          </a:p>
        </p:txBody>
      </p:sp>
      <p:sp>
        <p:nvSpPr>
          <p:cNvPr id="5" name="Date Placeholder 3">
            <a:extLst>
              <a:ext uri="{FF2B5EF4-FFF2-40B4-BE49-F238E27FC236}">
                <a16:creationId xmlns:a16="http://schemas.microsoft.com/office/drawing/2014/main" id="{4FB109E6-1186-5DD8-1B63-111C8F95B444}"/>
              </a:ext>
            </a:extLst>
          </p:cNvPr>
          <p:cNvSpPr>
            <a:spLocks noGrp="1"/>
          </p:cNvSpPr>
          <p:nvPr>
            <p:ph type="dt" sz="half" idx="10"/>
          </p:nvPr>
        </p:nvSpPr>
        <p:spPr/>
        <p:txBody>
          <a:bodyPr/>
          <a:lstStyle>
            <a:lvl1pPr>
              <a:defRPr/>
            </a:lvl1pPr>
          </a:lstStyle>
          <a:p>
            <a:pPr>
              <a:defRPr/>
            </a:pPr>
            <a:fld id="{5585C049-8178-4D2B-BD76-335B7B610AA6}" type="datetimeFigureOut">
              <a:rPr lang="en-AU"/>
              <a:pPr>
                <a:defRPr/>
              </a:pPr>
              <a:t>11/01/2023</a:t>
            </a:fld>
            <a:endParaRPr lang="en-AU"/>
          </a:p>
        </p:txBody>
      </p:sp>
      <p:sp>
        <p:nvSpPr>
          <p:cNvPr id="6" name="Footer Placeholder 4">
            <a:extLst>
              <a:ext uri="{FF2B5EF4-FFF2-40B4-BE49-F238E27FC236}">
                <a16:creationId xmlns:a16="http://schemas.microsoft.com/office/drawing/2014/main" id="{489B6D77-879E-BE5E-6606-1A057B22B04E}"/>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2E55C34B-9D56-40B7-33CE-8A4B87A7FF63}"/>
              </a:ext>
            </a:extLst>
          </p:cNvPr>
          <p:cNvSpPr>
            <a:spLocks noGrp="1"/>
          </p:cNvSpPr>
          <p:nvPr>
            <p:ph type="sldNum" sz="quarter" idx="12"/>
          </p:nvPr>
        </p:nvSpPr>
        <p:spPr/>
        <p:txBody>
          <a:bodyPr/>
          <a:lstStyle>
            <a:lvl1pPr>
              <a:defRPr/>
            </a:lvl1pPr>
          </a:lstStyle>
          <a:p>
            <a:pPr>
              <a:defRPr/>
            </a:pPr>
            <a:fld id="{B741A97D-799E-4170-86DA-E40C87BA3A09}" type="slidenum">
              <a:rPr lang="en-AU"/>
              <a:pPr>
                <a:defRPr/>
              </a:pPr>
              <a:t>‹#›</a:t>
            </a:fld>
            <a:endParaRPr lang="en-AU"/>
          </a:p>
        </p:txBody>
      </p:sp>
    </p:spTree>
    <p:extLst>
      <p:ext uri="{BB962C8B-B14F-4D97-AF65-F5344CB8AC3E}">
        <p14:creationId xmlns:p14="http://schemas.microsoft.com/office/powerpoint/2010/main" val="1973387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205" y="457777"/>
            <a:ext cx="3931209" cy="1599337"/>
          </a:xfrm>
        </p:spPr>
        <p:txBody>
          <a:bodyPr anchor="b"/>
          <a:lstStyle>
            <a:lvl1pPr>
              <a:defRPr sz="2738"/>
            </a:lvl1pPr>
          </a:lstStyle>
          <a:p>
            <a:r>
              <a:rPr lang="en-US"/>
              <a:t>Click to edit Master title style</a:t>
            </a:r>
            <a:endParaRPr lang="en-AU"/>
          </a:p>
        </p:txBody>
      </p:sp>
      <p:sp>
        <p:nvSpPr>
          <p:cNvPr id="3" name="Picture Placeholder 2"/>
          <p:cNvSpPr>
            <a:spLocks noGrp="1"/>
          </p:cNvSpPr>
          <p:nvPr>
            <p:ph type="pic" idx="1"/>
          </p:nvPr>
        </p:nvSpPr>
        <p:spPr>
          <a:xfrm>
            <a:off x="5182461" y="987529"/>
            <a:ext cx="6172959" cy="4872866"/>
          </a:xfrm>
        </p:spPr>
        <p:txBody>
          <a:bodyPr rtlCol="0">
            <a:normAutofit/>
          </a:bodyPr>
          <a:lstStyle>
            <a:lvl1pPr marL="0" indent="0">
              <a:buNone/>
              <a:defRPr sz="2738"/>
            </a:lvl1pPr>
            <a:lvl2pPr marL="391135" indent="0">
              <a:buNone/>
              <a:defRPr sz="2395"/>
            </a:lvl2pPr>
            <a:lvl3pPr marL="782269" indent="0">
              <a:buNone/>
              <a:defRPr sz="2053"/>
            </a:lvl3pPr>
            <a:lvl4pPr marL="1173404" indent="0">
              <a:buNone/>
              <a:defRPr sz="1711"/>
            </a:lvl4pPr>
            <a:lvl5pPr marL="1564538" indent="0">
              <a:buNone/>
              <a:defRPr sz="1711"/>
            </a:lvl5pPr>
            <a:lvl6pPr marL="1955673" indent="0">
              <a:buNone/>
              <a:defRPr sz="1711"/>
            </a:lvl6pPr>
            <a:lvl7pPr marL="2346808" indent="0">
              <a:buNone/>
              <a:defRPr sz="1711"/>
            </a:lvl7pPr>
            <a:lvl8pPr marL="2737942" indent="0">
              <a:buNone/>
              <a:defRPr sz="1711"/>
            </a:lvl8pPr>
            <a:lvl9pPr marL="3129077" indent="0">
              <a:buNone/>
              <a:defRPr sz="1711"/>
            </a:lvl9pPr>
          </a:lstStyle>
          <a:p>
            <a:pPr lvl="0"/>
            <a:endParaRPr lang="en-AU" noProof="0"/>
          </a:p>
        </p:txBody>
      </p:sp>
      <p:sp>
        <p:nvSpPr>
          <p:cNvPr id="4" name="Text Placeholder 3"/>
          <p:cNvSpPr>
            <a:spLocks noGrp="1"/>
          </p:cNvSpPr>
          <p:nvPr>
            <p:ph type="body" sz="half" idx="2"/>
          </p:nvPr>
        </p:nvSpPr>
        <p:spPr>
          <a:xfrm>
            <a:off x="840205" y="2057114"/>
            <a:ext cx="3931209" cy="3811919"/>
          </a:xfrm>
        </p:spPr>
        <p:txBody>
          <a:bodyPr/>
          <a:lstStyle>
            <a:lvl1pPr marL="0" indent="0">
              <a:buNone/>
              <a:defRPr sz="1369"/>
            </a:lvl1pPr>
            <a:lvl2pPr marL="391135" indent="0">
              <a:buNone/>
              <a:defRPr sz="1198"/>
            </a:lvl2pPr>
            <a:lvl3pPr marL="782269" indent="0">
              <a:buNone/>
              <a:defRPr sz="1027"/>
            </a:lvl3pPr>
            <a:lvl4pPr marL="1173404" indent="0">
              <a:buNone/>
              <a:defRPr sz="856"/>
            </a:lvl4pPr>
            <a:lvl5pPr marL="1564538" indent="0">
              <a:buNone/>
              <a:defRPr sz="856"/>
            </a:lvl5pPr>
            <a:lvl6pPr marL="1955673" indent="0">
              <a:buNone/>
              <a:defRPr sz="856"/>
            </a:lvl6pPr>
            <a:lvl7pPr marL="2346808" indent="0">
              <a:buNone/>
              <a:defRPr sz="856"/>
            </a:lvl7pPr>
            <a:lvl8pPr marL="2737942" indent="0">
              <a:buNone/>
              <a:defRPr sz="856"/>
            </a:lvl8pPr>
            <a:lvl9pPr marL="3129077" indent="0">
              <a:buNone/>
              <a:defRPr sz="856"/>
            </a:lvl9pPr>
          </a:lstStyle>
          <a:p>
            <a:pPr lvl="0"/>
            <a:r>
              <a:rPr lang="en-US"/>
              <a:t>Click to edit Master text styles</a:t>
            </a:r>
          </a:p>
        </p:txBody>
      </p:sp>
      <p:sp>
        <p:nvSpPr>
          <p:cNvPr id="5" name="Date Placeholder 3">
            <a:extLst>
              <a:ext uri="{FF2B5EF4-FFF2-40B4-BE49-F238E27FC236}">
                <a16:creationId xmlns:a16="http://schemas.microsoft.com/office/drawing/2014/main" id="{248429FA-A0F6-3A4A-D44E-EFDF6FBF9909}"/>
              </a:ext>
            </a:extLst>
          </p:cNvPr>
          <p:cNvSpPr>
            <a:spLocks noGrp="1"/>
          </p:cNvSpPr>
          <p:nvPr>
            <p:ph type="dt" sz="half" idx="10"/>
          </p:nvPr>
        </p:nvSpPr>
        <p:spPr/>
        <p:txBody>
          <a:bodyPr/>
          <a:lstStyle>
            <a:lvl1pPr>
              <a:defRPr/>
            </a:lvl1pPr>
          </a:lstStyle>
          <a:p>
            <a:pPr>
              <a:defRPr/>
            </a:pPr>
            <a:fld id="{DB62C7C5-BDF2-4E19-8E4C-0E8C42E28410}" type="datetimeFigureOut">
              <a:rPr lang="en-AU"/>
              <a:pPr>
                <a:defRPr/>
              </a:pPr>
              <a:t>11/01/2023</a:t>
            </a:fld>
            <a:endParaRPr lang="en-AU"/>
          </a:p>
        </p:txBody>
      </p:sp>
      <p:sp>
        <p:nvSpPr>
          <p:cNvPr id="6" name="Footer Placeholder 4">
            <a:extLst>
              <a:ext uri="{FF2B5EF4-FFF2-40B4-BE49-F238E27FC236}">
                <a16:creationId xmlns:a16="http://schemas.microsoft.com/office/drawing/2014/main" id="{9B21D736-75F3-2BD5-86DD-FE3A14943474}"/>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4C7DE624-1554-7451-013A-623A9ED668E8}"/>
              </a:ext>
            </a:extLst>
          </p:cNvPr>
          <p:cNvSpPr>
            <a:spLocks noGrp="1"/>
          </p:cNvSpPr>
          <p:nvPr>
            <p:ph type="sldNum" sz="quarter" idx="12"/>
          </p:nvPr>
        </p:nvSpPr>
        <p:spPr/>
        <p:txBody>
          <a:bodyPr/>
          <a:lstStyle>
            <a:lvl1pPr>
              <a:defRPr/>
            </a:lvl1pPr>
          </a:lstStyle>
          <a:p>
            <a:pPr>
              <a:defRPr/>
            </a:pPr>
            <a:fld id="{668F22A4-5ECE-4195-B24A-E167A2FE12F3}" type="slidenum">
              <a:rPr lang="en-AU"/>
              <a:pPr>
                <a:defRPr/>
              </a:pPr>
              <a:t>‹#›</a:t>
            </a:fld>
            <a:endParaRPr lang="en-AU"/>
          </a:p>
        </p:txBody>
      </p:sp>
    </p:spTree>
    <p:extLst>
      <p:ext uri="{BB962C8B-B14F-4D97-AF65-F5344CB8AC3E}">
        <p14:creationId xmlns:p14="http://schemas.microsoft.com/office/powerpoint/2010/main" val="1151893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362FEB5-43B8-07B3-4BA9-88C067BB9E82}"/>
              </a:ext>
            </a:extLst>
          </p:cNvPr>
          <p:cNvSpPr>
            <a:spLocks noGrp="1"/>
          </p:cNvSpPr>
          <p:nvPr>
            <p:ph type="dt" sz="half" idx="10"/>
          </p:nvPr>
        </p:nvSpPr>
        <p:spPr/>
        <p:txBody>
          <a:bodyPr/>
          <a:lstStyle>
            <a:lvl1pPr>
              <a:defRPr/>
            </a:lvl1pPr>
          </a:lstStyle>
          <a:p>
            <a:pPr>
              <a:defRPr/>
            </a:pPr>
            <a:fld id="{AED9EE35-6B28-4845-9BD5-9000AF97E24A}" type="datetimeFigureOut">
              <a:rPr lang="en-AU"/>
              <a:pPr>
                <a:defRPr/>
              </a:pPr>
              <a:t>11/01/2023</a:t>
            </a:fld>
            <a:endParaRPr lang="en-AU"/>
          </a:p>
        </p:txBody>
      </p:sp>
      <p:sp>
        <p:nvSpPr>
          <p:cNvPr id="5" name="Footer Placeholder 4">
            <a:extLst>
              <a:ext uri="{FF2B5EF4-FFF2-40B4-BE49-F238E27FC236}">
                <a16:creationId xmlns:a16="http://schemas.microsoft.com/office/drawing/2014/main" id="{55B9AF81-9BD9-05D1-986E-615622F82F38}"/>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65B0275F-AAE0-7BAE-CD35-20F7BB10866B}"/>
              </a:ext>
            </a:extLst>
          </p:cNvPr>
          <p:cNvSpPr>
            <a:spLocks noGrp="1"/>
          </p:cNvSpPr>
          <p:nvPr>
            <p:ph type="sldNum" sz="quarter" idx="12"/>
          </p:nvPr>
        </p:nvSpPr>
        <p:spPr/>
        <p:txBody>
          <a:bodyPr/>
          <a:lstStyle>
            <a:lvl1pPr>
              <a:defRPr/>
            </a:lvl1pPr>
          </a:lstStyle>
          <a:p>
            <a:pPr>
              <a:defRPr/>
            </a:pPr>
            <a:fld id="{C113F57D-F698-43FB-88F6-E34E62C2EF40}" type="slidenum">
              <a:rPr lang="en-AU"/>
              <a:pPr>
                <a:defRPr/>
              </a:pPr>
              <a:t>‹#›</a:t>
            </a:fld>
            <a:endParaRPr lang="en-AU"/>
          </a:p>
        </p:txBody>
      </p:sp>
    </p:spTree>
    <p:extLst>
      <p:ext uri="{BB962C8B-B14F-4D97-AF65-F5344CB8AC3E}">
        <p14:creationId xmlns:p14="http://schemas.microsoft.com/office/powerpoint/2010/main" val="1656611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847CCAE-1AEC-E546-A9B6-8CC7BF730A56}"/>
              </a:ext>
            </a:extLst>
          </p:cNvPr>
          <p:cNvSpPr>
            <a:spLocks noGrp="1"/>
          </p:cNvSpPr>
          <p:nvPr>
            <p:ph type="ftr" sz="quarter" idx="3"/>
          </p:nvPr>
        </p:nvSpPr>
        <p:spPr>
          <a:xfrm>
            <a:off x="944545" y="6356350"/>
            <a:ext cx="41148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848C0176-7CE4-7C4C-9A67-11020A8E6BC0}"/>
              </a:ext>
            </a:extLst>
          </p:cNvPr>
          <p:cNvSpPr>
            <a:spLocks noGrp="1"/>
          </p:cNvSpPr>
          <p:nvPr>
            <p:ph type="sldNum" sz="quarter" idx="4"/>
          </p:nvPr>
        </p:nvSpPr>
        <p:spPr>
          <a:xfrm>
            <a:off x="411145" y="6356350"/>
            <a:ext cx="533400" cy="365125"/>
          </a:xfrm>
          <a:prstGeom prst="rect">
            <a:avLst/>
          </a:prstGeom>
        </p:spPr>
        <p:txBody>
          <a:bodyPr vert="horz" lIns="91440" tIns="45720" rIns="91440" bIns="45720" rtlCol="0" anchor="ctr"/>
          <a:lstStyle>
            <a:lvl1pPr algn="l">
              <a:defRPr sz="1800" b="1" i="0">
                <a:solidFill>
                  <a:srgbClr val="1D3B6E"/>
                </a:solidFill>
                <a:latin typeface="Helvetica" pitchFamily="2" charset="0"/>
              </a:defRPr>
            </a:lvl1pPr>
          </a:lstStyle>
          <a:p>
            <a:fld id="{BE01C243-3EB5-2547-BBC2-C48127568065}" type="slidenum">
              <a:rPr lang="en-US" smtClean="0"/>
              <a:pPr/>
              <a:t>‹#›</a:t>
            </a:fld>
            <a:endParaRPr lang="en-US"/>
          </a:p>
        </p:txBody>
      </p:sp>
      <p:sp>
        <p:nvSpPr>
          <p:cNvPr id="7" name="Rectangle 6">
            <a:extLst>
              <a:ext uri="{FF2B5EF4-FFF2-40B4-BE49-F238E27FC236}">
                <a16:creationId xmlns:a16="http://schemas.microsoft.com/office/drawing/2014/main" id="{A8DE9DC3-1D33-324C-AB81-A11EE2A2A11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18A64F6-875D-5544-9F17-0E0A31B4E86A}"/>
              </a:ext>
            </a:extLst>
          </p:cNvPr>
          <p:cNvSpPr/>
          <p:nvPr userDrawn="1"/>
        </p:nvSpPr>
        <p:spPr>
          <a:xfrm>
            <a:off x="130628" y="136525"/>
            <a:ext cx="11917345" cy="6584950"/>
          </a:xfrm>
          <a:prstGeom prst="rect">
            <a:avLst/>
          </a:prstGeom>
          <a:solidFill>
            <a:srgbClr val="EEE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456D07B-8F11-3341-9CD8-DC6967A1138F}"/>
              </a:ext>
            </a:extLst>
          </p:cNvPr>
          <p:cNvSpPr>
            <a:spLocks noGrp="1"/>
          </p:cNvSpPr>
          <p:nvPr>
            <p:ph type="ctrTitle" hasCustomPrompt="1"/>
          </p:nvPr>
        </p:nvSpPr>
        <p:spPr>
          <a:xfrm>
            <a:off x="330761" y="1785554"/>
            <a:ext cx="6582505" cy="2387600"/>
          </a:xfrm>
        </p:spPr>
        <p:txBody>
          <a:bodyPr anchor="b">
            <a:normAutofit/>
          </a:bodyPr>
          <a:lstStyle>
            <a:lvl1pPr algn="l">
              <a:defRPr sz="4400"/>
            </a:lvl1pPr>
          </a:lstStyle>
          <a:p>
            <a:r>
              <a:rPr lang="en-US"/>
              <a:t>Click to edit </a:t>
            </a:r>
            <a:br>
              <a:rPr lang="en-US"/>
            </a:br>
            <a:r>
              <a:rPr lang="en-US"/>
              <a:t>Master title style</a:t>
            </a:r>
          </a:p>
        </p:txBody>
      </p:sp>
      <p:sp>
        <p:nvSpPr>
          <p:cNvPr id="9" name="Subtitle 2">
            <a:extLst>
              <a:ext uri="{FF2B5EF4-FFF2-40B4-BE49-F238E27FC236}">
                <a16:creationId xmlns:a16="http://schemas.microsoft.com/office/drawing/2014/main" id="{12D2CB33-E905-4D49-9F66-87017D9E0F90}"/>
              </a:ext>
            </a:extLst>
          </p:cNvPr>
          <p:cNvSpPr>
            <a:spLocks noGrp="1"/>
          </p:cNvSpPr>
          <p:nvPr>
            <p:ph type="subTitle" idx="1"/>
          </p:nvPr>
        </p:nvSpPr>
        <p:spPr>
          <a:xfrm>
            <a:off x="320713" y="4173154"/>
            <a:ext cx="6592553" cy="1505238"/>
          </a:xfrm>
        </p:spPr>
        <p:txBody>
          <a:bodyPr/>
          <a:lstStyle>
            <a:lvl1pPr marL="0" indent="0" algn="l">
              <a:buNone/>
              <a:defRPr sz="2400">
                <a:solidFill>
                  <a:srgbClr val="29A0B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a:extLst>
              <a:ext uri="{FF2B5EF4-FFF2-40B4-BE49-F238E27FC236}">
                <a16:creationId xmlns:a16="http://schemas.microsoft.com/office/drawing/2014/main" id="{5FAFFCA5-9E73-F74F-A691-DE661A948C96}"/>
              </a:ext>
            </a:extLst>
          </p:cNvPr>
          <p:cNvPicPr>
            <a:picLocks noChangeAspect="1"/>
          </p:cNvPicPr>
          <p:nvPr userDrawn="1"/>
        </p:nvPicPr>
        <p:blipFill>
          <a:blip r:embed="rId2"/>
          <a:stretch>
            <a:fillRect/>
          </a:stretch>
        </p:blipFill>
        <p:spPr>
          <a:xfrm>
            <a:off x="411145" y="370490"/>
            <a:ext cx="825500" cy="1181100"/>
          </a:xfrm>
          <a:prstGeom prst="rect">
            <a:avLst/>
          </a:prstGeom>
        </p:spPr>
      </p:pic>
      <p:pic>
        <p:nvPicPr>
          <p:cNvPr id="14" name="Picture 13">
            <a:extLst>
              <a:ext uri="{FF2B5EF4-FFF2-40B4-BE49-F238E27FC236}">
                <a16:creationId xmlns:a16="http://schemas.microsoft.com/office/drawing/2014/main" id="{292D65C4-7F09-B544-8EDE-98D908635C52}"/>
              </a:ext>
            </a:extLst>
          </p:cNvPr>
          <p:cNvPicPr>
            <a:picLocks noChangeAspect="1"/>
          </p:cNvPicPr>
          <p:nvPr userDrawn="1"/>
        </p:nvPicPr>
        <p:blipFill>
          <a:blip r:embed="rId3"/>
          <a:stretch>
            <a:fillRect/>
          </a:stretch>
        </p:blipFill>
        <p:spPr>
          <a:xfrm>
            <a:off x="8048524" y="136524"/>
            <a:ext cx="3999449" cy="6584951"/>
          </a:xfrm>
          <a:prstGeom prst="rect">
            <a:avLst/>
          </a:prstGeom>
        </p:spPr>
      </p:pic>
    </p:spTree>
    <p:extLst>
      <p:ext uri="{BB962C8B-B14F-4D97-AF65-F5344CB8AC3E}">
        <p14:creationId xmlns:p14="http://schemas.microsoft.com/office/powerpoint/2010/main" val="12223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162" y="365645"/>
            <a:ext cx="2627445" cy="581145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394" y="365645"/>
            <a:ext cx="7713933" cy="581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1514FE5-2985-9E0E-8B2D-550FCFB1DB0A}"/>
              </a:ext>
            </a:extLst>
          </p:cNvPr>
          <p:cNvSpPr>
            <a:spLocks noGrp="1"/>
          </p:cNvSpPr>
          <p:nvPr>
            <p:ph type="dt" sz="half" idx="10"/>
          </p:nvPr>
        </p:nvSpPr>
        <p:spPr/>
        <p:txBody>
          <a:bodyPr/>
          <a:lstStyle>
            <a:lvl1pPr>
              <a:defRPr/>
            </a:lvl1pPr>
          </a:lstStyle>
          <a:p>
            <a:pPr>
              <a:defRPr/>
            </a:pPr>
            <a:fld id="{D768FF7C-EB3A-46CD-91A1-CBCA9E4A2350}" type="datetimeFigureOut">
              <a:rPr lang="en-AU"/>
              <a:pPr>
                <a:defRPr/>
              </a:pPr>
              <a:t>11/01/2023</a:t>
            </a:fld>
            <a:endParaRPr lang="en-AU"/>
          </a:p>
        </p:txBody>
      </p:sp>
      <p:sp>
        <p:nvSpPr>
          <p:cNvPr id="5" name="Footer Placeholder 4">
            <a:extLst>
              <a:ext uri="{FF2B5EF4-FFF2-40B4-BE49-F238E27FC236}">
                <a16:creationId xmlns:a16="http://schemas.microsoft.com/office/drawing/2014/main" id="{981BA134-E6E2-D897-AC61-C0EA5F7CD7DE}"/>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29E0311E-3A96-E36D-85FD-3239402BA798}"/>
              </a:ext>
            </a:extLst>
          </p:cNvPr>
          <p:cNvSpPr>
            <a:spLocks noGrp="1"/>
          </p:cNvSpPr>
          <p:nvPr>
            <p:ph type="sldNum" sz="quarter" idx="12"/>
          </p:nvPr>
        </p:nvSpPr>
        <p:spPr/>
        <p:txBody>
          <a:bodyPr/>
          <a:lstStyle>
            <a:lvl1pPr>
              <a:defRPr/>
            </a:lvl1pPr>
          </a:lstStyle>
          <a:p>
            <a:pPr>
              <a:defRPr/>
            </a:pPr>
            <a:fld id="{5D393D58-5E5A-4D49-80C3-DEFCD8F31495}" type="slidenum">
              <a:rPr lang="en-AU"/>
              <a:pPr>
                <a:defRPr/>
              </a:pPr>
              <a:t>‹#›</a:t>
            </a:fld>
            <a:endParaRPr lang="en-AU"/>
          </a:p>
        </p:txBody>
      </p:sp>
    </p:spTree>
    <p:extLst>
      <p:ext uri="{BB962C8B-B14F-4D97-AF65-F5344CB8AC3E}">
        <p14:creationId xmlns:p14="http://schemas.microsoft.com/office/powerpoint/2010/main" val="454182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01CEE0-536A-C42B-05F3-26AE1179CBC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75"/>
          </a:p>
        </p:txBody>
      </p:sp>
      <p:sp>
        <p:nvSpPr>
          <p:cNvPr id="3" name="Rectangle 2">
            <a:extLst>
              <a:ext uri="{FF2B5EF4-FFF2-40B4-BE49-F238E27FC236}">
                <a16:creationId xmlns:a16="http://schemas.microsoft.com/office/drawing/2014/main" id="{90DCA0D5-C5C9-E2F5-C5FE-694C24393AC4}"/>
              </a:ext>
            </a:extLst>
          </p:cNvPr>
          <p:cNvSpPr/>
          <p:nvPr userDrawn="1"/>
        </p:nvSpPr>
        <p:spPr>
          <a:xfrm>
            <a:off x="131234" y="136525"/>
            <a:ext cx="11916833" cy="6584950"/>
          </a:xfrm>
          <a:prstGeom prst="rect">
            <a:avLst/>
          </a:prstGeom>
          <a:solidFill>
            <a:srgbClr val="EEEE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75"/>
          </a:p>
        </p:txBody>
      </p:sp>
      <p:pic>
        <p:nvPicPr>
          <p:cNvPr id="4" name="Picture 8">
            <a:extLst>
              <a:ext uri="{FF2B5EF4-FFF2-40B4-BE49-F238E27FC236}">
                <a16:creationId xmlns:a16="http://schemas.microsoft.com/office/drawing/2014/main" id="{FB7281D5-999A-2107-5823-22E9500648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0634" y="369888"/>
            <a:ext cx="8255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1B2B82FB-5EF8-A88B-A021-DDCE7085E2F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47567" y="136525"/>
            <a:ext cx="400050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330761" y="1785554"/>
            <a:ext cx="6582504" cy="2387600"/>
          </a:xfrm>
        </p:spPr>
        <p:txBody>
          <a:bodyPr anchor="b"/>
          <a:lstStyle>
            <a:lvl1pPr algn="l">
              <a:defRPr sz="3300"/>
            </a:lvl1pPr>
          </a:lstStyle>
          <a:p>
            <a:r>
              <a:rPr lang="en-US"/>
              <a:t>Click to edit Master title style</a:t>
            </a:r>
            <a:endParaRPr lang="en-US" dirty="0"/>
          </a:p>
        </p:txBody>
      </p:sp>
      <p:sp>
        <p:nvSpPr>
          <p:cNvPr id="9" name="Subtitle 2"/>
          <p:cNvSpPr>
            <a:spLocks noGrp="1"/>
          </p:cNvSpPr>
          <p:nvPr>
            <p:ph type="subTitle" idx="1"/>
          </p:nvPr>
        </p:nvSpPr>
        <p:spPr>
          <a:xfrm>
            <a:off x="320715" y="4173155"/>
            <a:ext cx="6592552" cy="1505238"/>
          </a:xfrm>
        </p:spPr>
        <p:txBody>
          <a:bodyPr/>
          <a:lstStyle>
            <a:lvl1pPr marL="0" indent="0" algn="l">
              <a:buNone/>
              <a:defRPr sz="1800">
                <a:solidFill>
                  <a:srgbClr val="29A0BF"/>
                </a:solidFill>
              </a:defRPr>
            </a:lvl1pPr>
            <a:lvl2pPr marL="342907" indent="0" algn="ctr">
              <a:buNone/>
              <a:defRPr sz="1500"/>
            </a:lvl2pPr>
            <a:lvl3pPr marL="685815" indent="0" algn="ctr">
              <a:buNone/>
              <a:defRPr sz="1350"/>
            </a:lvl3pPr>
            <a:lvl4pPr marL="1028723" indent="0" algn="ctr">
              <a:buNone/>
              <a:defRPr sz="1200"/>
            </a:lvl4pPr>
            <a:lvl5pPr marL="1371631" indent="0" algn="ctr">
              <a:buNone/>
              <a:defRPr sz="1200"/>
            </a:lvl5pPr>
            <a:lvl6pPr marL="1714538" indent="0" algn="ctr">
              <a:buNone/>
              <a:defRPr sz="1200"/>
            </a:lvl6pPr>
            <a:lvl7pPr marL="2057446" indent="0" algn="ctr">
              <a:buNone/>
              <a:defRPr sz="1200"/>
            </a:lvl7pPr>
            <a:lvl8pPr marL="2400354" indent="0" algn="ctr">
              <a:buNone/>
              <a:defRPr sz="1200"/>
            </a:lvl8pPr>
            <a:lvl9pPr marL="2743262" indent="0" algn="ctr">
              <a:buNone/>
              <a:defRPr sz="1200"/>
            </a:lvl9pPr>
          </a:lstStyle>
          <a:p>
            <a:r>
              <a:rPr lang="en-US" dirty="0"/>
              <a:t>Click to edit Master subtitle style</a:t>
            </a:r>
          </a:p>
        </p:txBody>
      </p:sp>
      <p:sp>
        <p:nvSpPr>
          <p:cNvPr id="6" name="Footer Placeholder 4">
            <a:extLst>
              <a:ext uri="{FF2B5EF4-FFF2-40B4-BE49-F238E27FC236}">
                <a16:creationId xmlns:a16="http://schemas.microsoft.com/office/drawing/2014/main" id="{FDDD48E3-C820-DAEB-A875-FAFD8DA3DB00}"/>
              </a:ext>
            </a:extLst>
          </p:cNvPr>
          <p:cNvSpPr>
            <a:spLocks noGrp="1"/>
          </p:cNvSpPr>
          <p:nvPr>
            <p:ph type="ftr" sz="quarter" idx="10"/>
          </p:nvPr>
        </p:nvSpPr>
        <p:spPr>
          <a:xfrm>
            <a:off x="944033" y="6356351"/>
            <a:ext cx="4114800" cy="365125"/>
          </a:xfrm>
        </p:spPr>
        <p:txBody>
          <a:bodyPr/>
          <a:lstStyle>
            <a:lvl1pPr algn="l">
              <a:defRPr sz="900" b="0" i="0">
                <a:solidFill>
                  <a:schemeClr val="tx1">
                    <a:tint val="75000"/>
                  </a:schemeClr>
                </a:solidFill>
                <a:latin typeface="Helvetica" pitchFamily="2" charset="0"/>
              </a:defRPr>
            </a:lvl1pPr>
          </a:lstStyle>
          <a:p>
            <a:pPr>
              <a:defRPr/>
            </a:pPr>
            <a:endParaRPr lang="en-US"/>
          </a:p>
        </p:txBody>
      </p:sp>
      <p:sp>
        <p:nvSpPr>
          <p:cNvPr id="7" name="Slide Number Placeholder 5">
            <a:extLst>
              <a:ext uri="{FF2B5EF4-FFF2-40B4-BE49-F238E27FC236}">
                <a16:creationId xmlns:a16="http://schemas.microsoft.com/office/drawing/2014/main" id="{9DB9FE1B-1840-D4D3-7375-1EAF36AFFEBD}"/>
              </a:ext>
            </a:extLst>
          </p:cNvPr>
          <p:cNvSpPr>
            <a:spLocks noGrp="1"/>
          </p:cNvSpPr>
          <p:nvPr>
            <p:ph type="sldNum" sz="quarter" idx="11"/>
          </p:nvPr>
        </p:nvSpPr>
        <p:spPr>
          <a:xfrm>
            <a:off x="410633" y="6356351"/>
            <a:ext cx="533400" cy="365125"/>
          </a:xfrm>
        </p:spPr>
        <p:txBody>
          <a:bodyPr/>
          <a:lstStyle>
            <a:lvl1pPr algn="l">
              <a:defRPr sz="1350" b="1" i="0">
                <a:solidFill>
                  <a:srgbClr val="1D3B6E"/>
                </a:solidFill>
                <a:latin typeface="Helvetica" pitchFamily="2" charset="0"/>
              </a:defRPr>
            </a:lvl1pPr>
          </a:lstStyle>
          <a:p>
            <a:pPr>
              <a:defRPr/>
            </a:pPr>
            <a:fld id="{5B1C5AEE-530F-4613-9145-395B8B2F2304}" type="slidenum">
              <a:rPr lang="en-US"/>
              <a:pPr>
                <a:defRPr/>
              </a:pPr>
              <a:t>‹#›</a:t>
            </a:fld>
            <a:endParaRPr lang="en-US" dirty="0"/>
          </a:p>
        </p:txBody>
      </p:sp>
    </p:spTree>
    <p:extLst>
      <p:ext uri="{BB962C8B-B14F-4D97-AF65-F5344CB8AC3E}">
        <p14:creationId xmlns:p14="http://schemas.microsoft.com/office/powerpoint/2010/main" val="4011101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AB0F698A-4909-1968-9ECD-E59B8D178E2E}"/>
              </a:ext>
            </a:extLst>
          </p:cNvPr>
          <p:cNvSpPr>
            <a:spLocks noGrp="1"/>
          </p:cNvSpPr>
          <p:nvPr>
            <p:ph type="ftr" sz="quarter" idx="10"/>
          </p:nvPr>
        </p:nvSpPr>
        <p:spPr/>
        <p:txBody>
          <a:bodyPr/>
          <a:lstStyle>
            <a:lvl1pPr>
              <a:defRPr/>
            </a:lvl1pPr>
          </a:lstStyle>
          <a:p>
            <a:pPr>
              <a:defRPr/>
            </a:pPr>
            <a:r>
              <a:rPr lang="de-DE"/>
              <a:t>Präsentationstitel hier eintragen</a:t>
            </a:r>
            <a:endParaRPr lang="de-DE" dirty="0"/>
          </a:p>
        </p:txBody>
      </p:sp>
      <p:sp>
        <p:nvSpPr>
          <p:cNvPr id="4" name="Date Placeholder 3">
            <a:extLst>
              <a:ext uri="{FF2B5EF4-FFF2-40B4-BE49-F238E27FC236}">
                <a16:creationId xmlns:a16="http://schemas.microsoft.com/office/drawing/2014/main" id="{9EAC9801-2171-1EC8-ACC9-1DB386C22D1A}"/>
              </a:ext>
            </a:extLst>
          </p:cNvPr>
          <p:cNvSpPr>
            <a:spLocks noGrp="1"/>
          </p:cNvSpPr>
          <p:nvPr>
            <p:ph type="dt" sz="half" idx="11"/>
          </p:nvPr>
        </p:nvSpPr>
        <p:spPr/>
        <p:txBody>
          <a:bodyPr/>
          <a:lstStyle>
            <a:lvl1pPr>
              <a:defRPr/>
            </a:lvl1pPr>
          </a:lstStyle>
          <a:p>
            <a:pPr>
              <a:defRPr/>
            </a:pPr>
            <a:fld id="{9317A057-C766-48FB-B1EC-CC1898F04EF1}" type="datetime1">
              <a:rPr lang="de-DE"/>
              <a:pPr>
                <a:defRPr/>
              </a:pPr>
              <a:t>11.01.2023</a:t>
            </a:fld>
            <a:endParaRPr lang="de-DE"/>
          </a:p>
        </p:txBody>
      </p:sp>
    </p:spTree>
    <p:extLst>
      <p:ext uri="{BB962C8B-B14F-4D97-AF65-F5344CB8AC3E}">
        <p14:creationId xmlns:p14="http://schemas.microsoft.com/office/powerpoint/2010/main" val="8468768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269EB5-2220-97F9-A694-8788A90289D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75"/>
          </a:p>
        </p:txBody>
      </p:sp>
      <p:sp>
        <p:nvSpPr>
          <p:cNvPr id="3" name="Rectangle 2">
            <a:extLst>
              <a:ext uri="{FF2B5EF4-FFF2-40B4-BE49-F238E27FC236}">
                <a16:creationId xmlns:a16="http://schemas.microsoft.com/office/drawing/2014/main" id="{FE536EE2-C20E-CDD1-4190-B33E85B58B96}"/>
              </a:ext>
            </a:extLst>
          </p:cNvPr>
          <p:cNvSpPr/>
          <p:nvPr userDrawn="1"/>
        </p:nvSpPr>
        <p:spPr>
          <a:xfrm>
            <a:off x="131234" y="136525"/>
            <a:ext cx="11916833" cy="6584950"/>
          </a:xfrm>
          <a:prstGeom prst="rect">
            <a:avLst/>
          </a:prstGeom>
          <a:solidFill>
            <a:srgbClr val="1D3B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75"/>
          </a:p>
        </p:txBody>
      </p:sp>
      <p:pic>
        <p:nvPicPr>
          <p:cNvPr id="4" name="Picture 8">
            <a:extLst>
              <a:ext uri="{FF2B5EF4-FFF2-40B4-BE49-F238E27FC236}">
                <a16:creationId xmlns:a16="http://schemas.microsoft.com/office/drawing/2014/main" id="{8882846C-305A-B864-1E23-9147569ACB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0634" y="446088"/>
            <a:ext cx="738717"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411146" y="2748297"/>
            <a:ext cx="6090140" cy="1505239"/>
          </a:xfrm>
        </p:spPr>
        <p:txBody>
          <a:bodyPr anchor="b"/>
          <a:lstStyle>
            <a:lvl1pPr algn="l">
              <a:defRPr sz="27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11146" y="4430921"/>
            <a:ext cx="6090140" cy="1505238"/>
          </a:xfrm>
        </p:spPr>
        <p:txBody>
          <a:bodyPr/>
          <a:lstStyle>
            <a:lvl1pPr marL="0" indent="0" algn="l">
              <a:buNone/>
              <a:defRPr sz="1800">
                <a:solidFill>
                  <a:schemeClr val="bg1"/>
                </a:solidFill>
              </a:defRPr>
            </a:lvl1pPr>
            <a:lvl2pPr marL="342907" indent="0" algn="ctr">
              <a:buNone/>
              <a:defRPr sz="1500"/>
            </a:lvl2pPr>
            <a:lvl3pPr marL="685815" indent="0" algn="ctr">
              <a:buNone/>
              <a:defRPr sz="1350"/>
            </a:lvl3pPr>
            <a:lvl4pPr marL="1028723" indent="0" algn="ctr">
              <a:buNone/>
              <a:defRPr sz="1200"/>
            </a:lvl4pPr>
            <a:lvl5pPr marL="1371631" indent="0" algn="ctr">
              <a:buNone/>
              <a:defRPr sz="1200"/>
            </a:lvl5pPr>
            <a:lvl6pPr marL="1714538" indent="0" algn="ctr">
              <a:buNone/>
              <a:defRPr sz="1200"/>
            </a:lvl6pPr>
            <a:lvl7pPr marL="2057446" indent="0" algn="ctr">
              <a:buNone/>
              <a:defRPr sz="1200"/>
            </a:lvl7pPr>
            <a:lvl8pPr marL="2400354" indent="0" algn="ctr">
              <a:buNone/>
              <a:defRPr sz="1200"/>
            </a:lvl8pPr>
            <a:lvl9pPr marL="2743262" indent="0" algn="ctr">
              <a:buNone/>
              <a:defRPr sz="1200"/>
            </a:lvl9pPr>
          </a:lstStyle>
          <a:p>
            <a:r>
              <a:rPr lang="en-US" dirty="0"/>
              <a:t>Click to edit Master subtitle style</a:t>
            </a:r>
          </a:p>
        </p:txBody>
      </p:sp>
    </p:spTree>
    <p:extLst>
      <p:ext uri="{BB962C8B-B14F-4D97-AF65-F5344CB8AC3E}">
        <p14:creationId xmlns:p14="http://schemas.microsoft.com/office/powerpoint/2010/main" val="4089099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CAB543-797C-62D8-19FA-D0477F1CB8D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75"/>
          </a:p>
        </p:txBody>
      </p:sp>
      <p:sp>
        <p:nvSpPr>
          <p:cNvPr id="3" name="Rectangle 2">
            <a:extLst>
              <a:ext uri="{FF2B5EF4-FFF2-40B4-BE49-F238E27FC236}">
                <a16:creationId xmlns:a16="http://schemas.microsoft.com/office/drawing/2014/main" id="{CBEC5F39-3A67-AE23-BB81-44582B5F96F9}"/>
              </a:ext>
            </a:extLst>
          </p:cNvPr>
          <p:cNvSpPr/>
          <p:nvPr userDrawn="1"/>
        </p:nvSpPr>
        <p:spPr>
          <a:xfrm>
            <a:off x="131234" y="136525"/>
            <a:ext cx="11916833" cy="6584950"/>
          </a:xfrm>
          <a:prstGeom prst="rect">
            <a:avLst/>
          </a:prstGeom>
          <a:solidFill>
            <a:srgbClr val="EEEE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75"/>
          </a:p>
        </p:txBody>
      </p:sp>
      <p:pic>
        <p:nvPicPr>
          <p:cNvPr id="4" name="Picture 8">
            <a:extLst>
              <a:ext uri="{FF2B5EF4-FFF2-40B4-BE49-F238E27FC236}">
                <a16:creationId xmlns:a16="http://schemas.microsoft.com/office/drawing/2014/main" id="{BA8A5747-0F05-D380-B750-8262A78E10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0634" y="369888"/>
            <a:ext cx="8255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F0B255FC-5962-B99D-A67E-6B1A7B46EBA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51800" y="136525"/>
            <a:ext cx="3996267"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330761" y="1785554"/>
            <a:ext cx="6582504" cy="2387600"/>
          </a:xfrm>
        </p:spPr>
        <p:txBody>
          <a:bodyPr anchor="b"/>
          <a:lstStyle>
            <a:lvl1pPr algn="l">
              <a:defRPr sz="3300"/>
            </a:lvl1pPr>
          </a:lstStyle>
          <a:p>
            <a:r>
              <a:rPr lang="en-US"/>
              <a:t>Click to edit Master title style</a:t>
            </a:r>
            <a:endParaRPr lang="en-US" dirty="0"/>
          </a:p>
        </p:txBody>
      </p:sp>
      <p:sp>
        <p:nvSpPr>
          <p:cNvPr id="9" name="Subtitle 2"/>
          <p:cNvSpPr>
            <a:spLocks noGrp="1"/>
          </p:cNvSpPr>
          <p:nvPr>
            <p:ph type="subTitle" idx="1"/>
          </p:nvPr>
        </p:nvSpPr>
        <p:spPr>
          <a:xfrm>
            <a:off x="320715" y="4173155"/>
            <a:ext cx="6592552" cy="1505238"/>
          </a:xfrm>
        </p:spPr>
        <p:txBody>
          <a:bodyPr/>
          <a:lstStyle>
            <a:lvl1pPr marL="0" indent="0" algn="l">
              <a:buNone/>
              <a:defRPr sz="1800">
                <a:solidFill>
                  <a:srgbClr val="29A0BF"/>
                </a:solidFill>
              </a:defRPr>
            </a:lvl1pPr>
            <a:lvl2pPr marL="342907" indent="0" algn="ctr">
              <a:buNone/>
              <a:defRPr sz="1500"/>
            </a:lvl2pPr>
            <a:lvl3pPr marL="685815" indent="0" algn="ctr">
              <a:buNone/>
              <a:defRPr sz="1350"/>
            </a:lvl3pPr>
            <a:lvl4pPr marL="1028723" indent="0" algn="ctr">
              <a:buNone/>
              <a:defRPr sz="1200"/>
            </a:lvl4pPr>
            <a:lvl5pPr marL="1371631" indent="0" algn="ctr">
              <a:buNone/>
              <a:defRPr sz="1200"/>
            </a:lvl5pPr>
            <a:lvl6pPr marL="1714538" indent="0" algn="ctr">
              <a:buNone/>
              <a:defRPr sz="1200"/>
            </a:lvl6pPr>
            <a:lvl7pPr marL="2057446" indent="0" algn="ctr">
              <a:buNone/>
              <a:defRPr sz="1200"/>
            </a:lvl7pPr>
            <a:lvl8pPr marL="2400354" indent="0" algn="ctr">
              <a:buNone/>
              <a:defRPr sz="1200"/>
            </a:lvl8pPr>
            <a:lvl9pPr marL="2743262" indent="0" algn="ctr">
              <a:buNone/>
              <a:defRPr sz="1200"/>
            </a:lvl9pPr>
          </a:lstStyle>
          <a:p>
            <a:r>
              <a:rPr lang="en-US" dirty="0"/>
              <a:t>Click to edit Master subtitle style</a:t>
            </a:r>
          </a:p>
        </p:txBody>
      </p:sp>
      <p:sp>
        <p:nvSpPr>
          <p:cNvPr id="6" name="Footer Placeholder 4">
            <a:extLst>
              <a:ext uri="{FF2B5EF4-FFF2-40B4-BE49-F238E27FC236}">
                <a16:creationId xmlns:a16="http://schemas.microsoft.com/office/drawing/2014/main" id="{5EE6123E-0206-12A2-3853-315D66767F0D}"/>
              </a:ext>
            </a:extLst>
          </p:cNvPr>
          <p:cNvSpPr>
            <a:spLocks noGrp="1"/>
          </p:cNvSpPr>
          <p:nvPr>
            <p:ph type="ftr" sz="quarter" idx="10"/>
          </p:nvPr>
        </p:nvSpPr>
        <p:spPr>
          <a:xfrm>
            <a:off x="944033" y="6356351"/>
            <a:ext cx="4114800" cy="365125"/>
          </a:xfrm>
        </p:spPr>
        <p:txBody>
          <a:bodyPr/>
          <a:lstStyle>
            <a:lvl1pPr algn="l">
              <a:defRPr sz="900" b="0" i="0">
                <a:solidFill>
                  <a:schemeClr val="tx1">
                    <a:tint val="75000"/>
                  </a:schemeClr>
                </a:solidFill>
                <a:latin typeface="Helvetica" pitchFamily="2" charset="0"/>
              </a:defRPr>
            </a:lvl1pPr>
          </a:lstStyle>
          <a:p>
            <a:pPr>
              <a:defRPr/>
            </a:pPr>
            <a:endParaRPr lang="en-US"/>
          </a:p>
        </p:txBody>
      </p:sp>
      <p:sp>
        <p:nvSpPr>
          <p:cNvPr id="7" name="Slide Number Placeholder 5">
            <a:extLst>
              <a:ext uri="{FF2B5EF4-FFF2-40B4-BE49-F238E27FC236}">
                <a16:creationId xmlns:a16="http://schemas.microsoft.com/office/drawing/2014/main" id="{63B83D2A-70D7-7E33-AEA5-560F3A0CE522}"/>
              </a:ext>
            </a:extLst>
          </p:cNvPr>
          <p:cNvSpPr>
            <a:spLocks noGrp="1"/>
          </p:cNvSpPr>
          <p:nvPr>
            <p:ph type="sldNum" sz="quarter" idx="11"/>
          </p:nvPr>
        </p:nvSpPr>
        <p:spPr>
          <a:xfrm>
            <a:off x="410633" y="6356351"/>
            <a:ext cx="533400" cy="365125"/>
          </a:xfrm>
        </p:spPr>
        <p:txBody>
          <a:bodyPr/>
          <a:lstStyle>
            <a:lvl1pPr algn="l">
              <a:defRPr sz="1350" b="1" i="0">
                <a:solidFill>
                  <a:srgbClr val="1D3B6E"/>
                </a:solidFill>
                <a:latin typeface="Helvetica" pitchFamily="2" charset="0"/>
              </a:defRPr>
            </a:lvl1pPr>
          </a:lstStyle>
          <a:p>
            <a:pPr>
              <a:defRPr/>
            </a:pPr>
            <a:fld id="{8EB56A32-9441-47CE-B2E5-C29B701D8165}" type="slidenum">
              <a:rPr lang="en-US"/>
              <a:pPr>
                <a:defRPr/>
              </a:pPr>
              <a:t>‹#›</a:t>
            </a:fld>
            <a:endParaRPr lang="en-US" dirty="0"/>
          </a:p>
        </p:txBody>
      </p:sp>
    </p:spTree>
    <p:extLst>
      <p:ext uri="{BB962C8B-B14F-4D97-AF65-F5344CB8AC3E}">
        <p14:creationId xmlns:p14="http://schemas.microsoft.com/office/powerpoint/2010/main" val="263893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3C126E-2AC1-E11E-0DBD-AC8EBD8B5BC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75"/>
          </a:p>
        </p:txBody>
      </p:sp>
      <p:sp>
        <p:nvSpPr>
          <p:cNvPr id="3" name="Rectangle 2">
            <a:extLst>
              <a:ext uri="{FF2B5EF4-FFF2-40B4-BE49-F238E27FC236}">
                <a16:creationId xmlns:a16="http://schemas.microsoft.com/office/drawing/2014/main" id="{30449D42-5EF5-0989-BF75-E06434747196}"/>
              </a:ext>
            </a:extLst>
          </p:cNvPr>
          <p:cNvSpPr/>
          <p:nvPr userDrawn="1"/>
        </p:nvSpPr>
        <p:spPr>
          <a:xfrm>
            <a:off x="131234" y="136525"/>
            <a:ext cx="11916833" cy="6584950"/>
          </a:xfrm>
          <a:prstGeom prst="rect">
            <a:avLst/>
          </a:prstGeom>
          <a:solidFill>
            <a:srgbClr val="EEEE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75"/>
          </a:p>
        </p:txBody>
      </p:sp>
      <p:pic>
        <p:nvPicPr>
          <p:cNvPr id="4" name="Picture 8">
            <a:extLst>
              <a:ext uri="{FF2B5EF4-FFF2-40B4-BE49-F238E27FC236}">
                <a16:creationId xmlns:a16="http://schemas.microsoft.com/office/drawing/2014/main" id="{2B373145-161E-E620-4531-0B0963B45F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0634" y="369888"/>
            <a:ext cx="8255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21E2C4A8-5147-5AA8-FB17-3F79DABD8C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47567" y="136525"/>
            <a:ext cx="400050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330761" y="1785554"/>
            <a:ext cx="6582504" cy="2387600"/>
          </a:xfrm>
        </p:spPr>
        <p:txBody>
          <a:bodyPr anchor="b"/>
          <a:lstStyle>
            <a:lvl1pPr algn="l">
              <a:defRPr sz="3300"/>
            </a:lvl1pPr>
          </a:lstStyle>
          <a:p>
            <a:r>
              <a:rPr lang="en-US"/>
              <a:t>Click to edit Master title style</a:t>
            </a:r>
            <a:endParaRPr lang="en-US" dirty="0"/>
          </a:p>
        </p:txBody>
      </p:sp>
      <p:sp>
        <p:nvSpPr>
          <p:cNvPr id="9" name="Subtitle 2"/>
          <p:cNvSpPr>
            <a:spLocks noGrp="1"/>
          </p:cNvSpPr>
          <p:nvPr>
            <p:ph type="subTitle" idx="1"/>
          </p:nvPr>
        </p:nvSpPr>
        <p:spPr>
          <a:xfrm>
            <a:off x="320715" y="4173155"/>
            <a:ext cx="6592552" cy="1505238"/>
          </a:xfrm>
        </p:spPr>
        <p:txBody>
          <a:bodyPr/>
          <a:lstStyle>
            <a:lvl1pPr marL="0" indent="0" algn="l">
              <a:buNone/>
              <a:defRPr sz="1800">
                <a:solidFill>
                  <a:srgbClr val="29A0BF"/>
                </a:solidFill>
              </a:defRPr>
            </a:lvl1pPr>
            <a:lvl2pPr marL="342907" indent="0" algn="ctr">
              <a:buNone/>
              <a:defRPr sz="1500"/>
            </a:lvl2pPr>
            <a:lvl3pPr marL="685815" indent="0" algn="ctr">
              <a:buNone/>
              <a:defRPr sz="1350"/>
            </a:lvl3pPr>
            <a:lvl4pPr marL="1028723" indent="0" algn="ctr">
              <a:buNone/>
              <a:defRPr sz="1200"/>
            </a:lvl4pPr>
            <a:lvl5pPr marL="1371631" indent="0" algn="ctr">
              <a:buNone/>
              <a:defRPr sz="1200"/>
            </a:lvl5pPr>
            <a:lvl6pPr marL="1714538" indent="0" algn="ctr">
              <a:buNone/>
              <a:defRPr sz="1200"/>
            </a:lvl6pPr>
            <a:lvl7pPr marL="2057446" indent="0" algn="ctr">
              <a:buNone/>
              <a:defRPr sz="1200"/>
            </a:lvl7pPr>
            <a:lvl8pPr marL="2400354" indent="0" algn="ctr">
              <a:buNone/>
              <a:defRPr sz="1200"/>
            </a:lvl8pPr>
            <a:lvl9pPr marL="2743262" indent="0" algn="ctr">
              <a:buNone/>
              <a:defRPr sz="1200"/>
            </a:lvl9pPr>
          </a:lstStyle>
          <a:p>
            <a:r>
              <a:rPr lang="en-US" dirty="0"/>
              <a:t>Click to edit Master subtitle style</a:t>
            </a:r>
          </a:p>
        </p:txBody>
      </p:sp>
      <p:sp>
        <p:nvSpPr>
          <p:cNvPr id="6" name="Footer Placeholder 4">
            <a:extLst>
              <a:ext uri="{FF2B5EF4-FFF2-40B4-BE49-F238E27FC236}">
                <a16:creationId xmlns:a16="http://schemas.microsoft.com/office/drawing/2014/main" id="{1443E2A3-8C94-10B3-DC57-403DC5024E5D}"/>
              </a:ext>
            </a:extLst>
          </p:cNvPr>
          <p:cNvSpPr>
            <a:spLocks noGrp="1"/>
          </p:cNvSpPr>
          <p:nvPr>
            <p:ph type="ftr" sz="quarter" idx="10"/>
          </p:nvPr>
        </p:nvSpPr>
        <p:spPr>
          <a:xfrm>
            <a:off x="944033" y="6356351"/>
            <a:ext cx="4114800" cy="365125"/>
          </a:xfrm>
        </p:spPr>
        <p:txBody>
          <a:bodyPr/>
          <a:lstStyle>
            <a:lvl1pPr algn="l">
              <a:defRPr sz="900" b="0" i="0">
                <a:solidFill>
                  <a:schemeClr val="tx1">
                    <a:tint val="75000"/>
                  </a:schemeClr>
                </a:solidFill>
                <a:latin typeface="Helvetica" pitchFamily="2" charset="0"/>
              </a:defRPr>
            </a:lvl1pPr>
          </a:lstStyle>
          <a:p>
            <a:pPr>
              <a:defRPr/>
            </a:pPr>
            <a:endParaRPr lang="en-US"/>
          </a:p>
        </p:txBody>
      </p:sp>
      <p:sp>
        <p:nvSpPr>
          <p:cNvPr id="7" name="Slide Number Placeholder 5">
            <a:extLst>
              <a:ext uri="{FF2B5EF4-FFF2-40B4-BE49-F238E27FC236}">
                <a16:creationId xmlns:a16="http://schemas.microsoft.com/office/drawing/2014/main" id="{7CB056DB-9247-F032-38D6-5D94674DED75}"/>
              </a:ext>
            </a:extLst>
          </p:cNvPr>
          <p:cNvSpPr>
            <a:spLocks noGrp="1"/>
          </p:cNvSpPr>
          <p:nvPr>
            <p:ph type="sldNum" sz="quarter" idx="11"/>
          </p:nvPr>
        </p:nvSpPr>
        <p:spPr>
          <a:xfrm>
            <a:off x="410633" y="6356351"/>
            <a:ext cx="533400" cy="365125"/>
          </a:xfrm>
        </p:spPr>
        <p:txBody>
          <a:bodyPr/>
          <a:lstStyle>
            <a:lvl1pPr algn="l">
              <a:defRPr sz="1350" b="1" i="0">
                <a:solidFill>
                  <a:srgbClr val="1D3B6E"/>
                </a:solidFill>
                <a:latin typeface="Helvetica" pitchFamily="2" charset="0"/>
              </a:defRPr>
            </a:lvl1pPr>
          </a:lstStyle>
          <a:p>
            <a:pPr>
              <a:defRPr/>
            </a:pPr>
            <a:fld id="{E6112B31-82E0-4176-AAA7-4F34F7791C87}" type="slidenum">
              <a:rPr lang="en-US"/>
              <a:pPr>
                <a:defRPr/>
              </a:pPr>
              <a:t>‹#›</a:t>
            </a:fld>
            <a:endParaRPr lang="en-US" dirty="0"/>
          </a:p>
        </p:txBody>
      </p:sp>
    </p:spTree>
    <p:extLst>
      <p:ext uri="{BB962C8B-B14F-4D97-AF65-F5344CB8AC3E}">
        <p14:creationId xmlns:p14="http://schemas.microsoft.com/office/powerpoint/2010/main" val="11234197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8528BA-C62D-395D-D838-D48159E57D9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75"/>
          </a:p>
        </p:txBody>
      </p:sp>
      <p:sp>
        <p:nvSpPr>
          <p:cNvPr id="3" name="Rectangle 2">
            <a:extLst>
              <a:ext uri="{FF2B5EF4-FFF2-40B4-BE49-F238E27FC236}">
                <a16:creationId xmlns:a16="http://schemas.microsoft.com/office/drawing/2014/main" id="{17ECC90B-B10F-8AD7-AF48-C545CC6CB466}"/>
              </a:ext>
            </a:extLst>
          </p:cNvPr>
          <p:cNvSpPr/>
          <p:nvPr userDrawn="1"/>
        </p:nvSpPr>
        <p:spPr>
          <a:xfrm>
            <a:off x="131234" y="136525"/>
            <a:ext cx="11916833" cy="6584950"/>
          </a:xfrm>
          <a:prstGeom prst="rect">
            <a:avLst/>
          </a:prstGeom>
          <a:solidFill>
            <a:srgbClr val="EEEE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75"/>
          </a:p>
        </p:txBody>
      </p:sp>
      <p:pic>
        <p:nvPicPr>
          <p:cNvPr id="4" name="Picture 8">
            <a:extLst>
              <a:ext uri="{FF2B5EF4-FFF2-40B4-BE49-F238E27FC236}">
                <a16:creationId xmlns:a16="http://schemas.microsoft.com/office/drawing/2014/main" id="{606849AD-3BF2-0FF1-0DC6-71B91CFBEE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0634" y="369888"/>
            <a:ext cx="8255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26BC3DCB-BCDD-2B82-CD25-E975C9238D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47567" y="136525"/>
            <a:ext cx="400050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330761" y="1785554"/>
            <a:ext cx="6582504" cy="2387600"/>
          </a:xfrm>
        </p:spPr>
        <p:txBody>
          <a:bodyPr anchor="b"/>
          <a:lstStyle>
            <a:lvl1pPr algn="l">
              <a:defRPr sz="3300"/>
            </a:lvl1pPr>
          </a:lstStyle>
          <a:p>
            <a:r>
              <a:rPr lang="en-US"/>
              <a:t>Click to edit Master title style</a:t>
            </a:r>
            <a:endParaRPr lang="en-US" dirty="0"/>
          </a:p>
        </p:txBody>
      </p:sp>
      <p:sp>
        <p:nvSpPr>
          <p:cNvPr id="9" name="Subtitle 2"/>
          <p:cNvSpPr>
            <a:spLocks noGrp="1"/>
          </p:cNvSpPr>
          <p:nvPr>
            <p:ph type="subTitle" idx="1"/>
          </p:nvPr>
        </p:nvSpPr>
        <p:spPr>
          <a:xfrm>
            <a:off x="320715" y="4173155"/>
            <a:ext cx="6592552" cy="1505238"/>
          </a:xfrm>
        </p:spPr>
        <p:txBody>
          <a:bodyPr/>
          <a:lstStyle>
            <a:lvl1pPr marL="0" indent="0" algn="l">
              <a:buNone/>
              <a:defRPr sz="1800">
                <a:solidFill>
                  <a:srgbClr val="29A0BF"/>
                </a:solidFill>
              </a:defRPr>
            </a:lvl1pPr>
            <a:lvl2pPr marL="342907" indent="0" algn="ctr">
              <a:buNone/>
              <a:defRPr sz="1500"/>
            </a:lvl2pPr>
            <a:lvl3pPr marL="685815" indent="0" algn="ctr">
              <a:buNone/>
              <a:defRPr sz="1350"/>
            </a:lvl3pPr>
            <a:lvl4pPr marL="1028723" indent="0" algn="ctr">
              <a:buNone/>
              <a:defRPr sz="1200"/>
            </a:lvl4pPr>
            <a:lvl5pPr marL="1371631" indent="0" algn="ctr">
              <a:buNone/>
              <a:defRPr sz="1200"/>
            </a:lvl5pPr>
            <a:lvl6pPr marL="1714538" indent="0" algn="ctr">
              <a:buNone/>
              <a:defRPr sz="1200"/>
            </a:lvl6pPr>
            <a:lvl7pPr marL="2057446" indent="0" algn="ctr">
              <a:buNone/>
              <a:defRPr sz="1200"/>
            </a:lvl7pPr>
            <a:lvl8pPr marL="2400354" indent="0" algn="ctr">
              <a:buNone/>
              <a:defRPr sz="1200"/>
            </a:lvl8pPr>
            <a:lvl9pPr marL="2743262" indent="0" algn="ctr">
              <a:buNone/>
              <a:defRPr sz="1200"/>
            </a:lvl9pPr>
          </a:lstStyle>
          <a:p>
            <a:r>
              <a:rPr lang="en-US" dirty="0"/>
              <a:t>Click to edit Master subtitle style</a:t>
            </a:r>
          </a:p>
        </p:txBody>
      </p:sp>
      <p:sp>
        <p:nvSpPr>
          <p:cNvPr id="6" name="Footer Placeholder 4">
            <a:extLst>
              <a:ext uri="{FF2B5EF4-FFF2-40B4-BE49-F238E27FC236}">
                <a16:creationId xmlns:a16="http://schemas.microsoft.com/office/drawing/2014/main" id="{CC44DBD2-174D-AF51-76D2-AFD4DC002383}"/>
              </a:ext>
            </a:extLst>
          </p:cNvPr>
          <p:cNvSpPr>
            <a:spLocks noGrp="1"/>
          </p:cNvSpPr>
          <p:nvPr>
            <p:ph type="ftr" sz="quarter" idx="10"/>
          </p:nvPr>
        </p:nvSpPr>
        <p:spPr>
          <a:xfrm>
            <a:off x="944033" y="6356351"/>
            <a:ext cx="4114800" cy="365125"/>
          </a:xfrm>
        </p:spPr>
        <p:txBody>
          <a:bodyPr/>
          <a:lstStyle>
            <a:lvl1pPr algn="l">
              <a:defRPr sz="900" b="0" i="0">
                <a:solidFill>
                  <a:schemeClr val="tx1">
                    <a:tint val="75000"/>
                  </a:schemeClr>
                </a:solidFill>
                <a:latin typeface="Helvetica" pitchFamily="2" charset="0"/>
              </a:defRPr>
            </a:lvl1pPr>
          </a:lstStyle>
          <a:p>
            <a:pPr>
              <a:defRPr/>
            </a:pPr>
            <a:endParaRPr lang="en-US"/>
          </a:p>
        </p:txBody>
      </p:sp>
      <p:sp>
        <p:nvSpPr>
          <p:cNvPr id="7" name="Slide Number Placeholder 5">
            <a:extLst>
              <a:ext uri="{FF2B5EF4-FFF2-40B4-BE49-F238E27FC236}">
                <a16:creationId xmlns:a16="http://schemas.microsoft.com/office/drawing/2014/main" id="{DA5A39FC-B9F9-A82E-8F60-B87F56F8124F}"/>
              </a:ext>
            </a:extLst>
          </p:cNvPr>
          <p:cNvSpPr>
            <a:spLocks noGrp="1"/>
          </p:cNvSpPr>
          <p:nvPr>
            <p:ph type="sldNum" sz="quarter" idx="11"/>
          </p:nvPr>
        </p:nvSpPr>
        <p:spPr>
          <a:xfrm>
            <a:off x="410633" y="6356351"/>
            <a:ext cx="533400" cy="365125"/>
          </a:xfrm>
        </p:spPr>
        <p:txBody>
          <a:bodyPr/>
          <a:lstStyle>
            <a:lvl1pPr algn="l">
              <a:defRPr sz="1350" b="1" i="0">
                <a:solidFill>
                  <a:srgbClr val="1D3B6E"/>
                </a:solidFill>
                <a:latin typeface="Helvetica" pitchFamily="2" charset="0"/>
              </a:defRPr>
            </a:lvl1pPr>
          </a:lstStyle>
          <a:p>
            <a:pPr>
              <a:defRPr/>
            </a:pPr>
            <a:fld id="{4E3E4057-BA33-47F6-A4F0-6ABE12478457}" type="slidenum">
              <a:rPr lang="en-US"/>
              <a:pPr>
                <a:defRPr/>
              </a:pPr>
              <a:t>‹#›</a:t>
            </a:fld>
            <a:endParaRPr lang="en-US" dirty="0"/>
          </a:p>
        </p:txBody>
      </p:sp>
    </p:spTree>
    <p:extLst>
      <p:ext uri="{BB962C8B-B14F-4D97-AF65-F5344CB8AC3E}">
        <p14:creationId xmlns:p14="http://schemas.microsoft.com/office/powerpoint/2010/main" val="24805481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E7AA37-E2D5-0C34-11D0-5ED319E2803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75"/>
          </a:p>
        </p:txBody>
      </p:sp>
      <p:sp>
        <p:nvSpPr>
          <p:cNvPr id="3" name="Rectangle 2">
            <a:extLst>
              <a:ext uri="{FF2B5EF4-FFF2-40B4-BE49-F238E27FC236}">
                <a16:creationId xmlns:a16="http://schemas.microsoft.com/office/drawing/2014/main" id="{27D7BF38-198F-9C3B-0A57-F768616000EA}"/>
              </a:ext>
            </a:extLst>
          </p:cNvPr>
          <p:cNvSpPr/>
          <p:nvPr userDrawn="1"/>
        </p:nvSpPr>
        <p:spPr>
          <a:xfrm>
            <a:off x="131234" y="136525"/>
            <a:ext cx="11916833" cy="65849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75"/>
          </a:p>
        </p:txBody>
      </p:sp>
      <p:pic>
        <p:nvPicPr>
          <p:cNvPr id="4" name="Picture 8">
            <a:extLst>
              <a:ext uri="{FF2B5EF4-FFF2-40B4-BE49-F238E27FC236}">
                <a16:creationId xmlns:a16="http://schemas.microsoft.com/office/drawing/2014/main" id="{C2FDA9C1-5658-4569-F97C-D4A205CA59C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0634" y="446088"/>
            <a:ext cx="738717"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130629" y="136526"/>
            <a:ext cx="11917344" cy="6584949"/>
          </a:xfrm>
        </p:spPr>
        <p:txBody>
          <a:bodyPr rtlCol="0">
            <a:normAutofit/>
          </a:bodyPr>
          <a:lstStyle>
            <a:lvl1pPr marL="0" indent="0">
              <a:buNone/>
              <a:defRPr sz="2400"/>
            </a:lvl1pPr>
            <a:lvl2pPr marL="342907" indent="0">
              <a:buNone/>
              <a:defRPr sz="2100"/>
            </a:lvl2pPr>
            <a:lvl3pPr marL="685815" indent="0">
              <a:buNone/>
              <a:defRPr sz="1800"/>
            </a:lvl3pPr>
            <a:lvl4pPr marL="1028723" indent="0">
              <a:buNone/>
              <a:defRPr sz="1500"/>
            </a:lvl4pPr>
            <a:lvl5pPr marL="1371631" indent="0">
              <a:buNone/>
              <a:defRPr sz="1500"/>
            </a:lvl5pPr>
            <a:lvl6pPr marL="1714538" indent="0">
              <a:buNone/>
              <a:defRPr sz="1500"/>
            </a:lvl6pPr>
            <a:lvl7pPr marL="2057446" indent="0">
              <a:buNone/>
              <a:defRPr sz="1500"/>
            </a:lvl7pPr>
            <a:lvl8pPr marL="2400354" indent="0">
              <a:buNone/>
              <a:defRPr sz="1500"/>
            </a:lvl8pPr>
            <a:lvl9pPr marL="2743262" indent="0">
              <a:buNone/>
              <a:defRPr sz="1500"/>
            </a:lvl9pPr>
          </a:lstStyle>
          <a:p>
            <a:pPr lvl="0"/>
            <a:endParaRPr lang="en-US" noProof="0" dirty="0"/>
          </a:p>
        </p:txBody>
      </p:sp>
      <p:sp>
        <p:nvSpPr>
          <p:cNvPr id="8" name="Title 1"/>
          <p:cNvSpPr>
            <a:spLocks noGrp="1"/>
          </p:cNvSpPr>
          <p:nvPr>
            <p:ph type="ctrTitle"/>
          </p:nvPr>
        </p:nvSpPr>
        <p:spPr>
          <a:xfrm>
            <a:off x="411146" y="2748297"/>
            <a:ext cx="6090140" cy="1505239"/>
          </a:xfrm>
        </p:spPr>
        <p:txBody>
          <a:bodyPr anchor="b"/>
          <a:lstStyle>
            <a:lvl1pPr algn="l">
              <a:defRPr sz="2700">
                <a:solidFill>
                  <a:schemeClr val="bg1"/>
                </a:solidFill>
              </a:defRPr>
            </a:lvl1pPr>
          </a:lstStyle>
          <a:p>
            <a:r>
              <a:rPr lang="en-US"/>
              <a:t>Click to edit Master title style</a:t>
            </a:r>
            <a:endParaRPr lang="en-US" dirty="0"/>
          </a:p>
        </p:txBody>
      </p:sp>
      <p:sp>
        <p:nvSpPr>
          <p:cNvPr id="9" name="Subtitle 2"/>
          <p:cNvSpPr>
            <a:spLocks noGrp="1"/>
          </p:cNvSpPr>
          <p:nvPr>
            <p:ph type="subTitle" idx="1"/>
          </p:nvPr>
        </p:nvSpPr>
        <p:spPr>
          <a:xfrm>
            <a:off x="411146" y="4430921"/>
            <a:ext cx="6090140" cy="1505238"/>
          </a:xfrm>
        </p:spPr>
        <p:txBody>
          <a:bodyPr/>
          <a:lstStyle>
            <a:lvl1pPr marL="0" indent="0" algn="l">
              <a:buNone/>
              <a:defRPr sz="1800">
                <a:solidFill>
                  <a:schemeClr val="bg1"/>
                </a:solidFill>
              </a:defRPr>
            </a:lvl1pPr>
            <a:lvl2pPr marL="342907" indent="0" algn="ctr">
              <a:buNone/>
              <a:defRPr sz="1500"/>
            </a:lvl2pPr>
            <a:lvl3pPr marL="685815" indent="0" algn="ctr">
              <a:buNone/>
              <a:defRPr sz="1350"/>
            </a:lvl3pPr>
            <a:lvl4pPr marL="1028723" indent="0" algn="ctr">
              <a:buNone/>
              <a:defRPr sz="1200"/>
            </a:lvl4pPr>
            <a:lvl5pPr marL="1371631" indent="0" algn="ctr">
              <a:buNone/>
              <a:defRPr sz="1200"/>
            </a:lvl5pPr>
            <a:lvl6pPr marL="1714538" indent="0" algn="ctr">
              <a:buNone/>
              <a:defRPr sz="1200"/>
            </a:lvl6pPr>
            <a:lvl7pPr marL="2057446" indent="0" algn="ctr">
              <a:buNone/>
              <a:defRPr sz="1200"/>
            </a:lvl7pPr>
            <a:lvl8pPr marL="2400354" indent="0" algn="ctr">
              <a:buNone/>
              <a:defRPr sz="1200"/>
            </a:lvl8pPr>
            <a:lvl9pPr marL="2743262" indent="0" algn="ctr">
              <a:buNone/>
              <a:defRPr sz="1200"/>
            </a:lvl9pPr>
          </a:lstStyle>
          <a:p>
            <a:r>
              <a:rPr lang="en-US" dirty="0"/>
              <a:t>Click to edit Master subtitle style</a:t>
            </a:r>
          </a:p>
        </p:txBody>
      </p:sp>
    </p:spTree>
    <p:extLst>
      <p:ext uri="{BB962C8B-B14F-4D97-AF65-F5344CB8AC3E}">
        <p14:creationId xmlns:p14="http://schemas.microsoft.com/office/powerpoint/2010/main" val="2446232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7" name="Title 1"/>
          <p:cNvSpPr>
            <a:spLocks noGrp="1"/>
          </p:cNvSpPr>
          <p:nvPr>
            <p:ph type="title"/>
          </p:nvPr>
        </p:nvSpPr>
        <p:spPr>
          <a:xfrm>
            <a:off x="411146" y="457200"/>
            <a:ext cx="6180573" cy="1600200"/>
          </a:xfrm>
        </p:spPr>
        <p:txBody>
          <a:bodyPr anchor="b"/>
          <a:lstStyle>
            <a:lvl1pPr>
              <a:defRPr sz="2400"/>
            </a:lvl1pPr>
          </a:lstStyle>
          <a:p>
            <a:r>
              <a:rPr lang="en-US" dirty="0"/>
              <a:t>Click to edit Master title style</a:t>
            </a:r>
          </a:p>
        </p:txBody>
      </p:sp>
      <p:sp>
        <p:nvSpPr>
          <p:cNvPr id="8" name="Text Placeholder 3"/>
          <p:cNvSpPr>
            <a:spLocks noGrp="1"/>
          </p:cNvSpPr>
          <p:nvPr>
            <p:ph type="body" sz="half" idx="2"/>
          </p:nvPr>
        </p:nvSpPr>
        <p:spPr>
          <a:xfrm>
            <a:off x="411146" y="2399044"/>
            <a:ext cx="6733233" cy="3318468"/>
          </a:xfrm>
        </p:spPr>
        <p:txBody>
          <a:bodyPr/>
          <a:lstStyle>
            <a:lvl1pPr marL="0" indent="0">
              <a:buNone/>
              <a:defRPr sz="1350"/>
            </a:lvl1pPr>
            <a:lvl2pPr marL="342907" indent="0">
              <a:buNone/>
              <a:defRPr sz="1050"/>
            </a:lvl2pPr>
            <a:lvl3pPr marL="685815" indent="0">
              <a:buNone/>
              <a:defRPr sz="900"/>
            </a:lvl3pPr>
            <a:lvl4pPr marL="1028723" indent="0">
              <a:buNone/>
              <a:defRPr sz="750"/>
            </a:lvl4pPr>
            <a:lvl5pPr marL="1371631" indent="0">
              <a:buNone/>
              <a:defRPr sz="750"/>
            </a:lvl5pPr>
            <a:lvl6pPr marL="1714538" indent="0">
              <a:buNone/>
              <a:defRPr sz="750"/>
            </a:lvl6pPr>
            <a:lvl7pPr marL="2057446" indent="0">
              <a:buNone/>
              <a:defRPr sz="750"/>
            </a:lvl7pPr>
            <a:lvl8pPr marL="2400354" indent="0">
              <a:buNone/>
              <a:defRPr sz="750"/>
            </a:lvl8pPr>
            <a:lvl9pPr marL="2743262" indent="0">
              <a:buNone/>
              <a:defRPr sz="750"/>
            </a:lvl9pPr>
          </a:lstStyle>
          <a:p>
            <a:pPr lvl="0"/>
            <a:r>
              <a:rPr lang="en-US" dirty="0"/>
              <a:t>Click to edit Master text styles</a:t>
            </a:r>
          </a:p>
        </p:txBody>
      </p:sp>
      <p:sp>
        <p:nvSpPr>
          <p:cNvPr id="2" name="Footer Placeholder 4">
            <a:extLst>
              <a:ext uri="{FF2B5EF4-FFF2-40B4-BE49-F238E27FC236}">
                <a16:creationId xmlns:a16="http://schemas.microsoft.com/office/drawing/2014/main" id="{BA80C454-1A6E-3DB1-C163-9832CBECEEDB}"/>
              </a:ext>
            </a:extLst>
          </p:cNvPr>
          <p:cNvSpPr>
            <a:spLocks noGrp="1"/>
          </p:cNvSpPr>
          <p:nvPr>
            <p:ph type="ftr" sz="quarter" idx="10"/>
          </p:nvPr>
        </p:nvSpPr>
        <p:spPr>
          <a:xfrm>
            <a:off x="944033" y="6356351"/>
            <a:ext cx="4114800" cy="365125"/>
          </a:xfrm>
        </p:spPr>
        <p:txBody>
          <a:bodyPr/>
          <a:lstStyle>
            <a:lvl1pPr algn="l">
              <a:defRPr sz="900" b="0" i="0">
                <a:solidFill>
                  <a:schemeClr val="tx1">
                    <a:tint val="75000"/>
                  </a:schemeClr>
                </a:solidFill>
                <a:latin typeface="Helvetica" pitchFamily="2" charset="0"/>
              </a:defRPr>
            </a:lvl1pPr>
          </a:lstStyle>
          <a:p>
            <a:pPr>
              <a:defRPr/>
            </a:pPr>
            <a:endParaRPr lang="en-US"/>
          </a:p>
        </p:txBody>
      </p:sp>
      <p:sp>
        <p:nvSpPr>
          <p:cNvPr id="3" name="Slide Number Placeholder 5">
            <a:extLst>
              <a:ext uri="{FF2B5EF4-FFF2-40B4-BE49-F238E27FC236}">
                <a16:creationId xmlns:a16="http://schemas.microsoft.com/office/drawing/2014/main" id="{2772704B-53D6-3255-7183-1C06D53A81C1}"/>
              </a:ext>
            </a:extLst>
          </p:cNvPr>
          <p:cNvSpPr>
            <a:spLocks noGrp="1"/>
          </p:cNvSpPr>
          <p:nvPr>
            <p:ph type="sldNum" sz="quarter" idx="11"/>
          </p:nvPr>
        </p:nvSpPr>
        <p:spPr>
          <a:xfrm>
            <a:off x="410633" y="6356351"/>
            <a:ext cx="533400" cy="365125"/>
          </a:xfrm>
        </p:spPr>
        <p:txBody>
          <a:bodyPr/>
          <a:lstStyle>
            <a:lvl1pPr algn="l">
              <a:defRPr sz="1350" b="1" i="0">
                <a:solidFill>
                  <a:srgbClr val="1D3B6E"/>
                </a:solidFill>
                <a:latin typeface="Helvetica" pitchFamily="2" charset="0"/>
              </a:defRPr>
            </a:lvl1pPr>
          </a:lstStyle>
          <a:p>
            <a:pPr>
              <a:defRPr/>
            </a:pPr>
            <a:fld id="{A6181260-66BE-4316-B0E9-82C494BFE0DF}" type="slidenum">
              <a:rPr lang="en-US"/>
              <a:pPr>
                <a:defRPr/>
              </a:pPr>
              <a:t>‹#›</a:t>
            </a:fld>
            <a:endParaRPr lang="en-US" dirty="0"/>
          </a:p>
        </p:txBody>
      </p:sp>
    </p:spTree>
    <p:extLst>
      <p:ext uri="{BB962C8B-B14F-4D97-AF65-F5344CB8AC3E}">
        <p14:creationId xmlns:p14="http://schemas.microsoft.com/office/powerpoint/2010/main" val="2025402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0" y="10050"/>
            <a:ext cx="6096000" cy="3074796"/>
          </a:xfrm>
        </p:spPr>
        <p:txBody>
          <a:bodyPr rtlCol="0">
            <a:normAutofit/>
          </a:bodyPr>
          <a:lstStyle>
            <a:lvl1pPr marL="0" indent="0">
              <a:buNone/>
              <a:defRPr sz="2400"/>
            </a:lvl1pPr>
            <a:lvl2pPr marL="342907" indent="0">
              <a:buNone/>
              <a:defRPr sz="2100"/>
            </a:lvl2pPr>
            <a:lvl3pPr marL="685815" indent="0">
              <a:buNone/>
              <a:defRPr sz="1800"/>
            </a:lvl3pPr>
            <a:lvl4pPr marL="1028723" indent="0">
              <a:buNone/>
              <a:defRPr sz="1500"/>
            </a:lvl4pPr>
            <a:lvl5pPr marL="1371631" indent="0">
              <a:buNone/>
              <a:defRPr sz="1500"/>
            </a:lvl5pPr>
            <a:lvl6pPr marL="1714538" indent="0">
              <a:buNone/>
              <a:defRPr sz="1500"/>
            </a:lvl6pPr>
            <a:lvl7pPr marL="2057446" indent="0">
              <a:buNone/>
              <a:defRPr sz="1500"/>
            </a:lvl7pPr>
            <a:lvl8pPr marL="2400354" indent="0">
              <a:buNone/>
              <a:defRPr sz="1500"/>
            </a:lvl8pPr>
            <a:lvl9pPr marL="2743262" indent="0">
              <a:buNone/>
              <a:defRPr sz="1500"/>
            </a:lvl9pPr>
          </a:lstStyle>
          <a:p>
            <a:pPr lvl="0"/>
            <a:endParaRPr lang="en-US" noProof="0" dirty="0"/>
          </a:p>
        </p:txBody>
      </p:sp>
      <p:sp>
        <p:nvSpPr>
          <p:cNvPr id="10" name="Picture Placeholder 2"/>
          <p:cNvSpPr>
            <a:spLocks noGrp="1"/>
          </p:cNvSpPr>
          <p:nvPr>
            <p:ph type="pic" idx="10"/>
          </p:nvPr>
        </p:nvSpPr>
        <p:spPr>
          <a:xfrm>
            <a:off x="6096000" y="3094893"/>
            <a:ext cx="6096000" cy="3074796"/>
          </a:xfrm>
        </p:spPr>
        <p:txBody>
          <a:bodyPr rtlCol="0">
            <a:normAutofit/>
          </a:bodyPr>
          <a:lstStyle>
            <a:lvl1pPr marL="0" indent="0">
              <a:buNone/>
              <a:defRPr sz="2400"/>
            </a:lvl1pPr>
            <a:lvl2pPr marL="342907" indent="0">
              <a:buNone/>
              <a:defRPr sz="2100"/>
            </a:lvl2pPr>
            <a:lvl3pPr marL="685815" indent="0">
              <a:buNone/>
              <a:defRPr sz="1800"/>
            </a:lvl3pPr>
            <a:lvl4pPr marL="1028723" indent="0">
              <a:buNone/>
              <a:defRPr sz="1500"/>
            </a:lvl4pPr>
            <a:lvl5pPr marL="1371631" indent="0">
              <a:buNone/>
              <a:defRPr sz="1500"/>
            </a:lvl5pPr>
            <a:lvl6pPr marL="1714538" indent="0">
              <a:buNone/>
              <a:defRPr sz="1500"/>
            </a:lvl6pPr>
            <a:lvl7pPr marL="2057446" indent="0">
              <a:buNone/>
              <a:defRPr sz="1500"/>
            </a:lvl7pPr>
            <a:lvl8pPr marL="2400354" indent="0">
              <a:buNone/>
              <a:defRPr sz="1500"/>
            </a:lvl8pPr>
            <a:lvl9pPr marL="2743262" indent="0">
              <a:buNone/>
              <a:defRPr sz="1500"/>
            </a:lvl9pPr>
          </a:lstStyle>
          <a:p>
            <a:pPr lvl="0"/>
            <a:endParaRPr lang="en-US" noProof="0" dirty="0"/>
          </a:p>
        </p:txBody>
      </p:sp>
      <p:sp>
        <p:nvSpPr>
          <p:cNvPr id="11" name="Title 1"/>
          <p:cNvSpPr>
            <a:spLocks noGrp="1"/>
          </p:cNvSpPr>
          <p:nvPr>
            <p:ph type="title"/>
          </p:nvPr>
        </p:nvSpPr>
        <p:spPr>
          <a:xfrm>
            <a:off x="411145" y="457200"/>
            <a:ext cx="4648200" cy="1600200"/>
          </a:xfrm>
        </p:spPr>
        <p:txBody>
          <a:bodyPr anchor="b"/>
          <a:lstStyle>
            <a:lvl1pPr>
              <a:defRPr sz="2400"/>
            </a:lvl1pPr>
          </a:lstStyle>
          <a:p>
            <a:r>
              <a:rPr lang="en-US" dirty="0"/>
              <a:t>Click to edit Master title style</a:t>
            </a:r>
          </a:p>
        </p:txBody>
      </p:sp>
      <p:sp>
        <p:nvSpPr>
          <p:cNvPr id="12" name="Text Placeholder 3"/>
          <p:cNvSpPr>
            <a:spLocks noGrp="1"/>
          </p:cNvSpPr>
          <p:nvPr>
            <p:ph type="body" sz="half" idx="2"/>
          </p:nvPr>
        </p:nvSpPr>
        <p:spPr>
          <a:xfrm>
            <a:off x="411145" y="2057401"/>
            <a:ext cx="4924531" cy="3811588"/>
          </a:xfrm>
        </p:spPr>
        <p:txBody>
          <a:bodyPr/>
          <a:lstStyle>
            <a:lvl1pPr marL="0" indent="0">
              <a:buNone/>
              <a:defRPr sz="1350"/>
            </a:lvl1pPr>
            <a:lvl2pPr marL="342907" indent="0">
              <a:buNone/>
              <a:defRPr sz="1050"/>
            </a:lvl2pPr>
            <a:lvl3pPr marL="685815" indent="0">
              <a:buNone/>
              <a:defRPr sz="900"/>
            </a:lvl3pPr>
            <a:lvl4pPr marL="1028723" indent="0">
              <a:buNone/>
              <a:defRPr sz="750"/>
            </a:lvl4pPr>
            <a:lvl5pPr marL="1371631" indent="0">
              <a:buNone/>
              <a:defRPr sz="750"/>
            </a:lvl5pPr>
            <a:lvl6pPr marL="1714538" indent="0">
              <a:buNone/>
              <a:defRPr sz="750"/>
            </a:lvl6pPr>
            <a:lvl7pPr marL="2057446" indent="0">
              <a:buNone/>
              <a:defRPr sz="750"/>
            </a:lvl7pPr>
            <a:lvl8pPr marL="2400354" indent="0">
              <a:buNone/>
              <a:defRPr sz="750"/>
            </a:lvl8pPr>
            <a:lvl9pPr marL="2743262" indent="0">
              <a:buNone/>
              <a:defRPr sz="750"/>
            </a:lvl9pPr>
          </a:lstStyle>
          <a:p>
            <a:pPr lvl="0"/>
            <a:r>
              <a:rPr lang="en-US" dirty="0"/>
              <a:t>Click to edit Master text styles</a:t>
            </a:r>
          </a:p>
        </p:txBody>
      </p:sp>
      <p:sp>
        <p:nvSpPr>
          <p:cNvPr id="2" name="Footer Placeholder 4">
            <a:extLst>
              <a:ext uri="{FF2B5EF4-FFF2-40B4-BE49-F238E27FC236}">
                <a16:creationId xmlns:a16="http://schemas.microsoft.com/office/drawing/2014/main" id="{6E386717-F5FA-CDAD-B219-46AC76A61425}"/>
              </a:ext>
            </a:extLst>
          </p:cNvPr>
          <p:cNvSpPr>
            <a:spLocks noGrp="1"/>
          </p:cNvSpPr>
          <p:nvPr>
            <p:ph type="ftr" sz="quarter" idx="11"/>
          </p:nvPr>
        </p:nvSpPr>
        <p:spPr>
          <a:xfrm>
            <a:off x="944033" y="6356351"/>
            <a:ext cx="4114800" cy="365125"/>
          </a:xfrm>
        </p:spPr>
        <p:txBody>
          <a:bodyPr/>
          <a:lstStyle>
            <a:lvl1pPr algn="l">
              <a:defRPr sz="900" b="0" i="0">
                <a:solidFill>
                  <a:schemeClr val="tx1">
                    <a:tint val="75000"/>
                  </a:schemeClr>
                </a:solidFill>
                <a:latin typeface="Helvetica" pitchFamily="2" charset="0"/>
              </a:defRPr>
            </a:lvl1pPr>
          </a:lstStyle>
          <a:p>
            <a:pPr>
              <a:defRPr/>
            </a:pPr>
            <a:endParaRPr lang="en-US"/>
          </a:p>
        </p:txBody>
      </p:sp>
      <p:sp>
        <p:nvSpPr>
          <p:cNvPr id="4" name="Slide Number Placeholder 5">
            <a:extLst>
              <a:ext uri="{FF2B5EF4-FFF2-40B4-BE49-F238E27FC236}">
                <a16:creationId xmlns:a16="http://schemas.microsoft.com/office/drawing/2014/main" id="{736FAD2A-D1F9-48BA-2D6F-53EC9BFF2A9F}"/>
              </a:ext>
            </a:extLst>
          </p:cNvPr>
          <p:cNvSpPr>
            <a:spLocks noGrp="1"/>
          </p:cNvSpPr>
          <p:nvPr>
            <p:ph type="sldNum" sz="quarter" idx="12"/>
          </p:nvPr>
        </p:nvSpPr>
        <p:spPr>
          <a:xfrm>
            <a:off x="410633" y="6356351"/>
            <a:ext cx="533400" cy="365125"/>
          </a:xfrm>
        </p:spPr>
        <p:txBody>
          <a:bodyPr/>
          <a:lstStyle>
            <a:lvl1pPr algn="l">
              <a:defRPr sz="1350" b="1" i="0">
                <a:solidFill>
                  <a:srgbClr val="1D3B6E"/>
                </a:solidFill>
                <a:latin typeface="Helvetica" pitchFamily="2" charset="0"/>
              </a:defRPr>
            </a:lvl1pPr>
          </a:lstStyle>
          <a:p>
            <a:pPr>
              <a:defRPr/>
            </a:pPr>
            <a:fld id="{1F613A98-805A-411B-8DF4-46CE2F8D1DBF}" type="slidenum">
              <a:rPr lang="en-US"/>
              <a:pPr>
                <a:defRPr/>
              </a:pPr>
              <a:t>‹#›</a:t>
            </a:fld>
            <a:endParaRPr lang="en-US" dirty="0"/>
          </a:p>
        </p:txBody>
      </p:sp>
    </p:spTree>
    <p:extLst>
      <p:ext uri="{BB962C8B-B14F-4D97-AF65-F5344CB8AC3E}">
        <p14:creationId xmlns:p14="http://schemas.microsoft.com/office/powerpoint/2010/main" val="382483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847CCAE-1AEC-E546-A9B6-8CC7BF730A56}"/>
              </a:ext>
            </a:extLst>
          </p:cNvPr>
          <p:cNvSpPr>
            <a:spLocks noGrp="1"/>
          </p:cNvSpPr>
          <p:nvPr>
            <p:ph type="ftr" sz="quarter" idx="3"/>
          </p:nvPr>
        </p:nvSpPr>
        <p:spPr>
          <a:xfrm>
            <a:off x="944545" y="6356350"/>
            <a:ext cx="41148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848C0176-7CE4-7C4C-9A67-11020A8E6BC0}"/>
              </a:ext>
            </a:extLst>
          </p:cNvPr>
          <p:cNvSpPr>
            <a:spLocks noGrp="1"/>
          </p:cNvSpPr>
          <p:nvPr>
            <p:ph type="sldNum" sz="quarter" idx="4"/>
          </p:nvPr>
        </p:nvSpPr>
        <p:spPr>
          <a:xfrm>
            <a:off x="411145" y="6356350"/>
            <a:ext cx="533400" cy="365125"/>
          </a:xfrm>
          <a:prstGeom prst="rect">
            <a:avLst/>
          </a:prstGeom>
        </p:spPr>
        <p:txBody>
          <a:bodyPr vert="horz" lIns="91440" tIns="45720" rIns="91440" bIns="45720" rtlCol="0" anchor="ctr"/>
          <a:lstStyle>
            <a:lvl1pPr algn="l">
              <a:defRPr sz="1800" b="1" i="0">
                <a:solidFill>
                  <a:srgbClr val="1D3B6E"/>
                </a:solidFill>
                <a:latin typeface="Helvetica" pitchFamily="2" charset="0"/>
              </a:defRPr>
            </a:lvl1pPr>
          </a:lstStyle>
          <a:p>
            <a:fld id="{BE01C243-3EB5-2547-BBC2-C48127568065}" type="slidenum">
              <a:rPr lang="en-US" smtClean="0"/>
              <a:pPr/>
              <a:t>‹#›</a:t>
            </a:fld>
            <a:endParaRPr lang="en-US"/>
          </a:p>
        </p:txBody>
      </p:sp>
      <p:sp>
        <p:nvSpPr>
          <p:cNvPr id="7" name="Rectangle 6">
            <a:extLst>
              <a:ext uri="{FF2B5EF4-FFF2-40B4-BE49-F238E27FC236}">
                <a16:creationId xmlns:a16="http://schemas.microsoft.com/office/drawing/2014/main" id="{A8DE9DC3-1D33-324C-AB81-A11EE2A2A11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18A64F6-875D-5544-9F17-0E0A31B4E86A}"/>
              </a:ext>
            </a:extLst>
          </p:cNvPr>
          <p:cNvSpPr/>
          <p:nvPr userDrawn="1"/>
        </p:nvSpPr>
        <p:spPr>
          <a:xfrm>
            <a:off x="130628" y="136525"/>
            <a:ext cx="11917345" cy="6584950"/>
          </a:xfrm>
          <a:prstGeom prst="rect">
            <a:avLst/>
          </a:prstGeom>
          <a:solidFill>
            <a:srgbClr val="EEE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456D07B-8F11-3341-9CD8-DC6967A1138F}"/>
              </a:ext>
            </a:extLst>
          </p:cNvPr>
          <p:cNvSpPr>
            <a:spLocks noGrp="1"/>
          </p:cNvSpPr>
          <p:nvPr>
            <p:ph type="ctrTitle" hasCustomPrompt="1"/>
          </p:nvPr>
        </p:nvSpPr>
        <p:spPr>
          <a:xfrm>
            <a:off x="330761" y="1785554"/>
            <a:ext cx="6582505" cy="2387600"/>
          </a:xfrm>
        </p:spPr>
        <p:txBody>
          <a:bodyPr anchor="b">
            <a:normAutofit/>
          </a:bodyPr>
          <a:lstStyle>
            <a:lvl1pPr algn="l">
              <a:defRPr sz="4400"/>
            </a:lvl1pPr>
          </a:lstStyle>
          <a:p>
            <a:r>
              <a:rPr lang="en-US"/>
              <a:t>Click to edit </a:t>
            </a:r>
            <a:br>
              <a:rPr lang="en-US"/>
            </a:br>
            <a:r>
              <a:rPr lang="en-US"/>
              <a:t>Master title style</a:t>
            </a:r>
          </a:p>
        </p:txBody>
      </p:sp>
      <p:sp>
        <p:nvSpPr>
          <p:cNvPr id="9" name="Subtitle 2">
            <a:extLst>
              <a:ext uri="{FF2B5EF4-FFF2-40B4-BE49-F238E27FC236}">
                <a16:creationId xmlns:a16="http://schemas.microsoft.com/office/drawing/2014/main" id="{12D2CB33-E905-4D49-9F66-87017D9E0F90}"/>
              </a:ext>
            </a:extLst>
          </p:cNvPr>
          <p:cNvSpPr>
            <a:spLocks noGrp="1"/>
          </p:cNvSpPr>
          <p:nvPr>
            <p:ph type="subTitle" idx="1"/>
          </p:nvPr>
        </p:nvSpPr>
        <p:spPr>
          <a:xfrm>
            <a:off x="320713" y="4173154"/>
            <a:ext cx="6592553" cy="1505238"/>
          </a:xfrm>
        </p:spPr>
        <p:txBody>
          <a:bodyPr/>
          <a:lstStyle>
            <a:lvl1pPr marL="0" indent="0" algn="l">
              <a:buNone/>
              <a:defRPr sz="2400">
                <a:solidFill>
                  <a:srgbClr val="29A0B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a:extLst>
              <a:ext uri="{FF2B5EF4-FFF2-40B4-BE49-F238E27FC236}">
                <a16:creationId xmlns:a16="http://schemas.microsoft.com/office/drawing/2014/main" id="{5FAFFCA5-9E73-F74F-A691-DE661A948C96}"/>
              </a:ext>
            </a:extLst>
          </p:cNvPr>
          <p:cNvPicPr>
            <a:picLocks noChangeAspect="1"/>
          </p:cNvPicPr>
          <p:nvPr userDrawn="1"/>
        </p:nvPicPr>
        <p:blipFill>
          <a:blip r:embed="rId2"/>
          <a:stretch>
            <a:fillRect/>
          </a:stretch>
        </p:blipFill>
        <p:spPr>
          <a:xfrm>
            <a:off x="411145" y="370490"/>
            <a:ext cx="825500" cy="1181100"/>
          </a:xfrm>
          <a:prstGeom prst="rect">
            <a:avLst/>
          </a:prstGeom>
        </p:spPr>
      </p:pic>
      <p:pic>
        <p:nvPicPr>
          <p:cNvPr id="12" name="Picture 11">
            <a:extLst>
              <a:ext uri="{FF2B5EF4-FFF2-40B4-BE49-F238E27FC236}">
                <a16:creationId xmlns:a16="http://schemas.microsoft.com/office/drawing/2014/main" id="{3C3FFE1E-4C7D-4F44-8A7F-D5F9910FB320}"/>
              </a:ext>
            </a:extLst>
          </p:cNvPr>
          <p:cNvPicPr>
            <a:picLocks noChangeAspect="1"/>
          </p:cNvPicPr>
          <p:nvPr userDrawn="1"/>
        </p:nvPicPr>
        <p:blipFill>
          <a:blip r:embed="rId3"/>
          <a:stretch>
            <a:fillRect/>
          </a:stretch>
        </p:blipFill>
        <p:spPr>
          <a:xfrm>
            <a:off x="8048525" y="136525"/>
            <a:ext cx="3999448" cy="6584950"/>
          </a:xfrm>
          <a:prstGeom prst="rect">
            <a:avLst/>
          </a:prstGeom>
        </p:spPr>
      </p:pic>
    </p:spTree>
    <p:extLst>
      <p:ext uri="{BB962C8B-B14F-4D97-AF65-F5344CB8AC3E}">
        <p14:creationId xmlns:p14="http://schemas.microsoft.com/office/powerpoint/2010/main" val="40864598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graphicFrame>
        <p:nvGraphicFramePr>
          <p:cNvPr id="2" name="Chart 6">
            <a:extLst>
              <a:ext uri="{FF2B5EF4-FFF2-40B4-BE49-F238E27FC236}">
                <a16:creationId xmlns:a16="http://schemas.microsoft.com/office/drawing/2014/main" id="{79B1E1CE-F983-EDE9-970C-C14261A17587}"/>
              </a:ext>
            </a:extLst>
          </p:cNvPr>
          <p:cNvGraphicFramePr>
            <a:graphicFrameLocks/>
          </p:cNvGraphicFramePr>
          <p:nvPr/>
        </p:nvGraphicFramePr>
        <p:xfrm>
          <a:off x="6028267" y="895350"/>
          <a:ext cx="5645151" cy="5024438"/>
        </p:xfrm>
        <a:graphic>
          <a:graphicData uri="http://schemas.openxmlformats.org/presentationml/2006/ole">
            <mc:AlternateContent xmlns:mc="http://schemas.openxmlformats.org/markup-compatibility/2006">
              <mc:Choice xmlns:v="urn:schemas-microsoft-com:vml" Requires="v">
                <p:oleObj name="Chart" r:id="rId2" imgW="4243184" imgH="5035732" progId="Excel.Chart.8">
                  <p:embed/>
                </p:oleObj>
              </mc:Choice>
              <mc:Fallback>
                <p:oleObj name="Chart" r:id="rId2" imgW="4243184" imgH="5035732" progId="Excel.Chart.8">
                  <p:embed/>
                  <p:pic>
                    <p:nvPicPr>
                      <p:cNvPr id="2" name="Chart 6">
                        <a:extLst>
                          <a:ext uri="{FF2B5EF4-FFF2-40B4-BE49-F238E27FC236}">
                            <a16:creationId xmlns:a16="http://schemas.microsoft.com/office/drawing/2014/main" id="{79B1E1CE-F983-EDE9-970C-C14261A1758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267" y="895350"/>
                        <a:ext cx="5645151"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itle 1"/>
          <p:cNvSpPr>
            <a:spLocks noGrp="1"/>
          </p:cNvSpPr>
          <p:nvPr>
            <p:ph type="title"/>
          </p:nvPr>
        </p:nvSpPr>
        <p:spPr>
          <a:xfrm>
            <a:off x="411145" y="457200"/>
            <a:ext cx="4648200" cy="1600200"/>
          </a:xfrm>
        </p:spPr>
        <p:txBody>
          <a:bodyPr anchor="b"/>
          <a:lstStyle>
            <a:lvl1pPr>
              <a:defRPr sz="2400"/>
            </a:lvl1pPr>
          </a:lstStyle>
          <a:p>
            <a:r>
              <a:rPr lang="en-US" dirty="0"/>
              <a:t>Click to edit Master title style</a:t>
            </a:r>
          </a:p>
        </p:txBody>
      </p:sp>
      <p:sp>
        <p:nvSpPr>
          <p:cNvPr id="12" name="Text Placeholder 3"/>
          <p:cNvSpPr>
            <a:spLocks noGrp="1"/>
          </p:cNvSpPr>
          <p:nvPr>
            <p:ph type="body" sz="half" idx="2"/>
          </p:nvPr>
        </p:nvSpPr>
        <p:spPr>
          <a:xfrm>
            <a:off x="411145" y="2057401"/>
            <a:ext cx="4924531" cy="3811588"/>
          </a:xfrm>
        </p:spPr>
        <p:txBody>
          <a:bodyPr/>
          <a:lstStyle>
            <a:lvl1pPr marL="0" indent="0">
              <a:buNone/>
              <a:defRPr sz="1350"/>
            </a:lvl1pPr>
            <a:lvl2pPr marL="342907" indent="0">
              <a:buNone/>
              <a:defRPr sz="1050"/>
            </a:lvl2pPr>
            <a:lvl3pPr marL="685815" indent="0">
              <a:buNone/>
              <a:defRPr sz="900"/>
            </a:lvl3pPr>
            <a:lvl4pPr marL="1028723" indent="0">
              <a:buNone/>
              <a:defRPr sz="750"/>
            </a:lvl4pPr>
            <a:lvl5pPr marL="1371631" indent="0">
              <a:buNone/>
              <a:defRPr sz="750"/>
            </a:lvl5pPr>
            <a:lvl6pPr marL="1714538" indent="0">
              <a:buNone/>
              <a:defRPr sz="750"/>
            </a:lvl6pPr>
            <a:lvl7pPr marL="2057446" indent="0">
              <a:buNone/>
              <a:defRPr sz="750"/>
            </a:lvl7pPr>
            <a:lvl8pPr marL="2400354" indent="0">
              <a:buNone/>
              <a:defRPr sz="750"/>
            </a:lvl8pPr>
            <a:lvl9pPr marL="2743262" indent="0">
              <a:buNone/>
              <a:defRPr sz="750"/>
            </a:lvl9pPr>
          </a:lstStyle>
          <a:p>
            <a:pPr lvl="0"/>
            <a:r>
              <a:rPr lang="en-US" dirty="0"/>
              <a:t>Click to edit Master text styles</a:t>
            </a:r>
          </a:p>
        </p:txBody>
      </p:sp>
      <p:sp>
        <p:nvSpPr>
          <p:cNvPr id="3" name="Footer Placeholder 4">
            <a:extLst>
              <a:ext uri="{FF2B5EF4-FFF2-40B4-BE49-F238E27FC236}">
                <a16:creationId xmlns:a16="http://schemas.microsoft.com/office/drawing/2014/main" id="{AE0A2A66-D6B0-7B1D-8A3B-C37D03AFF6EE}"/>
              </a:ext>
            </a:extLst>
          </p:cNvPr>
          <p:cNvSpPr>
            <a:spLocks noGrp="1"/>
          </p:cNvSpPr>
          <p:nvPr>
            <p:ph type="ftr" sz="quarter" idx="10"/>
          </p:nvPr>
        </p:nvSpPr>
        <p:spPr>
          <a:xfrm>
            <a:off x="944033" y="6356351"/>
            <a:ext cx="4114800" cy="365125"/>
          </a:xfrm>
        </p:spPr>
        <p:txBody>
          <a:bodyPr/>
          <a:lstStyle>
            <a:lvl1pPr algn="l">
              <a:defRPr sz="900" b="0" i="0">
                <a:solidFill>
                  <a:schemeClr val="tx1">
                    <a:tint val="75000"/>
                  </a:schemeClr>
                </a:solidFill>
                <a:latin typeface="Helvetica" pitchFamily="2" charset="0"/>
              </a:defRPr>
            </a:lvl1pPr>
          </a:lstStyle>
          <a:p>
            <a:pPr>
              <a:defRPr/>
            </a:pPr>
            <a:endParaRPr lang="en-US"/>
          </a:p>
        </p:txBody>
      </p:sp>
      <p:sp>
        <p:nvSpPr>
          <p:cNvPr id="4" name="Slide Number Placeholder 5">
            <a:extLst>
              <a:ext uri="{FF2B5EF4-FFF2-40B4-BE49-F238E27FC236}">
                <a16:creationId xmlns:a16="http://schemas.microsoft.com/office/drawing/2014/main" id="{C47BEC82-68BB-C888-C378-0AF35DC1C3A5}"/>
              </a:ext>
            </a:extLst>
          </p:cNvPr>
          <p:cNvSpPr>
            <a:spLocks noGrp="1"/>
          </p:cNvSpPr>
          <p:nvPr>
            <p:ph type="sldNum" sz="quarter" idx="11"/>
          </p:nvPr>
        </p:nvSpPr>
        <p:spPr>
          <a:xfrm>
            <a:off x="410633" y="6356351"/>
            <a:ext cx="533400" cy="365125"/>
          </a:xfrm>
        </p:spPr>
        <p:txBody>
          <a:bodyPr/>
          <a:lstStyle>
            <a:lvl1pPr algn="l">
              <a:defRPr sz="1350" b="1" i="0">
                <a:solidFill>
                  <a:srgbClr val="1D3B6E"/>
                </a:solidFill>
                <a:latin typeface="Helvetica" pitchFamily="2" charset="0"/>
              </a:defRPr>
            </a:lvl1pPr>
          </a:lstStyle>
          <a:p>
            <a:pPr>
              <a:defRPr/>
            </a:pPr>
            <a:fld id="{065FB789-3035-4DC8-8F59-0CBBD2E01B21}" type="slidenum">
              <a:rPr lang="en-US"/>
              <a:pPr>
                <a:defRPr/>
              </a:pPr>
              <a:t>‹#›</a:t>
            </a:fld>
            <a:endParaRPr lang="en-US" dirty="0"/>
          </a:p>
        </p:txBody>
      </p:sp>
    </p:spTree>
    <p:extLst>
      <p:ext uri="{BB962C8B-B14F-4D97-AF65-F5344CB8AC3E}">
        <p14:creationId xmlns:p14="http://schemas.microsoft.com/office/powerpoint/2010/main" val="10281693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graphicFrame>
        <p:nvGraphicFramePr>
          <p:cNvPr id="2" name="Chart 6">
            <a:extLst>
              <a:ext uri="{FF2B5EF4-FFF2-40B4-BE49-F238E27FC236}">
                <a16:creationId xmlns:a16="http://schemas.microsoft.com/office/drawing/2014/main" id="{439FC346-511E-3AE4-92A5-4D17DDF66FEB}"/>
              </a:ext>
            </a:extLst>
          </p:cNvPr>
          <p:cNvGraphicFramePr>
            <a:graphicFrameLocks/>
          </p:cNvGraphicFramePr>
          <p:nvPr/>
        </p:nvGraphicFramePr>
        <p:xfrm>
          <a:off x="6028267" y="930276"/>
          <a:ext cx="5645151" cy="4989513"/>
        </p:xfrm>
        <a:graphic>
          <a:graphicData uri="http://schemas.openxmlformats.org/presentationml/2006/ole">
            <mc:AlternateContent xmlns:mc="http://schemas.openxmlformats.org/markup-compatibility/2006">
              <mc:Choice xmlns:v="urn:schemas-microsoft-com:vml" Requires="v">
                <p:oleObj name="Chart" r:id="rId2" imgW="4243184" imgH="4999153" progId="Excel.Chart.8">
                  <p:embed/>
                </p:oleObj>
              </mc:Choice>
              <mc:Fallback>
                <p:oleObj name="Chart" r:id="rId2" imgW="4243184" imgH="4999153" progId="Excel.Chart.8">
                  <p:embed/>
                  <p:pic>
                    <p:nvPicPr>
                      <p:cNvPr id="2" name="Chart 6">
                        <a:extLst>
                          <a:ext uri="{FF2B5EF4-FFF2-40B4-BE49-F238E27FC236}">
                            <a16:creationId xmlns:a16="http://schemas.microsoft.com/office/drawing/2014/main" id="{439FC346-511E-3AE4-92A5-4D17DDF66FE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267" y="930276"/>
                        <a:ext cx="5645151"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itle 1"/>
          <p:cNvSpPr>
            <a:spLocks noGrp="1"/>
          </p:cNvSpPr>
          <p:nvPr>
            <p:ph type="title"/>
          </p:nvPr>
        </p:nvSpPr>
        <p:spPr>
          <a:xfrm>
            <a:off x="411145" y="457200"/>
            <a:ext cx="4648200" cy="1600200"/>
          </a:xfrm>
        </p:spPr>
        <p:txBody>
          <a:bodyPr anchor="b"/>
          <a:lstStyle>
            <a:lvl1pPr>
              <a:defRPr sz="2400"/>
            </a:lvl1pPr>
          </a:lstStyle>
          <a:p>
            <a:r>
              <a:rPr lang="en-US" dirty="0"/>
              <a:t>Click to edit Master title style</a:t>
            </a:r>
          </a:p>
        </p:txBody>
      </p:sp>
      <p:sp>
        <p:nvSpPr>
          <p:cNvPr id="12" name="Text Placeholder 3"/>
          <p:cNvSpPr>
            <a:spLocks noGrp="1"/>
          </p:cNvSpPr>
          <p:nvPr>
            <p:ph type="body" sz="half" idx="2"/>
          </p:nvPr>
        </p:nvSpPr>
        <p:spPr>
          <a:xfrm>
            <a:off x="411145" y="2057401"/>
            <a:ext cx="4924531" cy="3811588"/>
          </a:xfrm>
        </p:spPr>
        <p:txBody>
          <a:bodyPr/>
          <a:lstStyle>
            <a:lvl1pPr marL="0" indent="0">
              <a:buNone/>
              <a:defRPr sz="1350"/>
            </a:lvl1pPr>
            <a:lvl2pPr marL="342907" indent="0">
              <a:buNone/>
              <a:defRPr sz="1050"/>
            </a:lvl2pPr>
            <a:lvl3pPr marL="685815" indent="0">
              <a:buNone/>
              <a:defRPr sz="900"/>
            </a:lvl3pPr>
            <a:lvl4pPr marL="1028723" indent="0">
              <a:buNone/>
              <a:defRPr sz="750"/>
            </a:lvl4pPr>
            <a:lvl5pPr marL="1371631" indent="0">
              <a:buNone/>
              <a:defRPr sz="750"/>
            </a:lvl5pPr>
            <a:lvl6pPr marL="1714538" indent="0">
              <a:buNone/>
              <a:defRPr sz="750"/>
            </a:lvl6pPr>
            <a:lvl7pPr marL="2057446" indent="0">
              <a:buNone/>
              <a:defRPr sz="750"/>
            </a:lvl7pPr>
            <a:lvl8pPr marL="2400354" indent="0">
              <a:buNone/>
              <a:defRPr sz="750"/>
            </a:lvl8pPr>
            <a:lvl9pPr marL="2743262" indent="0">
              <a:buNone/>
              <a:defRPr sz="750"/>
            </a:lvl9pPr>
          </a:lstStyle>
          <a:p>
            <a:pPr lvl="0"/>
            <a:r>
              <a:rPr lang="en-US" dirty="0"/>
              <a:t>Click to edit Master text styles</a:t>
            </a:r>
          </a:p>
        </p:txBody>
      </p:sp>
      <p:sp>
        <p:nvSpPr>
          <p:cNvPr id="3" name="Footer Placeholder 4">
            <a:extLst>
              <a:ext uri="{FF2B5EF4-FFF2-40B4-BE49-F238E27FC236}">
                <a16:creationId xmlns:a16="http://schemas.microsoft.com/office/drawing/2014/main" id="{34287386-8873-91AF-6EB6-C5B9B633CEAE}"/>
              </a:ext>
            </a:extLst>
          </p:cNvPr>
          <p:cNvSpPr>
            <a:spLocks noGrp="1"/>
          </p:cNvSpPr>
          <p:nvPr>
            <p:ph type="ftr" sz="quarter" idx="10"/>
          </p:nvPr>
        </p:nvSpPr>
        <p:spPr>
          <a:xfrm>
            <a:off x="944033" y="6356351"/>
            <a:ext cx="4114800" cy="365125"/>
          </a:xfrm>
        </p:spPr>
        <p:txBody>
          <a:bodyPr/>
          <a:lstStyle>
            <a:lvl1pPr algn="l">
              <a:defRPr sz="900" b="0" i="0">
                <a:solidFill>
                  <a:schemeClr val="tx1">
                    <a:tint val="75000"/>
                  </a:schemeClr>
                </a:solidFill>
                <a:latin typeface="Helvetica" pitchFamily="2" charset="0"/>
              </a:defRPr>
            </a:lvl1pPr>
          </a:lstStyle>
          <a:p>
            <a:pPr>
              <a:defRPr/>
            </a:pPr>
            <a:endParaRPr lang="en-US"/>
          </a:p>
        </p:txBody>
      </p:sp>
      <p:sp>
        <p:nvSpPr>
          <p:cNvPr id="4" name="Slide Number Placeholder 5">
            <a:extLst>
              <a:ext uri="{FF2B5EF4-FFF2-40B4-BE49-F238E27FC236}">
                <a16:creationId xmlns:a16="http://schemas.microsoft.com/office/drawing/2014/main" id="{20DD7303-8DB1-A26B-AC20-FAE199F1E1B6}"/>
              </a:ext>
            </a:extLst>
          </p:cNvPr>
          <p:cNvSpPr>
            <a:spLocks noGrp="1"/>
          </p:cNvSpPr>
          <p:nvPr>
            <p:ph type="sldNum" sz="quarter" idx="11"/>
          </p:nvPr>
        </p:nvSpPr>
        <p:spPr>
          <a:xfrm>
            <a:off x="410633" y="6356351"/>
            <a:ext cx="533400" cy="365125"/>
          </a:xfrm>
        </p:spPr>
        <p:txBody>
          <a:bodyPr/>
          <a:lstStyle>
            <a:lvl1pPr algn="l">
              <a:defRPr sz="1350" b="1" i="0">
                <a:solidFill>
                  <a:srgbClr val="1D3B6E"/>
                </a:solidFill>
                <a:latin typeface="Helvetica" pitchFamily="2" charset="0"/>
              </a:defRPr>
            </a:lvl1pPr>
          </a:lstStyle>
          <a:p>
            <a:pPr>
              <a:defRPr/>
            </a:pPr>
            <a:fld id="{7E40D79E-AF75-4F47-85F4-5574244AE0A5}" type="slidenum">
              <a:rPr lang="en-US"/>
              <a:pPr>
                <a:defRPr/>
              </a:pPr>
              <a:t>‹#›</a:t>
            </a:fld>
            <a:endParaRPr lang="en-US" dirty="0"/>
          </a:p>
        </p:txBody>
      </p:sp>
    </p:spTree>
    <p:extLst>
      <p:ext uri="{BB962C8B-B14F-4D97-AF65-F5344CB8AC3E}">
        <p14:creationId xmlns:p14="http://schemas.microsoft.com/office/powerpoint/2010/main" val="1225681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6E388-1624-D444-96CC-B9E368E2A77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FF39044-1E48-F248-8D42-67E3B116B5B2}"/>
              </a:ext>
            </a:extLst>
          </p:cNvPr>
          <p:cNvSpPr/>
          <p:nvPr userDrawn="1"/>
        </p:nvSpPr>
        <p:spPr>
          <a:xfrm>
            <a:off x="130628" y="136525"/>
            <a:ext cx="11917345" cy="6584950"/>
          </a:xfrm>
          <a:prstGeom prst="rect">
            <a:avLst/>
          </a:prstGeom>
          <a:solidFill>
            <a:srgbClr val="29A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7AB91F-D73A-D147-8036-D97F026C70B7}"/>
              </a:ext>
            </a:extLst>
          </p:cNvPr>
          <p:cNvSpPr>
            <a:spLocks noGrp="1"/>
          </p:cNvSpPr>
          <p:nvPr>
            <p:ph type="ctrTitle" hasCustomPrompt="1"/>
          </p:nvPr>
        </p:nvSpPr>
        <p:spPr>
          <a:xfrm>
            <a:off x="411145" y="2748296"/>
            <a:ext cx="6090139" cy="1505239"/>
          </a:xfrm>
        </p:spPr>
        <p:txBody>
          <a:bodyPr anchor="b">
            <a:normAutofit/>
          </a:bodyPr>
          <a:lstStyle>
            <a:lvl1pPr algn="l">
              <a:defRPr sz="36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9AB2A9E3-668C-6D4A-9A3E-41D4ADBD8F3C}"/>
              </a:ext>
            </a:extLst>
          </p:cNvPr>
          <p:cNvSpPr>
            <a:spLocks noGrp="1"/>
          </p:cNvSpPr>
          <p:nvPr>
            <p:ph type="subTitle" idx="1"/>
          </p:nvPr>
        </p:nvSpPr>
        <p:spPr>
          <a:xfrm>
            <a:off x="411145" y="4430921"/>
            <a:ext cx="6090139" cy="150523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5FE499F0-BE03-C746-8F4D-F52A1797D2BF}"/>
              </a:ext>
            </a:extLst>
          </p:cNvPr>
          <p:cNvPicPr>
            <a:picLocks noChangeAspect="1"/>
          </p:cNvPicPr>
          <p:nvPr userDrawn="1"/>
        </p:nvPicPr>
        <p:blipFill>
          <a:blip r:embed="rId2"/>
          <a:stretch>
            <a:fillRect/>
          </a:stretch>
        </p:blipFill>
        <p:spPr>
          <a:xfrm>
            <a:off x="411145" y="445690"/>
            <a:ext cx="738414" cy="1056500"/>
          </a:xfrm>
          <a:prstGeom prst="rect">
            <a:avLst/>
          </a:prstGeom>
        </p:spPr>
      </p:pic>
    </p:spTree>
    <p:extLst>
      <p:ext uri="{BB962C8B-B14F-4D97-AF65-F5344CB8AC3E}">
        <p14:creationId xmlns:p14="http://schemas.microsoft.com/office/powerpoint/2010/main" val="3258996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6E388-1624-D444-96CC-B9E368E2A77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FF39044-1E48-F248-8D42-67E3B116B5B2}"/>
              </a:ext>
            </a:extLst>
          </p:cNvPr>
          <p:cNvSpPr/>
          <p:nvPr userDrawn="1"/>
        </p:nvSpPr>
        <p:spPr>
          <a:xfrm>
            <a:off x="130628" y="136525"/>
            <a:ext cx="11917345" cy="6584950"/>
          </a:xfrm>
          <a:prstGeom prst="rect">
            <a:avLst/>
          </a:prstGeom>
          <a:solidFill>
            <a:srgbClr val="1D3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FE499F0-BE03-C746-8F4D-F52A1797D2BF}"/>
              </a:ext>
            </a:extLst>
          </p:cNvPr>
          <p:cNvPicPr>
            <a:picLocks noChangeAspect="1"/>
          </p:cNvPicPr>
          <p:nvPr userDrawn="1"/>
        </p:nvPicPr>
        <p:blipFill>
          <a:blip r:embed="rId2"/>
          <a:stretch>
            <a:fillRect/>
          </a:stretch>
        </p:blipFill>
        <p:spPr>
          <a:xfrm>
            <a:off x="411145" y="445690"/>
            <a:ext cx="738414" cy="1056500"/>
          </a:xfrm>
          <a:prstGeom prst="rect">
            <a:avLst/>
          </a:prstGeom>
        </p:spPr>
      </p:pic>
      <p:sp>
        <p:nvSpPr>
          <p:cNvPr id="7" name="Title 1">
            <a:extLst>
              <a:ext uri="{FF2B5EF4-FFF2-40B4-BE49-F238E27FC236}">
                <a16:creationId xmlns:a16="http://schemas.microsoft.com/office/drawing/2014/main" id="{53743A88-4C1B-A642-B049-5AA3AE149108}"/>
              </a:ext>
            </a:extLst>
          </p:cNvPr>
          <p:cNvSpPr>
            <a:spLocks noGrp="1"/>
          </p:cNvSpPr>
          <p:nvPr>
            <p:ph type="ctrTitle" hasCustomPrompt="1"/>
          </p:nvPr>
        </p:nvSpPr>
        <p:spPr>
          <a:xfrm>
            <a:off x="411145" y="2748296"/>
            <a:ext cx="6090139" cy="1505239"/>
          </a:xfrm>
        </p:spPr>
        <p:txBody>
          <a:bodyPr anchor="b">
            <a:normAutofit/>
          </a:bodyPr>
          <a:lstStyle>
            <a:lvl1pPr algn="l">
              <a:defRPr sz="3600">
                <a:solidFill>
                  <a:schemeClr val="bg1"/>
                </a:solidFill>
              </a:defRPr>
            </a:lvl1pPr>
          </a:lstStyle>
          <a:p>
            <a:r>
              <a:rPr lang="en-US"/>
              <a:t>Click to edit </a:t>
            </a:r>
            <a:br>
              <a:rPr lang="en-US"/>
            </a:br>
            <a:r>
              <a:rPr lang="en-US"/>
              <a:t>Master title style</a:t>
            </a:r>
          </a:p>
        </p:txBody>
      </p:sp>
      <p:sp>
        <p:nvSpPr>
          <p:cNvPr id="8" name="Subtitle 2">
            <a:extLst>
              <a:ext uri="{FF2B5EF4-FFF2-40B4-BE49-F238E27FC236}">
                <a16:creationId xmlns:a16="http://schemas.microsoft.com/office/drawing/2014/main" id="{F19479E8-CE38-CA47-8264-C4A0C2F71477}"/>
              </a:ext>
            </a:extLst>
          </p:cNvPr>
          <p:cNvSpPr>
            <a:spLocks noGrp="1"/>
          </p:cNvSpPr>
          <p:nvPr>
            <p:ph type="subTitle" idx="1"/>
          </p:nvPr>
        </p:nvSpPr>
        <p:spPr>
          <a:xfrm>
            <a:off x="411145" y="4430921"/>
            <a:ext cx="6090139" cy="150523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62246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6E388-1624-D444-96CC-B9E368E2A77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FF39044-1E48-F248-8D42-67E3B116B5B2}"/>
              </a:ext>
            </a:extLst>
          </p:cNvPr>
          <p:cNvSpPr/>
          <p:nvPr userDrawn="1"/>
        </p:nvSpPr>
        <p:spPr>
          <a:xfrm>
            <a:off x="130628" y="136525"/>
            <a:ext cx="11917345" cy="65849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2">
            <a:extLst>
              <a:ext uri="{FF2B5EF4-FFF2-40B4-BE49-F238E27FC236}">
                <a16:creationId xmlns:a16="http://schemas.microsoft.com/office/drawing/2014/main" id="{5C0131AF-EA0B-8C46-A529-C2AFE193677C}"/>
              </a:ext>
            </a:extLst>
          </p:cNvPr>
          <p:cNvSpPr>
            <a:spLocks noGrp="1"/>
          </p:cNvSpPr>
          <p:nvPr>
            <p:ph type="pic" idx="10"/>
          </p:nvPr>
        </p:nvSpPr>
        <p:spPr>
          <a:xfrm>
            <a:off x="130628" y="136524"/>
            <a:ext cx="11917344" cy="65849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3" name="Picture 12">
            <a:extLst>
              <a:ext uri="{FF2B5EF4-FFF2-40B4-BE49-F238E27FC236}">
                <a16:creationId xmlns:a16="http://schemas.microsoft.com/office/drawing/2014/main" id="{5FE499F0-BE03-C746-8F4D-F52A1797D2BF}"/>
              </a:ext>
            </a:extLst>
          </p:cNvPr>
          <p:cNvPicPr>
            <a:picLocks noChangeAspect="1"/>
          </p:cNvPicPr>
          <p:nvPr userDrawn="1"/>
        </p:nvPicPr>
        <p:blipFill>
          <a:blip r:embed="rId2"/>
          <a:stretch>
            <a:fillRect/>
          </a:stretch>
        </p:blipFill>
        <p:spPr>
          <a:xfrm>
            <a:off x="411145" y="445690"/>
            <a:ext cx="738414" cy="1056500"/>
          </a:xfrm>
          <a:prstGeom prst="rect">
            <a:avLst/>
          </a:prstGeom>
        </p:spPr>
      </p:pic>
      <p:sp>
        <p:nvSpPr>
          <p:cNvPr id="8" name="Title 1">
            <a:extLst>
              <a:ext uri="{FF2B5EF4-FFF2-40B4-BE49-F238E27FC236}">
                <a16:creationId xmlns:a16="http://schemas.microsoft.com/office/drawing/2014/main" id="{3A785152-789B-694C-BE5B-A3CA5AD317C2}"/>
              </a:ext>
            </a:extLst>
          </p:cNvPr>
          <p:cNvSpPr>
            <a:spLocks noGrp="1"/>
          </p:cNvSpPr>
          <p:nvPr>
            <p:ph type="ctrTitle" hasCustomPrompt="1"/>
          </p:nvPr>
        </p:nvSpPr>
        <p:spPr>
          <a:xfrm>
            <a:off x="411145" y="2748296"/>
            <a:ext cx="6090139" cy="1505239"/>
          </a:xfrm>
        </p:spPr>
        <p:txBody>
          <a:bodyPr anchor="b">
            <a:normAutofit/>
          </a:bodyPr>
          <a:lstStyle>
            <a:lvl1pPr algn="l">
              <a:defRPr sz="3600">
                <a:solidFill>
                  <a:schemeClr val="bg1"/>
                </a:solidFill>
              </a:defRPr>
            </a:lvl1pPr>
          </a:lstStyle>
          <a:p>
            <a:r>
              <a:rPr lang="en-US"/>
              <a:t>Click to edit </a:t>
            </a:r>
            <a:br>
              <a:rPr lang="en-US"/>
            </a:br>
            <a:r>
              <a:rPr lang="en-US"/>
              <a:t>Master title style</a:t>
            </a:r>
          </a:p>
        </p:txBody>
      </p:sp>
      <p:sp>
        <p:nvSpPr>
          <p:cNvPr id="9" name="Subtitle 2">
            <a:extLst>
              <a:ext uri="{FF2B5EF4-FFF2-40B4-BE49-F238E27FC236}">
                <a16:creationId xmlns:a16="http://schemas.microsoft.com/office/drawing/2014/main" id="{9DF7D517-7DC3-C347-A6DE-044DDFFC5C25}"/>
              </a:ext>
            </a:extLst>
          </p:cNvPr>
          <p:cNvSpPr>
            <a:spLocks noGrp="1"/>
          </p:cNvSpPr>
          <p:nvPr>
            <p:ph type="subTitle" idx="1"/>
          </p:nvPr>
        </p:nvSpPr>
        <p:spPr>
          <a:xfrm>
            <a:off x="411145" y="4430921"/>
            <a:ext cx="6090139" cy="150523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62204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847CCAE-1AEC-E546-A9B6-8CC7BF730A56}"/>
              </a:ext>
            </a:extLst>
          </p:cNvPr>
          <p:cNvSpPr>
            <a:spLocks noGrp="1"/>
          </p:cNvSpPr>
          <p:nvPr>
            <p:ph type="ftr" sz="quarter" idx="3"/>
          </p:nvPr>
        </p:nvSpPr>
        <p:spPr>
          <a:xfrm>
            <a:off x="944545" y="6356350"/>
            <a:ext cx="41148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848C0176-7CE4-7C4C-9A67-11020A8E6BC0}"/>
              </a:ext>
            </a:extLst>
          </p:cNvPr>
          <p:cNvSpPr>
            <a:spLocks noGrp="1"/>
          </p:cNvSpPr>
          <p:nvPr>
            <p:ph type="sldNum" sz="quarter" idx="4"/>
          </p:nvPr>
        </p:nvSpPr>
        <p:spPr>
          <a:xfrm>
            <a:off x="411145" y="6356350"/>
            <a:ext cx="533400" cy="365125"/>
          </a:xfrm>
          <a:prstGeom prst="rect">
            <a:avLst/>
          </a:prstGeom>
        </p:spPr>
        <p:txBody>
          <a:bodyPr vert="horz" lIns="91440" tIns="45720" rIns="91440" bIns="45720" rtlCol="0" anchor="ctr"/>
          <a:lstStyle>
            <a:lvl1pPr algn="l">
              <a:defRPr sz="1800" b="1" i="0">
                <a:solidFill>
                  <a:srgbClr val="1D3B6E"/>
                </a:solidFill>
                <a:latin typeface="Helvetica" pitchFamily="2" charset="0"/>
              </a:defRPr>
            </a:lvl1pPr>
          </a:lstStyle>
          <a:p>
            <a:fld id="{BE01C243-3EB5-2547-BBC2-C48127568065}" type="slidenum">
              <a:rPr lang="en-US" smtClean="0"/>
              <a:pPr/>
              <a:t>‹#›</a:t>
            </a:fld>
            <a:endParaRPr lang="en-US"/>
          </a:p>
        </p:txBody>
      </p:sp>
      <p:sp>
        <p:nvSpPr>
          <p:cNvPr id="7" name="Title 1">
            <a:extLst>
              <a:ext uri="{FF2B5EF4-FFF2-40B4-BE49-F238E27FC236}">
                <a16:creationId xmlns:a16="http://schemas.microsoft.com/office/drawing/2014/main" id="{B3D1177E-C2AE-F24F-9EE6-EE3E35A966DF}"/>
              </a:ext>
            </a:extLst>
          </p:cNvPr>
          <p:cNvSpPr>
            <a:spLocks noGrp="1"/>
          </p:cNvSpPr>
          <p:nvPr>
            <p:ph type="title"/>
          </p:nvPr>
        </p:nvSpPr>
        <p:spPr>
          <a:xfrm>
            <a:off x="411145" y="457200"/>
            <a:ext cx="6180574" cy="1600200"/>
          </a:xfrm>
        </p:spPr>
        <p:txBody>
          <a:bodyPr anchor="b"/>
          <a:lstStyle>
            <a:lvl1pPr>
              <a:defRPr sz="3200"/>
            </a:lvl1pPr>
          </a:lstStyle>
          <a:p>
            <a:r>
              <a:rPr lang="en-US"/>
              <a:t>Click to edit Master title style</a:t>
            </a:r>
          </a:p>
        </p:txBody>
      </p:sp>
      <p:sp>
        <p:nvSpPr>
          <p:cNvPr id="8" name="Text Placeholder 3">
            <a:extLst>
              <a:ext uri="{FF2B5EF4-FFF2-40B4-BE49-F238E27FC236}">
                <a16:creationId xmlns:a16="http://schemas.microsoft.com/office/drawing/2014/main" id="{638E7F6E-BC66-E94D-BA1B-81C0112FD3CF}"/>
              </a:ext>
            </a:extLst>
          </p:cNvPr>
          <p:cNvSpPr>
            <a:spLocks noGrp="1"/>
          </p:cNvSpPr>
          <p:nvPr>
            <p:ph type="body" sz="half" idx="2"/>
          </p:nvPr>
        </p:nvSpPr>
        <p:spPr>
          <a:xfrm>
            <a:off x="411145" y="2399044"/>
            <a:ext cx="6733233" cy="331846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65020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56221-9180-5840-BFC7-692CB8313037}"/>
              </a:ext>
            </a:extLst>
          </p:cNvPr>
          <p:cNvSpPr>
            <a:spLocks noGrp="1"/>
          </p:cNvSpPr>
          <p:nvPr>
            <p:ph type="title"/>
          </p:nvPr>
        </p:nvSpPr>
        <p:spPr>
          <a:xfrm>
            <a:off x="411145"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05EF51-501F-7445-BEDB-7B9EA6BCC686}"/>
              </a:ext>
            </a:extLst>
          </p:cNvPr>
          <p:cNvSpPr>
            <a:spLocks noGrp="1"/>
          </p:cNvSpPr>
          <p:nvPr>
            <p:ph idx="1"/>
          </p:nvPr>
        </p:nvSpPr>
        <p:spPr>
          <a:xfrm>
            <a:off x="5183188" y="987425"/>
            <a:ext cx="6172200" cy="4873625"/>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05FDD6-8E0A-2046-85F2-A8B0461163BC}"/>
              </a:ext>
            </a:extLst>
          </p:cNvPr>
          <p:cNvSpPr>
            <a:spLocks noGrp="1"/>
          </p:cNvSpPr>
          <p:nvPr>
            <p:ph type="body" sz="half" idx="2"/>
          </p:nvPr>
        </p:nvSpPr>
        <p:spPr>
          <a:xfrm>
            <a:off x="411145"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027412D8-1AC1-2843-AE39-745629CA8220}"/>
              </a:ext>
            </a:extLst>
          </p:cNvPr>
          <p:cNvSpPr>
            <a:spLocks noGrp="1"/>
          </p:cNvSpPr>
          <p:nvPr>
            <p:ph type="ftr" sz="quarter" idx="3"/>
          </p:nvPr>
        </p:nvSpPr>
        <p:spPr>
          <a:xfrm>
            <a:off x="944545" y="6356350"/>
            <a:ext cx="41148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pitchFamily="2" charset="0"/>
              </a:defRPr>
            </a:lvl1pPr>
          </a:lstStyle>
          <a:p>
            <a:endParaRPr lang="en-US"/>
          </a:p>
        </p:txBody>
      </p:sp>
      <p:sp>
        <p:nvSpPr>
          <p:cNvPr id="9" name="Slide Number Placeholder 5">
            <a:extLst>
              <a:ext uri="{FF2B5EF4-FFF2-40B4-BE49-F238E27FC236}">
                <a16:creationId xmlns:a16="http://schemas.microsoft.com/office/drawing/2014/main" id="{C68280C7-D96A-2A43-ADB8-389C01F3DF3E}"/>
              </a:ext>
            </a:extLst>
          </p:cNvPr>
          <p:cNvSpPr>
            <a:spLocks noGrp="1"/>
          </p:cNvSpPr>
          <p:nvPr>
            <p:ph type="sldNum" sz="quarter" idx="4"/>
          </p:nvPr>
        </p:nvSpPr>
        <p:spPr>
          <a:xfrm>
            <a:off x="411145" y="6356350"/>
            <a:ext cx="533400" cy="365125"/>
          </a:xfrm>
          <a:prstGeom prst="rect">
            <a:avLst/>
          </a:prstGeom>
        </p:spPr>
        <p:txBody>
          <a:bodyPr vert="horz" lIns="91440" tIns="45720" rIns="91440" bIns="45720" rtlCol="0" anchor="ctr"/>
          <a:lstStyle>
            <a:lvl1pPr algn="l">
              <a:defRPr sz="1800" b="1" i="0">
                <a:solidFill>
                  <a:srgbClr val="1D3B6E"/>
                </a:solidFill>
                <a:latin typeface="Helvetica" pitchFamily="2" charset="0"/>
              </a:defRPr>
            </a:lvl1pPr>
          </a:lstStyle>
          <a:p>
            <a:fld id="{BE01C243-3EB5-2547-BBC2-C48127568065}" type="slidenum">
              <a:rPr lang="en-US" smtClean="0"/>
              <a:pPr/>
              <a:t>‹#›</a:t>
            </a:fld>
            <a:endParaRPr lang="en-US"/>
          </a:p>
        </p:txBody>
      </p:sp>
    </p:spTree>
    <p:extLst>
      <p:ext uri="{BB962C8B-B14F-4D97-AF65-F5344CB8AC3E}">
        <p14:creationId xmlns:p14="http://schemas.microsoft.com/office/powerpoint/2010/main" val="404948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7.xml"/><Relationship Id="rId7" Type="http://schemas.openxmlformats.org/officeDocument/2006/relationships/image" Target="../media/image9.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11" Type="http://schemas.openxmlformats.org/officeDocument/2006/relationships/image" Target="../media/image13.png"/><Relationship Id="rId5" Type="http://schemas.openxmlformats.org/officeDocument/2006/relationships/slideLayout" Target="../slideLayouts/slideLayout19.xml"/><Relationship Id="rId10" Type="http://schemas.openxmlformats.org/officeDocument/2006/relationships/image" Target="../media/image12.png"/><Relationship Id="rId4" Type="http://schemas.openxmlformats.org/officeDocument/2006/relationships/slideLayout" Target="../slideLayouts/slideLayout18.xml"/><Relationship Id="rId9"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3.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54094-0D56-4749-B860-08815D7E94D1}"/>
              </a:ext>
            </a:extLst>
          </p:cNvPr>
          <p:cNvSpPr/>
          <p:nvPr userDrawn="1"/>
        </p:nvSpPr>
        <p:spPr>
          <a:xfrm>
            <a:off x="0" y="6176963"/>
            <a:ext cx="12192000" cy="681037"/>
          </a:xfrm>
          <a:prstGeom prst="rect">
            <a:avLst/>
          </a:prstGeom>
          <a:solidFill>
            <a:srgbClr val="EEE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CBA0EF55-9470-B740-93BF-3EB6FADF5527}"/>
              </a:ext>
            </a:extLst>
          </p:cNvPr>
          <p:cNvSpPr>
            <a:spLocks noGrp="1"/>
          </p:cNvSpPr>
          <p:nvPr>
            <p:ph type="title"/>
          </p:nvPr>
        </p:nvSpPr>
        <p:spPr>
          <a:xfrm>
            <a:off x="411145"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412B0-9E0F-2548-8DC8-D20E3A596B36}"/>
              </a:ext>
            </a:extLst>
          </p:cNvPr>
          <p:cNvSpPr>
            <a:spLocks noGrp="1"/>
          </p:cNvSpPr>
          <p:nvPr>
            <p:ph type="body" idx="1"/>
          </p:nvPr>
        </p:nvSpPr>
        <p:spPr>
          <a:xfrm>
            <a:off x="411145"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AC60B84-55B9-A441-9A02-06265C80F308}"/>
              </a:ext>
            </a:extLst>
          </p:cNvPr>
          <p:cNvSpPr>
            <a:spLocks noGrp="1"/>
          </p:cNvSpPr>
          <p:nvPr>
            <p:ph type="ftr" sz="quarter" idx="3"/>
          </p:nvPr>
        </p:nvSpPr>
        <p:spPr>
          <a:xfrm>
            <a:off x="944545" y="6356350"/>
            <a:ext cx="41148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307365B9-BBDD-8A46-B043-F73C248B6290}"/>
              </a:ext>
            </a:extLst>
          </p:cNvPr>
          <p:cNvSpPr>
            <a:spLocks noGrp="1"/>
          </p:cNvSpPr>
          <p:nvPr>
            <p:ph type="sldNum" sz="quarter" idx="4"/>
          </p:nvPr>
        </p:nvSpPr>
        <p:spPr>
          <a:xfrm>
            <a:off x="411145" y="6356350"/>
            <a:ext cx="533400" cy="365125"/>
          </a:xfrm>
          <a:prstGeom prst="rect">
            <a:avLst/>
          </a:prstGeom>
        </p:spPr>
        <p:txBody>
          <a:bodyPr vert="horz" lIns="91440" tIns="45720" rIns="91440" bIns="45720" rtlCol="0" anchor="ctr"/>
          <a:lstStyle>
            <a:lvl1pPr algn="l">
              <a:defRPr sz="1800" b="1" i="0">
                <a:solidFill>
                  <a:srgbClr val="1D3B6E"/>
                </a:solidFill>
                <a:latin typeface="Helvetica" pitchFamily="2" charset="0"/>
              </a:defRPr>
            </a:lvl1pPr>
          </a:lstStyle>
          <a:p>
            <a:fld id="{BE01C243-3EB5-2547-BBC2-C48127568065}" type="slidenum">
              <a:rPr lang="en-US" smtClean="0"/>
              <a:pPr/>
              <a:t>‹#›</a:t>
            </a:fld>
            <a:endParaRPr lang="en-US"/>
          </a:p>
        </p:txBody>
      </p:sp>
      <p:pic>
        <p:nvPicPr>
          <p:cNvPr id="10" name="Picture 9">
            <a:extLst>
              <a:ext uri="{FF2B5EF4-FFF2-40B4-BE49-F238E27FC236}">
                <a16:creationId xmlns:a16="http://schemas.microsoft.com/office/drawing/2014/main" id="{A90B5DDF-E5D7-A74F-A204-FD3A38D5A6E9}"/>
              </a:ext>
            </a:extLst>
          </p:cNvPr>
          <p:cNvPicPr>
            <a:picLocks noChangeAspect="1"/>
          </p:cNvPicPr>
          <p:nvPr userDrawn="1"/>
        </p:nvPicPr>
        <p:blipFill>
          <a:blip r:embed="rId16"/>
          <a:stretch>
            <a:fillRect/>
          </a:stretch>
        </p:blipFill>
        <p:spPr>
          <a:xfrm>
            <a:off x="10611060" y="6317795"/>
            <a:ext cx="1079360" cy="427085"/>
          </a:xfrm>
          <a:prstGeom prst="rect">
            <a:avLst/>
          </a:prstGeom>
        </p:spPr>
      </p:pic>
    </p:spTree>
    <p:extLst>
      <p:ext uri="{BB962C8B-B14F-4D97-AF65-F5344CB8AC3E}">
        <p14:creationId xmlns:p14="http://schemas.microsoft.com/office/powerpoint/2010/main" val="1830155774"/>
      </p:ext>
    </p:extLst>
  </p:cSld>
  <p:clrMap bg1="lt1" tx1="dk1" bg2="lt2" tx2="dk2" accent1="accent1" accent2="accent2" accent3="accent3" accent4="accent4" accent5="accent5" accent6="accent6" hlink="hlink" folHlink="folHlink"/>
  <p:sldLayoutIdLst>
    <p:sldLayoutId id="2147483659" r:id="rId1"/>
    <p:sldLayoutId id="2147483663" r:id="rId2"/>
    <p:sldLayoutId id="2147483664" r:id="rId3"/>
    <p:sldLayoutId id="2147483665" r:id="rId4"/>
    <p:sldLayoutId id="2147483649" r:id="rId5"/>
    <p:sldLayoutId id="2147483661" r:id="rId6"/>
    <p:sldLayoutId id="2147483662" r:id="rId7"/>
    <p:sldLayoutId id="2147483655" r:id="rId8"/>
    <p:sldLayoutId id="2147483656" r:id="rId9"/>
    <p:sldLayoutId id="2147483657" r:id="rId10"/>
    <p:sldLayoutId id="2147483660" r:id="rId11"/>
    <p:sldLayoutId id="2147483667" r:id="rId12"/>
    <p:sldLayoutId id="2147483666" r:id="rId13"/>
    <p:sldLayoutId id="2147483689" r:id="rId14"/>
  </p:sldLayoutIdLst>
  <p:hf hdr="0" dt="0"/>
  <p:txStyles>
    <p:titleStyle>
      <a:lvl1pPr algn="l" defTabSz="914400" rtl="0" eaLnBrk="1" latinLnBrk="0" hangingPunct="1">
        <a:lnSpc>
          <a:spcPct val="90000"/>
        </a:lnSpc>
        <a:spcBef>
          <a:spcPct val="0"/>
        </a:spcBef>
        <a:buNone/>
        <a:defRPr sz="3600" b="1" i="0" kern="1200">
          <a:solidFill>
            <a:srgbClr val="1D3B6E"/>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lumMod val="65000"/>
              <a:lumOff val="3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6256000" h="9144000">
                <a:moveTo>
                  <a:pt x="16256000" y="0"/>
                </a:moveTo>
                <a:lnTo>
                  <a:pt x="0" y="0"/>
                </a:lnTo>
                <a:lnTo>
                  <a:pt x="0" y="9144000"/>
                </a:lnTo>
                <a:lnTo>
                  <a:pt x="16256000" y="9144000"/>
                </a:lnTo>
                <a:lnTo>
                  <a:pt x="16256000" y="0"/>
                </a:lnTo>
                <a:close/>
              </a:path>
            </a:pathLst>
          </a:custGeom>
          <a:solidFill>
            <a:srgbClr val="DFEAF0"/>
          </a:solidFill>
        </p:spPr>
        <p:txBody>
          <a:bodyPr wrap="square" lIns="0" tIns="0" rIns="0" bIns="0" rtlCol="0"/>
          <a:lstStyle/>
          <a:p>
            <a:endParaRPr sz="1350"/>
          </a:p>
        </p:txBody>
      </p:sp>
      <p:sp>
        <p:nvSpPr>
          <p:cNvPr id="17" name="bg object 17"/>
          <p:cNvSpPr/>
          <p:nvPr/>
        </p:nvSpPr>
        <p:spPr>
          <a:xfrm>
            <a:off x="0" y="6748596"/>
            <a:ext cx="12192000" cy="58579"/>
          </a:xfrm>
          <a:custGeom>
            <a:avLst/>
            <a:gdLst/>
            <a:ahLst/>
            <a:cxnLst/>
            <a:rect l="l" t="t" r="r" b="b"/>
            <a:pathLst>
              <a:path w="16256000" h="78104">
                <a:moveTo>
                  <a:pt x="16256000" y="584"/>
                </a:moveTo>
                <a:lnTo>
                  <a:pt x="8360334" y="495"/>
                </a:lnTo>
                <a:lnTo>
                  <a:pt x="8317865" y="0"/>
                </a:lnTo>
                <a:lnTo>
                  <a:pt x="8317852" y="596"/>
                </a:lnTo>
                <a:lnTo>
                  <a:pt x="0" y="558"/>
                </a:lnTo>
                <a:lnTo>
                  <a:pt x="0" y="22415"/>
                </a:lnTo>
                <a:lnTo>
                  <a:pt x="36207" y="7035"/>
                </a:lnTo>
                <a:lnTo>
                  <a:pt x="206552" y="77762"/>
                </a:lnTo>
                <a:lnTo>
                  <a:pt x="376377" y="7124"/>
                </a:lnTo>
                <a:lnTo>
                  <a:pt x="546849" y="77762"/>
                </a:lnTo>
                <a:lnTo>
                  <a:pt x="712254" y="8864"/>
                </a:lnTo>
                <a:lnTo>
                  <a:pt x="878230" y="77762"/>
                </a:lnTo>
                <a:lnTo>
                  <a:pt x="1043825" y="8864"/>
                </a:lnTo>
                <a:lnTo>
                  <a:pt x="1048004" y="7124"/>
                </a:lnTo>
                <a:lnTo>
                  <a:pt x="1048219" y="7035"/>
                </a:lnTo>
                <a:lnTo>
                  <a:pt x="1048588" y="6883"/>
                </a:lnTo>
                <a:lnTo>
                  <a:pt x="1213980" y="77635"/>
                </a:lnTo>
                <a:lnTo>
                  <a:pt x="1379321" y="6946"/>
                </a:lnTo>
                <a:lnTo>
                  <a:pt x="1549819" y="77762"/>
                </a:lnTo>
                <a:lnTo>
                  <a:pt x="1710905" y="10820"/>
                </a:lnTo>
                <a:lnTo>
                  <a:pt x="1872538" y="77622"/>
                </a:lnTo>
                <a:lnTo>
                  <a:pt x="2033892" y="10820"/>
                </a:lnTo>
                <a:lnTo>
                  <a:pt x="2043226" y="6959"/>
                </a:lnTo>
                <a:lnTo>
                  <a:pt x="2208453" y="77647"/>
                </a:lnTo>
                <a:lnTo>
                  <a:pt x="2373617" y="6959"/>
                </a:lnTo>
                <a:lnTo>
                  <a:pt x="2544165" y="77724"/>
                </a:lnTo>
                <a:lnTo>
                  <a:pt x="2705557" y="10820"/>
                </a:lnTo>
                <a:lnTo>
                  <a:pt x="2867101" y="77736"/>
                </a:lnTo>
                <a:lnTo>
                  <a:pt x="3027934" y="10820"/>
                </a:lnTo>
                <a:lnTo>
                  <a:pt x="3037243" y="6946"/>
                </a:lnTo>
                <a:lnTo>
                  <a:pt x="3037408" y="6883"/>
                </a:lnTo>
                <a:lnTo>
                  <a:pt x="3202775" y="77622"/>
                </a:lnTo>
                <a:lnTo>
                  <a:pt x="3368027" y="6997"/>
                </a:lnTo>
                <a:lnTo>
                  <a:pt x="3538842" y="77711"/>
                </a:lnTo>
                <a:lnTo>
                  <a:pt x="3704336" y="8877"/>
                </a:lnTo>
                <a:lnTo>
                  <a:pt x="3870134" y="77787"/>
                </a:lnTo>
                <a:lnTo>
                  <a:pt x="4035793" y="8877"/>
                </a:lnTo>
                <a:lnTo>
                  <a:pt x="4040009" y="7124"/>
                </a:lnTo>
                <a:lnTo>
                  <a:pt x="4210481" y="77724"/>
                </a:lnTo>
                <a:lnTo>
                  <a:pt x="4380192" y="7124"/>
                </a:lnTo>
                <a:lnTo>
                  <a:pt x="4380496" y="6997"/>
                </a:lnTo>
                <a:lnTo>
                  <a:pt x="4380776" y="6883"/>
                </a:lnTo>
                <a:lnTo>
                  <a:pt x="4546193" y="77647"/>
                </a:lnTo>
                <a:lnTo>
                  <a:pt x="4702772" y="10680"/>
                </a:lnTo>
                <a:lnTo>
                  <a:pt x="4864595" y="77736"/>
                </a:lnTo>
                <a:lnTo>
                  <a:pt x="5025872" y="10680"/>
                </a:lnTo>
                <a:lnTo>
                  <a:pt x="5034254" y="7200"/>
                </a:lnTo>
                <a:lnTo>
                  <a:pt x="5204879" y="77673"/>
                </a:lnTo>
                <a:lnTo>
                  <a:pt x="5374551" y="7200"/>
                </a:lnTo>
                <a:lnTo>
                  <a:pt x="5375135" y="6959"/>
                </a:lnTo>
                <a:lnTo>
                  <a:pt x="5540349" y="77470"/>
                </a:lnTo>
                <a:lnTo>
                  <a:pt x="5697626" y="10604"/>
                </a:lnTo>
                <a:lnTo>
                  <a:pt x="5854712" y="77622"/>
                </a:lnTo>
                <a:lnTo>
                  <a:pt x="6011240" y="10604"/>
                </a:lnTo>
                <a:lnTo>
                  <a:pt x="6019749" y="6959"/>
                </a:lnTo>
                <a:lnTo>
                  <a:pt x="6190386" y="77724"/>
                </a:lnTo>
                <a:lnTo>
                  <a:pt x="6360592" y="7112"/>
                </a:lnTo>
                <a:lnTo>
                  <a:pt x="6530441" y="77711"/>
                </a:lnTo>
                <a:lnTo>
                  <a:pt x="6696570" y="8890"/>
                </a:lnTo>
                <a:lnTo>
                  <a:pt x="6861962" y="77762"/>
                </a:lnTo>
                <a:lnTo>
                  <a:pt x="7027926" y="8890"/>
                </a:lnTo>
                <a:lnTo>
                  <a:pt x="7032206" y="7112"/>
                </a:lnTo>
                <a:lnTo>
                  <a:pt x="7032523" y="6985"/>
                </a:lnTo>
                <a:lnTo>
                  <a:pt x="7197712" y="77457"/>
                </a:lnTo>
                <a:lnTo>
                  <a:pt x="7363384" y="7010"/>
                </a:lnTo>
                <a:lnTo>
                  <a:pt x="7533691" y="77724"/>
                </a:lnTo>
                <a:lnTo>
                  <a:pt x="7695108" y="10833"/>
                </a:lnTo>
                <a:lnTo>
                  <a:pt x="7856677" y="77724"/>
                </a:lnTo>
                <a:lnTo>
                  <a:pt x="8017434" y="10833"/>
                </a:lnTo>
                <a:lnTo>
                  <a:pt x="8026616" y="7010"/>
                </a:lnTo>
                <a:lnTo>
                  <a:pt x="8026768" y="6946"/>
                </a:lnTo>
                <a:lnTo>
                  <a:pt x="8026933" y="6883"/>
                </a:lnTo>
                <a:lnTo>
                  <a:pt x="8189976" y="76619"/>
                </a:lnTo>
                <a:lnTo>
                  <a:pt x="8317535" y="27381"/>
                </a:lnTo>
                <a:lnTo>
                  <a:pt x="8370633" y="7531"/>
                </a:lnTo>
                <a:lnTo>
                  <a:pt x="8539518" y="77685"/>
                </a:lnTo>
                <a:lnTo>
                  <a:pt x="8708987" y="7531"/>
                </a:lnTo>
                <a:lnTo>
                  <a:pt x="8709889" y="7162"/>
                </a:lnTo>
                <a:lnTo>
                  <a:pt x="8879891" y="77762"/>
                </a:lnTo>
                <a:lnTo>
                  <a:pt x="9041473" y="10617"/>
                </a:lnTo>
                <a:lnTo>
                  <a:pt x="9197988" y="77495"/>
                </a:lnTo>
                <a:lnTo>
                  <a:pt x="9355252" y="10617"/>
                </a:lnTo>
                <a:lnTo>
                  <a:pt x="9363367" y="7162"/>
                </a:lnTo>
                <a:lnTo>
                  <a:pt x="9363735" y="7010"/>
                </a:lnTo>
                <a:lnTo>
                  <a:pt x="9534169" y="77774"/>
                </a:lnTo>
                <a:lnTo>
                  <a:pt x="9704222" y="7010"/>
                </a:lnTo>
                <a:lnTo>
                  <a:pt x="9704540" y="6883"/>
                </a:lnTo>
                <a:lnTo>
                  <a:pt x="9869703" y="77546"/>
                </a:lnTo>
                <a:lnTo>
                  <a:pt x="10035705" y="6883"/>
                </a:lnTo>
                <a:lnTo>
                  <a:pt x="10039883" y="5105"/>
                </a:lnTo>
                <a:lnTo>
                  <a:pt x="10210051" y="77368"/>
                </a:lnTo>
                <a:lnTo>
                  <a:pt x="10375684" y="7035"/>
                </a:lnTo>
                <a:lnTo>
                  <a:pt x="10546029" y="77762"/>
                </a:lnTo>
                <a:lnTo>
                  <a:pt x="10715854" y="7124"/>
                </a:lnTo>
                <a:lnTo>
                  <a:pt x="10886326" y="77762"/>
                </a:lnTo>
                <a:lnTo>
                  <a:pt x="11051731" y="8864"/>
                </a:lnTo>
                <a:lnTo>
                  <a:pt x="11217707" y="77762"/>
                </a:lnTo>
                <a:lnTo>
                  <a:pt x="11383302" y="8864"/>
                </a:lnTo>
                <a:lnTo>
                  <a:pt x="11387480" y="7124"/>
                </a:lnTo>
                <a:lnTo>
                  <a:pt x="11387696" y="7035"/>
                </a:lnTo>
                <a:lnTo>
                  <a:pt x="11388065" y="6883"/>
                </a:lnTo>
                <a:lnTo>
                  <a:pt x="11553457" y="77635"/>
                </a:lnTo>
                <a:lnTo>
                  <a:pt x="11718798" y="6946"/>
                </a:lnTo>
                <a:lnTo>
                  <a:pt x="11889296" y="77762"/>
                </a:lnTo>
                <a:lnTo>
                  <a:pt x="12050382" y="10820"/>
                </a:lnTo>
                <a:lnTo>
                  <a:pt x="12212015" y="77622"/>
                </a:lnTo>
                <a:lnTo>
                  <a:pt x="12373369" y="10820"/>
                </a:lnTo>
                <a:lnTo>
                  <a:pt x="12382703" y="6959"/>
                </a:lnTo>
                <a:lnTo>
                  <a:pt x="12547930" y="77647"/>
                </a:lnTo>
                <a:lnTo>
                  <a:pt x="12713094" y="6959"/>
                </a:lnTo>
                <a:lnTo>
                  <a:pt x="12883642" y="77724"/>
                </a:lnTo>
                <a:lnTo>
                  <a:pt x="13045034" y="10820"/>
                </a:lnTo>
                <a:lnTo>
                  <a:pt x="13206578" y="77736"/>
                </a:lnTo>
                <a:lnTo>
                  <a:pt x="13367411" y="10820"/>
                </a:lnTo>
                <a:lnTo>
                  <a:pt x="13376720" y="6946"/>
                </a:lnTo>
                <a:lnTo>
                  <a:pt x="13376885" y="6883"/>
                </a:lnTo>
                <a:lnTo>
                  <a:pt x="13542251" y="77622"/>
                </a:lnTo>
                <a:lnTo>
                  <a:pt x="13707504" y="6997"/>
                </a:lnTo>
                <a:lnTo>
                  <a:pt x="13878319" y="77711"/>
                </a:lnTo>
                <a:lnTo>
                  <a:pt x="14043813" y="8877"/>
                </a:lnTo>
                <a:lnTo>
                  <a:pt x="14209611" y="77787"/>
                </a:lnTo>
                <a:lnTo>
                  <a:pt x="14375270" y="8877"/>
                </a:lnTo>
                <a:lnTo>
                  <a:pt x="14379486" y="7124"/>
                </a:lnTo>
                <a:lnTo>
                  <a:pt x="14549958" y="77724"/>
                </a:lnTo>
                <a:lnTo>
                  <a:pt x="14719668" y="7124"/>
                </a:lnTo>
                <a:lnTo>
                  <a:pt x="14719973" y="6997"/>
                </a:lnTo>
                <a:lnTo>
                  <a:pt x="14720253" y="6883"/>
                </a:lnTo>
                <a:lnTo>
                  <a:pt x="14885670" y="77647"/>
                </a:lnTo>
                <a:lnTo>
                  <a:pt x="15042249" y="10680"/>
                </a:lnTo>
                <a:lnTo>
                  <a:pt x="15204072" y="77736"/>
                </a:lnTo>
                <a:lnTo>
                  <a:pt x="15365349" y="10680"/>
                </a:lnTo>
                <a:lnTo>
                  <a:pt x="15373731" y="7200"/>
                </a:lnTo>
                <a:lnTo>
                  <a:pt x="15544356" y="77673"/>
                </a:lnTo>
                <a:lnTo>
                  <a:pt x="15714028" y="7200"/>
                </a:lnTo>
                <a:lnTo>
                  <a:pt x="15714612" y="6959"/>
                </a:lnTo>
                <a:lnTo>
                  <a:pt x="15879826" y="77470"/>
                </a:lnTo>
                <a:lnTo>
                  <a:pt x="16037103" y="10604"/>
                </a:lnTo>
                <a:lnTo>
                  <a:pt x="16194189" y="77622"/>
                </a:lnTo>
                <a:lnTo>
                  <a:pt x="16256000" y="51168"/>
                </a:lnTo>
                <a:lnTo>
                  <a:pt x="16256000" y="10604"/>
                </a:lnTo>
                <a:lnTo>
                  <a:pt x="16256000" y="6959"/>
                </a:lnTo>
                <a:lnTo>
                  <a:pt x="16256000" y="5105"/>
                </a:lnTo>
                <a:lnTo>
                  <a:pt x="16256000" y="584"/>
                </a:lnTo>
                <a:close/>
              </a:path>
            </a:pathLst>
          </a:custGeom>
          <a:solidFill>
            <a:srgbClr val="2A9FBC"/>
          </a:solidFill>
        </p:spPr>
        <p:txBody>
          <a:bodyPr wrap="square" lIns="0" tIns="0" rIns="0" bIns="0" rtlCol="0"/>
          <a:lstStyle/>
          <a:p>
            <a:endParaRPr sz="1350"/>
          </a:p>
        </p:txBody>
      </p:sp>
      <p:pic>
        <p:nvPicPr>
          <p:cNvPr id="18" name="bg object 18"/>
          <p:cNvPicPr/>
          <p:nvPr/>
        </p:nvPicPr>
        <p:blipFill>
          <a:blip r:embed="rId7" cstate="print"/>
          <a:stretch>
            <a:fillRect/>
          </a:stretch>
        </p:blipFill>
        <p:spPr>
          <a:xfrm>
            <a:off x="6276214" y="6537087"/>
            <a:ext cx="4904963" cy="172772"/>
          </a:xfrm>
          <a:prstGeom prst="rect">
            <a:avLst/>
          </a:prstGeom>
        </p:spPr>
      </p:pic>
      <p:pic>
        <p:nvPicPr>
          <p:cNvPr id="19" name="bg object 19"/>
          <p:cNvPicPr/>
          <p:nvPr/>
        </p:nvPicPr>
        <p:blipFill>
          <a:blip r:embed="rId8" cstate="print"/>
          <a:stretch>
            <a:fillRect/>
          </a:stretch>
        </p:blipFill>
        <p:spPr>
          <a:xfrm>
            <a:off x="0" y="6537087"/>
            <a:ext cx="3389822" cy="172772"/>
          </a:xfrm>
          <a:prstGeom prst="rect">
            <a:avLst/>
          </a:prstGeom>
        </p:spPr>
      </p:pic>
      <p:pic>
        <p:nvPicPr>
          <p:cNvPr id="20" name="bg object 20"/>
          <p:cNvPicPr/>
          <p:nvPr/>
        </p:nvPicPr>
        <p:blipFill>
          <a:blip r:embed="rId9" cstate="print"/>
          <a:stretch>
            <a:fillRect/>
          </a:stretch>
        </p:blipFill>
        <p:spPr>
          <a:xfrm>
            <a:off x="11228881" y="6537087"/>
            <a:ext cx="963119" cy="172772"/>
          </a:xfrm>
          <a:prstGeom prst="rect">
            <a:avLst/>
          </a:prstGeom>
        </p:spPr>
      </p:pic>
      <p:pic>
        <p:nvPicPr>
          <p:cNvPr id="21" name="bg object 21"/>
          <p:cNvPicPr/>
          <p:nvPr/>
        </p:nvPicPr>
        <p:blipFill>
          <a:blip r:embed="rId10" cstate="print"/>
          <a:stretch>
            <a:fillRect/>
          </a:stretch>
        </p:blipFill>
        <p:spPr>
          <a:xfrm>
            <a:off x="3437527" y="6537087"/>
            <a:ext cx="2784297" cy="172772"/>
          </a:xfrm>
          <a:prstGeom prst="rect">
            <a:avLst/>
          </a:prstGeom>
        </p:spPr>
      </p:pic>
      <p:sp>
        <p:nvSpPr>
          <p:cNvPr id="22" name="bg object 22"/>
          <p:cNvSpPr/>
          <p:nvPr/>
        </p:nvSpPr>
        <p:spPr>
          <a:xfrm>
            <a:off x="0" y="6803622"/>
            <a:ext cx="12192000" cy="54769"/>
          </a:xfrm>
          <a:custGeom>
            <a:avLst/>
            <a:gdLst/>
            <a:ahLst/>
            <a:cxnLst/>
            <a:rect l="l" t="t" r="r" b="b"/>
            <a:pathLst>
              <a:path w="16256000" h="73025">
                <a:moveTo>
                  <a:pt x="6530238" y="72504"/>
                </a:moveTo>
                <a:lnTo>
                  <a:pt x="6526454" y="70904"/>
                </a:lnTo>
                <a:lnTo>
                  <a:pt x="6526098" y="70751"/>
                </a:lnTo>
                <a:lnTo>
                  <a:pt x="6360477" y="419"/>
                </a:lnTo>
                <a:lnTo>
                  <a:pt x="6194857" y="70751"/>
                </a:lnTo>
                <a:lnTo>
                  <a:pt x="6194641" y="70662"/>
                </a:lnTo>
                <a:lnTo>
                  <a:pt x="6024499" y="25"/>
                </a:lnTo>
                <a:lnTo>
                  <a:pt x="5854674" y="70662"/>
                </a:lnTo>
                <a:lnTo>
                  <a:pt x="5850471" y="68922"/>
                </a:lnTo>
                <a:lnTo>
                  <a:pt x="5684202" y="25"/>
                </a:lnTo>
                <a:lnTo>
                  <a:pt x="5518823" y="68922"/>
                </a:lnTo>
                <a:lnTo>
                  <a:pt x="5352821" y="25"/>
                </a:lnTo>
                <a:lnTo>
                  <a:pt x="5182463" y="70904"/>
                </a:lnTo>
                <a:lnTo>
                  <a:pt x="5182311" y="70840"/>
                </a:lnTo>
                <a:lnTo>
                  <a:pt x="5017071" y="152"/>
                </a:lnTo>
                <a:lnTo>
                  <a:pt x="4851730" y="70840"/>
                </a:lnTo>
                <a:lnTo>
                  <a:pt x="4842408" y="66967"/>
                </a:lnTo>
                <a:lnTo>
                  <a:pt x="4681232" y="25"/>
                </a:lnTo>
                <a:lnTo>
                  <a:pt x="4520146" y="66967"/>
                </a:lnTo>
                <a:lnTo>
                  <a:pt x="4358513" y="165"/>
                </a:lnTo>
                <a:lnTo>
                  <a:pt x="4187825" y="70827"/>
                </a:lnTo>
                <a:lnTo>
                  <a:pt x="4022598" y="139"/>
                </a:lnTo>
                <a:lnTo>
                  <a:pt x="3857396" y="70840"/>
                </a:lnTo>
                <a:lnTo>
                  <a:pt x="3848062" y="66967"/>
                </a:lnTo>
                <a:lnTo>
                  <a:pt x="3686886" y="63"/>
                </a:lnTo>
                <a:lnTo>
                  <a:pt x="3525494" y="66967"/>
                </a:lnTo>
                <a:lnTo>
                  <a:pt x="3363950" y="50"/>
                </a:lnTo>
                <a:lnTo>
                  <a:pt x="3193643" y="70904"/>
                </a:lnTo>
                <a:lnTo>
                  <a:pt x="3193377" y="70789"/>
                </a:lnTo>
                <a:lnTo>
                  <a:pt x="3028277" y="165"/>
                </a:lnTo>
                <a:lnTo>
                  <a:pt x="2863024" y="70789"/>
                </a:lnTo>
                <a:lnTo>
                  <a:pt x="2862719" y="70662"/>
                </a:lnTo>
                <a:lnTo>
                  <a:pt x="2858478" y="68910"/>
                </a:lnTo>
                <a:lnTo>
                  <a:pt x="2692209" y="76"/>
                </a:lnTo>
                <a:lnTo>
                  <a:pt x="2526715" y="68910"/>
                </a:lnTo>
                <a:lnTo>
                  <a:pt x="2360917" y="0"/>
                </a:lnTo>
                <a:lnTo>
                  <a:pt x="2191042" y="70662"/>
                </a:lnTo>
                <a:lnTo>
                  <a:pt x="2020570" y="63"/>
                </a:lnTo>
                <a:lnTo>
                  <a:pt x="1850275" y="70904"/>
                </a:lnTo>
                <a:lnTo>
                  <a:pt x="1850123" y="70840"/>
                </a:lnTo>
                <a:lnTo>
                  <a:pt x="1849526" y="70586"/>
                </a:lnTo>
                <a:lnTo>
                  <a:pt x="1841398" y="67106"/>
                </a:lnTo>
                <a:lnTo>
                  <a:pt x="1684858" y="139"/>
                </a:lnTo>
                <a:lnTo>
                  <a:pt x="1528279" y="67106"/>
                </a:lnTo>
                <a:lnTo>
                  <a:pt x="1366456" y="50"/>
                </a:lnTo>
                <a:lnTo>
                  <a:pt x="1196797" y="70586"/>
                </a:lnTo>
                <a:lnTo>
                  <a:pt x="1026172" y="114"/>
                </a:lnTo>
                <a:lnTo>
                  <a:pt x="855916" y="70827"/>
                </a:lnTo>
                <a:lnTo>
                  <a:pt x="847369" y="67183"/>
                </a:lnTo>
                <a:lnTo>
                  <a:pt x="690702" y="317"/>
                </a:lnTo>
                <a:lnTo>
                  <a:pt x="533425" y="67183"/>
                </a:lnTo>
                <a:lnTo>
                  <a:pt x="376339" y="165"/>
                </a:lnTo>
                <a:lnTo>
                  <a:pt x="211264" y="70840"/>
                </a:lnTo>
                <a:lnTo>
                  <a:pt x="40665" y="63"/>
                </a:lnTo>
                <a:lnTo>
                  <a:pt x="0" y="16941"/>
                </a:lnTo>
                <a:lnTo>
                  <a:pt x="0" y="72504"/>
                </a:lnTo>
                <a:lnTo>
                  <a:pt x="6530238" y="72504"/>
                </a:lnTo>
                <a:close/>
              </a:path>
              <a:path w="16256000" h="73025">
                <a:moveTo>
                  <a:pt x="16256000" y="44424"/>
                </a:moveTo>
                <a:lnTo>
                  <a:pt x="16192919" y="70662"/>
                </a:lnTo>
                <a:lnTo>
                  <a:pt x="16188728" y="68922"/>
                </a:lnTo>
                <a:lnTo>
                  <a:pt x="16022435" y="25"/>
                </a:lnTo>
                <a:lnTo>
                  <a:pt x="15857030" y="68922"/>
                </a:lnTo>
                <a:lnTo>
                  <a:pt x="15691053" y="25"/>
                </a:lnTo>
                <a:lnTo>
                  <a:pt x="15520696" y="70904"/>
                </a:lnTo>
                <a:lnTo>
                  <a:pt x="15520556" y="70840"/>
                </a:lnTo>
                <a:lnTo>
                  <a:pt x="15355304" y="152"/>
                </a:lnTo>
                <a:lnTo>
                  <a:pt x="15189962" y="70840"/>
                </a:lnTo>
                <a:lnTo>
                  <a:pt x="15180640" y="66967"/>
                </a:lnTo>
                <a:lnTo>
                  <a:pt x="15019465" y="25"/>
                </a:lnTo>
                <a:lnTo>
                  <a:pt x="14858403" y="66967"/>
                </a:lnTo>
                <a:lnTo>
                  <a:pt x="14696745" y="165"/>
                </a:lnTo>
                <a:lnTo>
                  <a:pt x="14526057" y="70827"/>
                </a:lnTo>
                <a:lnTo>
                  <a:pt x="14360830" y="139"/>
                </a:lnTo>
                <a:lnTo>
                  <a:pt x="14195628" y="70840"/>
                </a:lnTo>
                <a:lnTo>
                  <a:pt x="14186307" y="66967"/>
                </a:lnTo>
                <a:lnTo>
                  <a:pt x="14025118" y="63"/>
                </a:lnTo>
                <a:lnTo>
                  <a:pt x="13863752" y="66967"/>
                </a:lnTo>
                <a:lnTo>
                  <a:pt x="13702183" y="50"/>
                </a:lnTo>
                <a:lnTo>
                  <a:pt x="13531876" y="70904"/>
                </a:lnTo>
                <a:lnTo>
                  <a:pt x="13531609" y="70789"/>
                </a:lnTo>
                <a:lnTo>
                  <a:pt x="13366509" y="165"/>
                </a:lnTo>
                <a:lnTo>
                  <a:pt x="13201282" y="70789"/>
                </a:lnTo>
                <a:lnTo>
                  <a:pt x="13200952" y="70662"/>
                </a:lnTo>
                <a:lnTo>
                  <a:pt x="13196723" y="68910"/>
                </a:lnTo>
                <a:lnTo>
                  <a:pt x="13030441" y="76"/>
                </a:lnTo>
                <a:lnTo>
                  <a:pt x="12864973" y="68910"/>
                </a:lnTo>
                <a:lnTo>
                  <a:pt x="12699149" y="0"/>
                </a:lnTo>
                <a:lnTo>
                  <a:pt x="12529274" y="70662"/>
                </a:lnTo>
                <a:lnTo>
                  <a:pt x="12358802" y="63"/>
                </a:lnTo>
                <a:lnTo>
                  <a:pt x="12188508" y="70904"/>
                </a:lnTo>
                <a:lnTo>
                  <a:pt x="12188368" y="70840"/>
                </a:lnTo>
                <a:lnTo>
                  <a:pt x="12187771" y="70586"/>
                </a:lnTo>
                <a:lnTo>
                  <a:pt x="12179630" y="67106"/>
                </a:lnTo>
                <a:lnTo>
                  <a:pt x="12023090" y="139"/>
                </a:lnTo>
                <a:lnTo>
                  <a:pt x="11866512" y="67106"/>
                </a:lnTo>
                <a:lnTo>
                  <a:pt x="11704688" y="50"/>
                </a:lnTo>
                <a:lnTo>
                  <a:pt x="11535029" y="70586"/>
                </a:lnTo>
                <a:lnTo>
                  <a:pt x="11364405" y="114"/>
                </a:lnTo>
                <a:lnTo>
                  <a:pt x="11194148" y="70827"/>
                </a:lnTo>
                <a:lnTo>
                  <a:pt x="11185614" y="67183"/>
                </a:lnTo>
                <a:lnTo>
                  <a:pt x="11028934" y="317"/>
                </a:lnTo>
                <a:lnTo>
                  <a:pt x="10871657" y="67183"/>
                </a:lnTo>
                <a:lnTo>
                  <a:pt x="10714571" y="165"/>
                </a:lnTo>
                <a:lnTo>
                  <a:pt x="10549496" y="70840"/>
                </a:lnTo>
                <a:lnTo>
                  <a:pt x="10549103" y="70675"/>
                </a:lnTo>
                <a:lnTo>
                  <a:pt x="10378897" y="63"/>
                </a:lnTo>
                <a:lnTo>
                  <a:pt x="10208717" y="70675"/>
                </a:lnTo>
                <a:lnTo>
                  <a:pt x="10204425" y="68897"/>
                </a:lnTo>
                <a:lnTo>
                  <a:pt x="10038842" y="76"/>
                </a:lnTo>
                <a:lnTo>
                  <a:pt x="9872713" y="68897"/>
                </a:lnTo>
                <a:lnTo>
                  <a:pt x="9707321" y="25"/>
                </a:lnTo>
                <a:lnTo>
                  <a:pt x="9536760" y="70802"/>
                </a:lnTo>
                <a:lnTo>
                  <a:pt x="9371571" y="330"/>
                </a:lnTo>
                <a:lnTo>
                  <a:pt x="9205900" y="70777"/>
                </a:lnTo>
                <a:lnTo>
                  <a:pt x="9196692" y="66954"/>
                </a:lnTo>
                <a:lnTo>
                  <a:pt x="9035593" y="63"/>
                </a:lnTo>
                <a:lnTo>
                  <a:pt x="8874176" y="66954"/>
                </a:lnTo>
                <a:lnTo>
                  <a:pt x="8712606" y="63"/>
                </a:lnTo>
                <a:lnTo>
                  <a:pt x="8542350" y="70904"/>
                </a:lnTo>
                <a:lnTo>
                  <a:pt x="8379307" y="1168"/>
                </a:lnTo>
                <a:lnTo>
                  <a:pt x="8237093" y="56070"/>
                </a:lnTo>
                <a:lnTo>
                  <a:pt x="8237093" y="56286"/>
                </a:lnTo>
                <a:lnTo>
                  <a:pt x="8199895" y="70256"/>
                </a:lnTo>
                <a:lnTo>
                  <a:pt x="8031010" y="101"/>
                </a:lnTo>
                <a:lnTo>
                  <a:pt x="7860639" y="70624"/>
                </a:lnTo>
                <a:lnTo>
                  <a:pt x="7852321" y="67170"/>
                </a:lnTo>
                <a:lnTo>
                  <a:pt x="7690637" y="25"/>
                </a:lnTo>
                <a:lnTo>
                  <a:pt x="7529055" y="67170"/>
                </a:lnTo>
                <a:lnTo>
                  <a:pt x="7372540" y="292"/>
                </a:lnTo>
                <a:lnTo>
                  <a:pt x="7206793" y="70777"/>
                </a:lnTo>
                <a:lnTo>
                  <a:pt x="7036359" y="12"/>
                </a:lnTo>
                <a:lnTo>
                  <a:pt x="6865988" y="70904"/>
                </a:lnTo>
                <a:lnTo>
                  <a:pt x="6700825" y="241"/>
                </a:lnTo>
                <a:lnTo>
                  <a:pt x="6531051" y="72504"/>
                </a:lnTo>
                <a:lnTo>
                  <a:pt x="8237093" y="72504"/>
                </a:lnTo>
                <a:lnTo>
                  <a:pt x="8252727" y="72504"/>
                </a:lnTo>
                <a:lnTo>
                  <a:pt x="16256000" y="72504"/>
                </a:lnTo>
                <a:lnTo>
                  <a:pt x="16256000" y="70904"/>
                </a:lnTo>
                <a:lnTo>
                  <a:pt x="16256000" y="70662"/>
                </a:lnTo>
                <a:lnTo>
                  <a:pt x="16256000" y="44424"/>
                </a:lnTo>
                <a:close/>
              </a:path>
            </a:pathLst>
          </a:custGeom>
          <a:solidFill>
            <a:srgbClr val="1D426B"/>
          </a:solidFill>
        </p:spPr>
        <p:txBody>
          <a:bodyPr wrap="square" lIns="0" tIns="0" rIns="0" bIns="0" rtlCol="0"/>
          <a:lstStyle/>
          <a:p>
            <a:endParaRPr sz="1350"/>
          </a:p>
        </p:txBody>
      </p:sp>
      <p:pic>
        <p:nvPicPr>
          <p:cNvPr id="23" name="bg object 23"/>
          <p:cNvPicPr/>
          <p:nvPr/>
        </p:nvPicPr>
        <p:blipFill>
          <a:blip r:embed="rId11" cstate="print"/>
          <a:stretch>
            <a:fillRect/>
          </a:stretch>
        </p:blipFill>
        <p:spPr>
          <a:xfrm>
            <a:off x="10591361" y="476259"/>
            <a:ext cx="1124388" cy="446167"/>
          </a:xfrm>
          <a:prstGeom prst="rect">
            <a:avLst/>
          </a:prstGeom>
        </p:spPr>
      </p:pic>
      <p:sp>
        <p:nvSpPr>
          <p:cNvPr id="2" name="Holder 2"/>
          <p:cNvSpPr>
            <a:spLocks noGrp="1"/>
          </p:cNvSpPr>
          <p:nvPr>
            <p:ph type="title"/>
          </p:nvPr>
        </p:nvSpPr>
        <p:spPr>
          <a:xfrm>
            <a:off x="466725" y="366713"/>
            <a:ext cx="11258550" cy="646331"/>
          </a:xfrm>
          <a:prstGeom prst="rect">
            <a:avLst/>
          </a:prstGeom>
        </p:spPr>
        <p:txBody>
          <a:bodyPr wrap="square" lIns="0" tIns="0" rIns="0" bIns="0">
            <a:spAutoFit/>
          </a:bodyPr>
          <a:lstStyle>
            <a:lvl1pPr>
              <a:defRPr sz="4200" b="1" i="0">
                <a:solidFill>
                  <a:schemeClr val="bg1"/>
                </a:solidFill>
                <a:latin typeface="Helvetica"/>
                <a:cs typeface="Helvetica"/>
              </a:defRPr>
            </a:lvl1pPr>
          </a:lstStyle>
          <a:p>
            <a:endParaRPr/>
          </a:p>
        </p:txBody>
      </p:sp>
      <p:sp>
        <p:nvSpPr>
          <p:cNvPr id="3" name="Holder 3"/>
          <p:cNvSpPr>
            <a:spLocks noGrp="1"/>
          </p:cNvSpPr>
          <p:nvPr>
            <p:ph type="body" idx="1"/>
          </p:nvPr>
        </p:nvSpPr>
        <p:spPr>
          <a:xfrm>
            <a:off x="1735200" y="2511289"/>
            <a:ext cx="8721601" cy="369332"/>
          </a:xfrm>
          <a:prstGeom prst="rect">
            <a:avLst/>
          </a:prstGeom>
        </p:spPr>
        <p:txBody>
          <a:bodyPr wrap="square" lIns="0" tIns="0" rIns="0" bIns="0">
            <a:spAutoFit/>
          </a:bodyPr>
          <a:lstStyle>
            <a:lvl1pPr>
              <a:defRPr sz="2400" b="0" i="1">
                <a:solidFill>
                  <a:srgbClr val="11A0C0"/>
                </a:solidFill>
                <a:latin typeface="Open Sans"/>
                <a:cs typeface="Open Sans"/>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1/11/2023</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429291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17A5D718-225C-CADE-362D-74D514AB5F18}"/>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2051" name="Text Placeholder 2">
            <a:extLst>
              <a:ext uri="{FF2B5EF4-FFF2-40B4-BE49-F238E27FC236}">
                <a16:creationId xmlns:a16="http://schemas.microsoft.com/office/drawing/2014/main" id="{F2F12229-5F98-4165-90E8-06FC30254D1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a:extLst>
              <a:ext uri="{FF2B5EF4-FFF2-40B4-BE49-F238E27FC236}">
                <a16:creationId xmlns:a16="http://schemas.microsoft.com/office/drawing/2014/main" id="{547FDFED-3E7B-D6B1-F43D-2787A981C42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027">
                <a:solidFill>
                  <a:schemeClr val="tx1">
                    <a:tint val="75000"/>
                  </a:schemeClr>
                </a:solidFill>
              </a:defRPr>
            </a:lvl1pPr>
          </a:lstStyle>
          <a:p>
            <a:pPr>
              <a:defRPr/>
            </a:pPr>
            <a:fld id="{113F30CC-0841-4F72-9F69-40F2D9AB8BD7}" type="datetimeFigureOut">
              <a:rPr lang="en-AU"/>
              <a:pPr>
                <a:defRPr/>
              </a:pPr>
              <a:t>11/01/2023</a:t>
            </a:fld>
            <a:endParaRPr lang="en-AU"/>
          </a:p>
        </p:txBody>
      </p:sp>
      <p:sp>
        <p:nvSpPr>
          <p:cNvPr id="5" name="Footer Placeholder 4">
            <a:extLst>
              <a:ext uri="{FF2B5EF4-FFF2-40B4-BE49-F238E27FC236}">
                <a16:creationId xmlns:a16="http://schemas.microsoft.com/office/drawing/2014/main" id="{AF1CE207-1196-19F8-D2F3-9A7AA57D350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27">
                <a:solidFill>
                  <a:schemeClr val="tx1">
                    <a:tint val="75000"/>
                  </a:schemeClr>
                </a:solidFill>
              </a:defRPr>
            </a:lvl1pPr>
          </a:lstStyle>
          <a:p>
            <a:pPr>
              <a:defRPr/>
            </a:pPr>
            <a:endParaRPr lang="en-AU"/>
          </a:p>
        </p:txBody>
      </p:sp>
      <p:sp>
        <p:nvSpPr>
          <p:cNvPr id="6" name="Slide Number Placeholder 5">
            <a:extLst>
              <a:ext uri="{FF2B5EF4-FFF2-40B4-BE49-F238E27FC236}">
                <a16:creationId xmlns:a16="http://schemas.microsoft.com/office/drawing/2014/main" id="{BA2D1FF6-8022-498D-30BA-70DF80F827B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27">
                <a:solidFill>
                  <a:schemeClr val="tx1">
                    <a:tint val="75000"/>
                  </a:schemeClr>
                </a:solidFill>
              </a:defRPr>
            </a:lvl1pPr>
          </a:lstStyle>
          <a:p>
            <a:pPr>
              <a:defRPr/>
            </a:pPr>
            <a:fld id="{EAE809B6-FDA5-4803-B9FA-CD985379DFC8}" type="slidenum">
              <a:rPr lang="en-AU"/>
              <a:pPr>
                <a:defRPr/>
              </a:pPr>
              <a:t>‹#›</a:t>
            </a:fld>
            <a:endParaRPr lang="en-AU"/>
          </a:p>
        </p:txBody>
      </p:sp>
    </p:spTree>
    <p:extLst>
      <p:ext uri="{BB962C8B-B14F-4D97-AF65-F5344CB8AC3E}">
        <p14:creationId xmlns:p14="http://schemas.microsoft.com/office/powerpoint/2010/main" val="35365396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Lst>
  <p:txStyles>
    <p:titleStyle>
      <a:lvl1pPr algn="l" defTabSz="781050" rtl="0" eaLnBrk="0" fontAlgn="base" hangingPunct="0">
        <a:lnSpc>
          <a:spcPct val="90000"/>
        </a:lnSpc>
        <a:spcBef>
          <a:spcPct val="0"/>
        </a:spcBef>
        <a:spcAft>
          <a:spcPct val="0"/>
        </a:spcAft>
        <a:defRPr sz="3700" kern="1200">
          <a:solidFill>
            <a:schemeClr val="tx1"/>
          </a:solidFill>
          <a:latin typeface="+mj-lt"/>
          <a:ea typeface="+mj-ea"/>
          <a:cs typeface="+mj-cs"/>
        </a:defRPr>
      </a:lvl1pPr>
      <a:lvl2pPr algn="l" defTabSz="781050" rtl="0" eaLnBrk="0" fontAlgn="base" hangingPunct="0">
        <a:lnSpc>
          <a:spcPct val="90000"/>
        </a:lnSpc>
        <a:spcBef>
          <a:spcPct val="0"/>
        </a:spcBef>
        <a:spcAft>
          <a:spcPct val="0"/>
        </a:spcAft>
        <a:defRPr sz="3700">
          <a:solidFill>
            <a:schemeClr val="tx1"/>
          </a:solidFill>
          <a:latin typeface="Calibri Light" panose="020F0302020204030204" pitchFamily="34" charset="0"/>
          <a:ea typeface="新細明體" panose="02020500000000000000" pitchFamily="18" charset="-120"/>
        </a:defRPr>
      </a:lvl2pPr>
      <a:lvl3pPr algn="l" defTabSz="781050" rtl="0" eaLnBrk="0" fontAlgn="base" hangingPunct="0">
        <a:lnSpc>
          <a:spcPct val="90000"/>
        </a:lnSpc>
        <a:spcBef>
          <a:spcPct val="0"/>
        </a:spcBef>
        <a:spcAft>
          <a:spcPct val="0"/>
        </a:spcAft>
        <a:defRPr sz="3700">
          <a:solidFill>
            <a:schemeClr val="tx1"/>
          </a:solidFill>
          <a:latin typeface="Calibri Light" panose="020F0302020204030204" pitchFamily="34" charset="0"/>
          <a:ea typeface="新細明體" panose="02020500000000000000" pitchFamily="18" charset="-120"/>
        </a:defRPr>
      </a:lvl3pPr>
      <a:lvl4pPr algn="l" defTabSz="781050" rtl="0" eaLnBrk="0" fontAlgn="base" hangingPunct="0">
        <a:lnSpc>
          <a:spcPct val="90000"/>
        </a:lnSpc>
        <a:spcBef>
          <a:spcPct val="0"/>
        </a:spcBef>
        <a:spcAft>
          <a:spcPct val="0"/>
        </a:spcAft>
        <a:defRPr sz="3700">
          <a:solidFill>
            <a:schemeClr val="tx1"/>
          </a:solidFill>
          <a:latin typeface="Calibri Light" panose="020F0302020204030204" pitchFamily="34" charset="0"/>
          <a:ea typeface="新細明體" panose="02020500000000000000" pitchFamily="18" charset="-120"/>
        </a:defRPr>
      </a:lvl4pPr>
      <a:lvl5pPr algn="l" defTabSz="781050" rtl="0" eaLnBrk="0" fontAlgn="base" hangingPunct="0">
        <a:lnSpc>
          <a:spcPct val="90000"/>
        </a:lnSpc>
        <a:spcBef>
          <a:spcPct val="0"/>
        </a:spcBef>
        <a:spcAft>
          <a:spcPct val="0"/>
        </a:spcAft>
        <a:defRPr sz="3700">
          <a:solidFill>
            <a:schemeClr val="tx1"/>
          </a:solidFill>
          <a:latin typeface="Calibri Light" panose="020F0302020204030204" pitchFamily="34" charset="0"/>
          <a:ea typeface="新細明體" panose="02020500000000000000" pitchFamily="18" charset="-120"/>
        </a:defRPr>
      </a:lvl5pPr>
      <a:lvl6pPr marL="457200" algn="l" defTabSz="781050" rtl="0" fontAlgn="base">
        <a:lnSpc>
          <a:spcPct val="90000"/>
        </a:lnSpc>
        <a:spcBef>
          <a:spcPct val="0"/>
        </a:spcBef>
        <a:spcAft>
          <a:spcPct val="0"/>
        </a:spcAft>
        <a:defRPr sz="3700">
          <a:solidFill>
            <a:schemeClr val="tx1"/>
          </a:solidFill>
          <a:latin typeface="Calibri Light" panose="020F0302020204030204" pitchFamily="34" charset="0"/>
          <a:ea typeface="新細明體" panose="02020500000000000000" pitchFamily="18" charset="-120"/>
        </a:defRPr>
      </a:lvl6pPr>
      <a:lvl7pPr marL="914400" algn="l" defTabSz="781050" rtl="0" fontAlgn="base">
        <a:lnSpc>
          <a:spcPct val="90000"/>
        </a:lnSpc>
        <a:spcBef>
          <a:spcPct val="0"/>
        </a:spcBef>
        <a:spcAft>
          <a:spcPct val="0"/>
        </a:spcAft>
        <a:defRPr sz="3700">
          <a:solidFill>
            <a:schemeClr val="tx1"/>
          </a:solidFill>
          <a:latin typeface="Calibri Light" panose="020F0302020204030204" pitchFamily="34" charset="0"/>
          <a:ea typeface="新細明體" panose="02020500000000000000" pitchFamily="18" charset="-120"/>
        </a:defRPr>
      </a:lvl7pPr>
      <a:lvl8pPr marL="1371600" algn="l" defTabSz="781050" rtl="0" fontAlgn="base">
        <a:lnSpc>
          <a:spcPct val="90000"/>
        </a:lnSpc>
        <a:spcBef>
          <a:spcPct val="0"/>
        </a:spcBef>
        <a:spcAft>
          <a:spcPct val="0"/>
        </a:spcAft>
        <a:defRPr sz="3700">
          <a:solidFill>
            <a:schemeClr val="tx1"/>
          </a:solidFill>
          <a:latin typeface="Calibri Light" panose="020F0302020204030204" pitchFamily="34" charset="0"/>
          <a:ea typeface="新細明體" panose="02020500000000000000" pitchFamily="18" charset="-120"/>
        </a:defRPr>
      </a:lvl8pPr>
      <a:lvl9pPr marL="1828800" algn="l" defTabSz="781050" rtl="0" fontAlgn="base">
        <a:lnSpc>
          <a:spcPct val="90000"/>
        </a:lnSpc>
        <a:spcBef>
          <a:spcPct val="0"/>
        </a:spcBef>
        <a:spcAft>
          <a:spcPct val="0"/>
        </a:spcAft>
        <a:defRPr sz="3700">
          <a:solidFill>
            <a:schemeClr val="tx1"/>
          </a:solidFill>
          <a:latin typeface="Calibri Light" panose="020F0302020204030204" pitchFamily="34" charset="0"/>
          <a:ea typeface="新細明體" panose="02020500000000000000" pitchFamily="18" charset="-120"/>
        </a:defRPr>
      </a:lvl9pPr>
    </p:titleStyle>
    <p:bodyStyle>
      <a:lvl1pPr marL="195263" indent="-195263" algn="l" defTabSz="781050" rtl="0" eaLnBrk="0" fontAlgn="base" hangingPunct="0">
        <a:lnSpc>
          <a:spcPct val="90000"/>
        </a:lnSpc>
        <a:spcBef>
          <a:spcPts val="850"/>
        </a:spcBef>
        <a:spcAft>
          <a:spcPct val="0"/>
        </a:spcAft>
        <a:buFont typeface="Arial" panose="020B0604020202020204" pitchFamily="34" charset="0"/>
        <a:buChar char="•"/>
        <a:defRPr sz="2300" kern="1200">
          <a:solidFill>
            <a:schemeClr val="tx1"/>
          </a:solidFill>
          <a:latin typeface="+mn-lt"/>
          <a:ea typeface="+mn-ea"/>
          <a:cs typeface="+mn-cs"/>
        </a:defRPr>
      </a:lvl1pPr>
      <a:lvl2pPr marL="585788" indent="-195263" algn="l" defTabSz="781050" rtl="0" eaLnBrk="0" fontAlgn="base" hangingPunct="0">
        <a:lnSpc>
          <a:spcPct val="90000"/>
        </a:lnSpc>
        <a:spcBef>
          <a:spcPts val="425"/>
        </a:spcBef>
        <a:spcAft>
          <a:spcPct val="0"/>
        </a:spcAft>
        <a:buFont typeface="Arial" panose="020B0604020202020204" pitchFamily="34" charset="0"/>
        <a:buChar char="•"/>
        <a:defRPr sz="2000" kern="1200">
          <a:solidFill>
            <a:schemeClr val="tx1"/>
          </a:solidFill>
          <a:latin typeface="+mn-lt"/>
          <a:ea typeface="+mn-ea"/>
          <a:cs typeface="+mn-cs"/>
        </a:defRPr>
      </a:lvl2pPr>
      <a:lvl3pPr marL="976313" indent="-195263" algn="l" defTabSz="781050" rtl="0" eaLnBrk="0" fontAlgn="base" hangingPunct="0">
        <a:lnSpc>
          <a:spcPct val="90000"/>
        </a:lnSpc>
        <a:spcBef>
          <a:spcPts val="425"/>
        </a:spcBef>
        <a:spcAft>
          <a:spcPct val="0"/>
        </a:spcAft>
        <a:buFont typeface="Arial" panose="020B0604020202020204" pitchFamily="34" charset="0"/>
        <a:buChar char="•"/>
        <a:defRPr sz="1700" kern="1200">
          <a:solidFill>
            <a:schemeClr val="tx1"/>
          </a:solidFill>
          <a:latin typeface="+mn-lt"/>
          <a:ea typeface="+mn-ea"/>
          <a:cs typeface="+mn-cs"/>
        </a:defRPr>
      </a:lvl3pPr>
      <a:lvl4pPr marL="1368425" indent="-195263" algn="l" defTabSz="781050" rtl="0" eaLnBrk="0" fontAlgn="base" hangingPunct="0">
        <a:lnSpc>
          <a:spcPct val="90000"/>
        </a:lnSpc>
        <a:spcBef>
          <a:spcPts val="425"/>
        </a:spcBef>
        <a:spcAft>
          <a:spcPct val="0"/>
        </a:spcAft>
        <a:buFont typeface="Arial" panose="020B0604020202020204" pitchFamily="34" charset="0"/>
        <a:buChar char="•"/>
        <a:defRPr sz="1500" kern="1200">
          <a:solidFill>
            <a:schemeClr val="tx1"/>
          </a:solidFill>
          <a:latin typeface="+mn-lt"/>
          <a:ea typeface="+mn-ea"/>
          <a:cs typeface="+mn-cs"/>
        </a:defRPr>
      </a:lvl4pPr>
      <a:lvl5pPr marL="1758950" indent="-195263" algn="l" defTabSz="781050" rtl="0" eaLnBrk="0" fontAlgn="base" hangingPunct="0">
        <a:lnSpc>
          <a:spcPct val="90000"/>
        </a:lnSpc>
        <a:spcBef>
          <a:spcPts val="425"/>
        </a:spcBef>
        <a:spcAft>
          <a:spcPct val="0"/>
        </a:spcAft>
        <a:buFont typeface="Arial" panose="020B0604020202020204" pitchFamily="34" charset="0"/>
        <a:buChar char="•"/>
        <a:defRPr sz="1500" kern="1200">
          <a:solidFill>
            <a:schemeClr val="tx1"/>
          </a:solidFill>
          <a:latin typeface="+mn-lt"/>
          <a:ea typeface="+mn-ea"/>
          <a:cs typeface="+mn-cs"/>
        </a:defRPr>
      </a:lvl5pPr>
      <a:lvl6pPr marL="2151240" indent="-195567" algn="l" defTabSz="782269" rtl="0" eaLnBrk="1" latinLnBrk="0" hangingPunct="1">
        <a:lnSpc>
          <a:spcPct val="90000"/>
        </a:lnSpc>
        <a:spcBef>
          <a:spcPts val="428"/>
        </a:spcBef>
        <a:buFont typeface="Arial" panose="020B0604020202020204" pitchFamily="34" charset="0"/>
        <a:buChar char="•"/>
        <a:defRPr sz="1540" kern="1200">
          <a:solidFill>
            <a:schemeClr val="tx1"/>
          </a:solidFill>
          <a:latin typeface="+mn-lt"/>
          <a:ea typeface="+mn-ea"/>
          <a:cs typeface="+mn-cs"/>
        </a:defRPr>
      </a:lvl6pPr>
      <a:lvl7pPr marL="2542375" indent="-195567" algn="l" defTabSz="782269" rtl="0" eaLnBrk="1" latinLnBrk="0" hangingPunct="1">
        <a:lnSpc>
          <a:spcPct val="90000"/>
        </a:lnSpc>
        <a:spcBef>
          <a:spcPts val="428"/>
        </a:spcBef>
        <a:buFont typeface="Arial" panose="020B0604020202020204" pitchFamily="34" charset="0"/>
        <a:buChar char="•"/>
        <a:defRPr sz="1540" kern="1200">
          <a:solidFill>
            <a:schemeClr val="tx1"/>
          </a:solidFill>
          <a:latin typeface="+mn-lt"/>
          <a:ea typeface="+mn-ea"/>
          <a:cs typeface="+mn-cs"/>
        </a:defRPr>
      </a:lvl7pPr>
      <a:lvl8pPr marL="2933510" indent="-195567" algn="l" defTabSz="782269" rtl="0" eaLnBrk="1" latinLnBrk="0" hangingPunct="1">
        <a:lnSpc>
          <a:spcPct val="90000"/>
        </a:lnSpc>
        <a:spcBef>
          <a:spcPts val="428"/>
        </a:spcBef>
        <a:buFont typeface="Arial" panose="020B0604020202020204" pitchFamily="34" charset="0"/>
        <a:buChar char="•"/>
        <a:defRPr sz="1540" kern="1200">
          <a:solidFill>
            <a:schemeClr val="tx1"/>
          </a:solidFill>
          <a:latin typeface="+mn-lt"/>
          <a:ea typeface="+mn-ea"/>
          <a:cs typeface="+mn-cs"/>
        </a:defRPr>
      </a:lvl8pPr>
      <a:lvl9pPr marL="3324644" indent="-195567" algn="l" defTabSz="782269" rtl="0" eaLnBrk="1" latinLnBrk="0" hangingPunct="1">
        <a:lnSpc>
          <a:spcPct val="90000"/>
        </a:lnSpc>
        <a:spcBef>
          <a:spcPts val="428"/>
        </a:spcBef>
        <a:buFont typeface="Arial" panose="020B0604020202020204" pitchFamily="34" charset="0"/>
        <a:buChar char="•"/>
        <a:defRPr sz="1540" kern="1200">
          <a:solidFill>
            <a:schemeClr val="tx1"/>
          </a:solidFill>
          <a:latin typeface="+mn-lt"/>
          <a:ea typeface="+mn-ea"/>
          <a:cs typeface="+mn-cs"/>
        </a:defRPr>
      </a:lvl9pPr>
    </p:bodyStyle>
    <p:otherStyle>
      <a:defPPr>
        <a:defRPr lang="en-US"/>
      </a:defPPr>
      <a:lvl1pPr marL="0" algn="l" defTabSz="782269" rtl="0" eaLnBrk="1" latinLnBrk="0" hangingPunct="1">
        <a:defRPr sz="1540" kern="1200">
          <a:solidFill>
            <a:schemeClr val="tx1"/>
          </a:solidFill>
          <a:latin typeface="+mn-lt"/>
          <a:ea typeface="+mn-ea"/>
          <a:cs typeface="+mn-cs"/>
        </a:defRPr>
      </a:lvl1pPr>
      <a:lvl2pPr marL="391135" algn="l" defTabSz="782269" rtl="0" eaLnBrk="1" latinLnBrk="0" hangingPunct="1">
        <a:defRPr sz="1540" kern="1200">
          <a:solidFill>
            <a:schemeClr val="tx1"/>
          </a:solidFill>
          <a:latin typeface="+mn-lt"/>
          <a:ea typeface="+mn-ea"/>
          <a:cs typeface="+mn-cs"/>
        </a:defRPr>
      </a:lvl2pPr>
      <a:lvl3pPr marL="782269" algn="l" defTabSz="782269" rtl="0" eaLnBrk="1" latinLnBrk="0" hangingPunct="1">
        <a:defRPr sz="1540" kern="1200">
          <a:solidFill>
            <a:schemeClr val="tx1"/>
          </a:solidFill>
          <a:latin typeface="+mn-lt"/>
          <a:ea typeface="+mn-ea"/>
          <a:cs typeface="+mn-cs"/>
        </a:defRPr>
      </a:lvl3pPr>
      <a:lvl4pPr marL="1173404" algn="l" defTabSz="782269" rtl="0" eaLnBrk="1" latinLnBrk="0" hangingPunct="1">
        <a:defRPr sz="1540" kern="1200">
          <a:solidFill>
            <a:schemeClr val="tx1"/>
          </a:solidFill>
          <a:latin typeface="+mn-lt"/>
          <a:ea typeface="+mn-ea"/>
          <a:cs typeface="+mn-cs"/>
        </a:defRPr>
      </a:lvl4pPr>
      <a:lvl5pPr marL="1564538" algn="l" defTabSz="782269" rtl="0" eaLnBrk="1" latinLnBrk="0" hangingPunct="1">
        <a:defRPr sz="1540" kern="1200">
          <a:solidFill>
            <a:schemeClr val="tx1"/>
          </a:solidFill>
          <a:latin typeface="+mn-lt"/>
          <a:ea typeface="+mn-ea"/>
          <a:cs typeface="+mn-cs"/>
        </a:defRPr>
      </a:lvl5pPr>
      <a:lvl6pPr marL="1955673" algn="l" defTabSz="782269" rtl="0" eaLnBrk="1" latinLnBrk="0" hangingPunct="1">
        <a:defRPr sz="1540" kern="1200">
          <a:solidFill>
            <a:schemeClr val="tx1"/>
          </a:solidFill>
          <a:latin typeface="+mn-lt"/>
          <a:ea typeface="+mn-ea"/>
          <a:cs typeface="+mn-cs"/>
        </a:defRPr>
      </a:lvl6pPr>
      <a:lvl7pPr marL="2346808" algn="l" defTabSz="782269" rtl="0" eaLnBrk="1" latinLnBrk="0" hangingPunct="1">
        <a:defRPr sz="1540" kern="1200">
          <a:solidFill>
            <a:schemeClr val="tx1"/>
          </a:solidFill>
          <a:latin typeface="+mn-lt"/>
          <a:ea typeface="+mn-ea"/>
          <a:cs typeface="+mn-cs"/>
        </a:defRPr>
      </a:lvl7pPr>
      <a:lvl8pPr marL="2737942" algn="l" defTabSz="782269" rtl="0" eaLnBrk="1" latinLnBrk="0" hangingPunct="1">
        <a:defRPr sz="1540" kern="1200">
          <a:solidFill>
            <a:schemeClr val="tx1"/>
          </a:solidFill>
          <a:latin typeface="+mn-lt"/>
          <a:ea typeface="+mn-ea"/>
          <a:cs typeface="+mn-cs"/>
        </a:defRPr>
      </a:lvl8pPr>
      <a:lvl9pPr marL="3129077" algn="l" defTabSz="782269" rtl="0" eaLnBrk="1" latinLnBrk="0" hangingPunct="1">
        <a:defRPr sz="15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24.png"/><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9.png"/><Relationship Id="rId5" Type="http://schemas.openxmlformats.org/officeDocument/2006/relationships/image" Target="../media/image11.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 Id="rId1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https://changing-transport.org/key-insights-transport-in-climate-plans/"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hyperlink" Target="https://changing-transport.org/key-insights-transport-in-climate-plans/"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63.svg"/></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64.jpg"/><Relationship Id="rId12"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19.pn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18" Type="http://schemas.openxmlformats.org/officeDocument/2006/relationships/image" Target="../media/image48.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4.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4.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png"/><Relationship Id="rId15" Type="http://schemas.openxmlformats.org/officeDocument/2006/relationships/image" Target="../media/image45.jpeg"/><Relationship Id="rId23" Type="http://schemas.openxmlformats.org/officeDocument/2006/relationships/image" Target="../media/image53.png"/><Relationship Id="rId10" Type="http://schemas.openxmlformats.org/officeDocument/2006/relationships/image" Target="../media/image40.png"/><Relationship Id="rId19" Type="http://schemas.openxmlformats.org/officeDocument/2006/relationships/image" Target="../media/image49.jpeg"/><Relationship Id="rId4" Type="http://schemas.openxmlformats.org/officeDocument/2006/relationships/image" Target="../media/image34.png"/><Relationship Id="rId9" Type="http://schemas.openxmlformats.org/officeDocument/2006/relationships/image" Target="../media/image39.jpeg"/><Relationship Id="rId14" Type="http://schemas.openxmlformats.org/officeDocument/2006/relationships/image" Target="../media/image44.png"/><Relationship Id="rId22"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58.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748596"/>
            <a:ext cx="12192000" cy="58579"/>
          </a:xfrm>
          <a:custGeom>
            <a:avLst/>
            <a:gdLst/>
            <a:ahLst/>
            <a:cxnLst/>
            <a:rect l="l" t="t" r="r" b="b"/>
            <a:pathLst>
              <a:path w="16256000" h="78104">
                <a:moveTo>
                  <a:pt x="16256000" y="584"/>
                </a:moveTo>
                <a:lnTo>
                  <a:pt x="8360334" y="495"/>
                </a:lnTo>
                <a:lnTo>
                  <a:pt x="8317865" y="0"/>
                </a:lnTo>
                <a:lnTo>
                  <a:pt x="8317852" y="596"/>
                </a:lnTo>
                <a:lnTo>
                  <a:pt x="0" y="558"/>
                </a:lnTo>
                <a:lnTo>
                  <a:pt x="0" y="22415"/>
                </a:lnTo>
                <a:lnTo>
                  <a:pt x="36207" y="7035"/>
                </a:lnTo>
                <a:lnTo>
                  <a:pt x="206552" y="77762"/>
                </a:lnTo>
                <a:lnTo>
                  <a:pt x="376377" y="7124"/>
                </a:lnTo>
                <a:lnTo>
                  <a:pt x="546849" y="77762"/>
                </a:lnTo>
                <a:lnTo>
                  <a:pt x="712254" y="8864"/>
                </a:lnTo>
                <a:lnTo>
                  <a:pt x="878230" y="77762"/>
                </a:lnTo>
                <a:lnTo>
                  <a:pt x="1043825" y="8864"/>
                </a:lnTo>
                <a:lnTo>
                  <a:pt x="1048004" y="7124"/>
                </a:lnTo>
                <a:lnTo>
                  <a:pt x="1048219" y="7035"/>
                </a:lnTo>
                <a:lnTo>
                  <a:pt x="1048588" y="6883"/>
                </a:lnTo>
                <a:lnTo>
                  <a:pt x="1213980" y="77635"/>
                </a:lnTo>
                <a:lnTo>
                  <a:pt x="1379321" y="6946"/>
                </a:lnTo>
                <a:lnTo>
                  <a:pt x="1549819" y="77762"/>
                </a:lnTo>
                <a:lnTo>
                  <a:pt x="1710905" y="10820"/>
                </a:lnTo>
                <a:lnTo>
                  <a:pt x="1872538" y="77622"/>
                </a:lnTo>
                <a:lnTo>
                  <a:pt x="2033892" y="10820"/>
                </a:lnTo>
                <a:lnTo>
                  <a:pt x="2043226" y="6959"/>
                </a:lnTo>
                <a:lnTo>
                  <a:pt x="2208453" y="77647"/>
                </a:lnTo>
                <a:lnTo>
                  <a:pt x="2373617" y="6959"/>
                </a:lnTo>
                <a:lnTo>
                  <a:pt x="2544165" y="77724"/>
                </a:lnTo>
                <a:lnTo>
                  <a:pt x="2705557" y="10820"/>
                </a:lnTo>
                <a:lnTo>
                  <a:pt x="2867101" y="77736"/>
                </a:lnTo>
                <a:lnTo>
                  <a:pt x="3027934" y="10820"/>
                </a:lnTo>
                <a:lnTo>
                  <a:pt x="3037243" y="6946"/>
                </a:lnTo>
                <a:lnTo>
                  <a:pt x="3037408" y="6883"/>
                </a:lnTo>
                <a:lnTo>
                  <a:pt x="3202775" y="77622"/>
                </a:lnTo>
                <a:lnTo>
                  <a:pt x="3368027" y="6997"/>
                </a:lnTo>
                <a:lnTo>
                  <a:pt x="3538842" y="77711"/>
                </a:lnTo>
                <a:lnTo>
                  <a:pt x="3704336" y="8877"/>
                </a:lnTo>
                <a:lnTo>
                  <a:pt x="3870134" y="77787"/>
                </a:lnTo>
                <a:lnTo>
                  <a:pt x="4035793" y="8877"/>
                </a:lnTo>
                <a:lnTo>
                  <a:pt x="4040009" y="7124"/>
                </a:lnTo>
                <a:lnTo>
                  <a:pt x="4210481" y="77724"/>
                </a:lnTo>
                <a:lnTo>
                  <a:pt x="4380192" y="7124"/>
                </a:lnTo>
                <a:lnTo>
                  <a:pt x="4380496" y="6997"/>
                </a:lnTo>
                <a:lnTo>
                  <a:pt x="4380776" y="6883"/>
                </a:lnTo>
                <a:lnTo>
                  <a:pt x="4546193" y="77647"/>
                </a:lnTo>
                <a:lnTo>
                  <a:pt x="4702772" y="10680"/>
                </a:lnTo>
                <a:lnTo>
                  <a:pt x="4864595" y="77736"/>
                </a:lnTo>
                <a:lnTo>
                  <a:pt x="5025872" y="10680"/>
                </a:lnTo>
                <a:lnTo>
                  <a:pt x="5034254" y="7200"/>
                </a:lnTo>
                <a:lnTo>
                  <a:pt x="5204879" y="77673"/>
                </a:lnTo>
                <a:lnTo>
                  <a:pt x="5374551" y="7200"/>
                </a:lnTo>
                <a:lnTo>
                  <a:pt x="5375135" y="6959"/>
                </a:lnTo>
                <a:lnTo>
                  <a:pt x="5540349" y="77470"/>
                </a:lnTo>
                <a:lnTo>
                  <a:pt x="5697626" y="10604"/>
                </a:lnTo>
                <a:lnTo>
                  <a:pt x="5854712" y="77622"/>
                </a:lnTo>
                <a:lnTo>
                  <a:pt x="6011240" y="10604"/>
                </a:lnTo>
                <a:lnTo>
                  <a:pt x="6019749" y="6959"/>
                </a:lnTo>
                <a:lnTo>
                  <a:pt x="6190386" y="77724"/>
                </a:lnTo>
                <a:lnTo>
                  <a:pt x="6360592" y="7112"/>
                </a:lnTo>
                <a:lnTo>
                  <a:pt x="6530441" y="77711"/>
                </a:lnTo>
                <a:lnTo>
                  <a:pt x="6696570" y="8890"/>
                </a:lnTo>
                <a:lnTo>
                  <a:pt x="6861962" y="77762"/>
                </a:lnTo>
                <a:lnTo>
                  <a:pt x="7027926" y="8890"/>
                </a:lnTo>
                <a:lnTo>
                  <a:pt x="7032206" y="7112"/>
                </a:lnTo>
                <a:lnTo>
                  <a:pt x="7032523" y="6985"/>
                </a:lnTo>
                <a:lnTo>
                  <a:pt x="7197712" y="77457"/>
                </a:lnTo>
                <a:lnTo>
                  <a:pt x="7363384" y="7010"/>
                </a:lnTo>
                <a:lnTo>
                  <a:pt x="7533691" y="77724"/>
                </a:lnTo>
                <a:lnTo>
                  <a:pt x="7695108" y="10833"/>
                </a:lnTo>
                <a:lnTo>
                  <a:pt x="7856677" y="77724"/>
                </a:lnTo>
                <a:lnTo>
                  <a:pt x="8017434" y="10833"/>
                </a:lnTo>
                <a:lnTo>
                  <a:pt x="8026616" y="7010"/>
                </a:lnTo>
                <a:lnTo>
                  <a:pt x="8026768" y="6946"/>
                </a:lnTo>
                <a:lnTo>
                  <a:pt x="8026933" y="6883"/>
                </a:lnTo>
                <a:lnTo>
                  <a:pt x="8189976" y="76619"/>
                </a:lnTo>
                <a:lnTo>
                  <a:pt x="8317535" y="27381"/>
                </a:lnTo>
                <a:lnTo>
                  <a:pt x="8370633" y="7531"/>
                </a:lnTo>
                <a:lnTo>
                  <a:pt x="8539518" y="77685"/>
                </a:lnTo>
                <a:lnTo>
                  <a:pt x="8708987" y="7531"/>
                </a:lnTo>
                <a:lnTo>
                  <a:pt x="8709889" y="7162"/>
                </a:lnTo>
                <a:lnTo>
                  <a:pt x="8879891" y="77762"/>
                </a:lnTo>
                <a:lnTo>
                  <a:pt x="9041473" y="10617"/>
                </a:lnTo>
                <a:lnTo>
                  <a:pt x="9197988" y="77495"/>
                </a:lnTo>
                <a:lnTo>
                  <a:pt x="9355252" y="10617"/>
                </a:lnTo>
                <a:lnTo>
                  <a:pt x="9363367" y="7162"/>
                </a:lnTo>
                <a:lnTo>
                  <a:pt x="9363735" y="7010"/>
                </a:lnTo>
                <a:lnTo>
                  <a:pt x="9534169" y="77774"/>
                </a:lnTo>
                <a:lnTo>
                  <a:pt x="9704222" y="7010"/>
                </a:lnTo>
                <a:lnTo>
                  <a:pt x="9704540" y="6883"/>
                </a:lnTo>
                <a:lnTo>
                  <a:pt x="9869703" y="77546"/>
                </a:lnTo>
                <a:lnTo>
                  <a:pt x="10035705" y="6883"/>
                </a:lnTo>
                <a:lnTo>
                  <a:pt x="10039883" y="5105"/>
                </a:lnTo>
                <a:lnTo>
                  <a:pt x="10210051" y="77368"/>
                </a:lnTo>
                <a:lnTo>
                  <a:pt x="10375684" y="7035"/>
                </a:lnTo>
                <a:lnTo>
                  <a:pt x="10546029" y="77762"/>
                </a:lnTo>
                <a:lnTo>
                  <a:pt x="10715854" y="7124"/>
                </a:lnTo>
                <a:lnTo>
                  <a:pt x="10886326" y="77762"/>
                </a:lnTo>
                <a:lnTo>
                  <a:pt x="11051731" y="8864"/>
                </a:lnTo>
                <a:lnTo>
                  <a:pt x="11217707" y="77762"/>
                </a:lnTo>
                <a:lnTo>
                  <a:pt x="11383302" y="8864"/>
                </a:lnTo>
                <a:lnTo>
                  <a:pt x="11387480" y="7124"/>
                </a:lnTo>
                <a:lnTo>
                  <a:pt x="11387696" y="7035"/>
                </a:lnTo>
                <a:lnTo>
                  <a:pt x="11388065" y="6883"/>
                </a:lnTo>
                <a:lnTo>
                  <a:pt x="11553457" y="77635"/>
                </a:lnTo>
                <a:lnTo>
                  <a:pt x="11718798" y="6946"/>
                </a:lnTo>
                <a:lnTo>
                  <a:pt x="11889296" y="77762"/>
                </a:lnTo>
                <a:lnTo>
                  <a:pt x="12050382" y="10820"/>
                </a:lnTo>
                <a:lnTo>
                  <a:pt x="12212015" y="77622"/>
                </a:lnTo>
                <a:lnTo>
                  <a:pt x="12373369" y="10820"/>
                </a:lnTo>
                <a:lnTo>
                  <a:pt x="12382703" y="6959"/>
                </a:lnTo>
                <a:lnTo>
                  <a:pt x="12547930" y="77647"/>
                </a:lnTo>
                <a:lnTo>
                  <a:pt x="12713094" y="6959"/>
                </a:lnTo>
                <a:lnTo>
                  <a:pt x="12883642" y="77724"/>
                </a:lnTo>
                <a:lnTo>
                  <a:pt x="13045034" y="10820"/>
                </a:lnTo>
                <a:lnTo>
                  <a:pt x="13206578" y="77736"/>
                </a:lnTo>
                <a:lnTo>
                  <a:pt x="13367411" y="10820"/>
                </a:lnTo>
                <a:lnTo>
                  <a:pt x="13376720" y="6946"/>
                </a:lnTo>
                <a:lnTo>
                  <a:pt x="13376885" y="6883"/>
                </a:lnTo>
                <a:lnTo>
                  <a:pt x="13542251" y="77622"/>
                </a:lnTo>
                <a:lnTo>
                  <a:pt x="13707504" y="6997"/>
                </a:lnTo>
                <a:lnTo>
                  <a:pt x="13878319" y="77711"/>
                </a:lnTo>
                <a:lnTo>
                  <a:pt x="14043813" y="8877"/>
                </a:lnTo>
                <a:lnTo>
                  <a:pt x="14209611" y="77787"/>
                </a:lnTo>
                <a:lnTo>
                  <a:pt x="14375270" y="8877"/>
                </a:lnTo>
                <a:lnTo>
                  <a:pt x="14379486" y="7124"/>
                </a:lnTo>
                <a:lnTo>
                  <a:pt x="14549958" y="77724"/>
                </a:lnTo>
                <a:lnTo>
                  <a:pt x="14719668" y="7124"/>
                </a:lnTo>
                <a:lnTo>
                  <a:pt x="14719973" y="6997"/>
                </a:lnTo>
                <a:lnTo>
                  <a:pt x="14720253" y="6883"/>
                </a:lnTo>
                <a:lnTo>
                  <a:pt x="14885670" y="77647"/>
                </a:lnTo>
                <a:lnTo>
                  <a:pt x="15042249" y="10680"/>
                </a:lnTo>
                <a:lnTo>
                  <a:pt x="15204072" y="77736"/>
                </a:lnTo>
                <a:lnTo>
                  <a:pt x="15365349" y="10680"/>
                </a:lnTo>
                <a:lnTo>
                  <a:pt x="15373731" y="7200"/>
                </a:lnTo>
                <a:lnTo>
                  <a:pt x="15544356" y="77673"/>
                </a:lnTo>
                <a:lnTo>
                  <a:pt x="15714028" y="7200"/>
                </a:lnTo>
                <a:lnTo>
                  <a:pt x="15714612" y="6959"/>
                </a:lnTo>
                <a:lnTo>
                  <a:pt x="15879826" y="77470"/>
                </a:lnTo>
                <a:lnTo>
                  <a:pt x="16037103" y="10604"/>
                </a:lnTo>
                <a:lnTo>
                  <a:pt x="16194189" y="77622"/>
                </a:lnTo>
                <a:lnTo>
                  <a:pt x="16256000" y="51168"/>
                </a:lnTo>
                <a:lnTo>
                  <a:pt x="16256000" y="10604"/>
                </a:lnTo>
                <a:lnTo>
                  <a:pt x="16256000" y="6959"/>
                </a:lnTo>
                <a:lnTo>
                  <a:pt x="16256000" y="5105"/>
                </a:lnTo>
                <a:lnTo>
                  <a:pt x="16256000" y="584"/>
                </a:lnTo>
                <a:close/>
              </a:path>
            </a:pathLst>
          </a:custGeom>
          <a:solidFill>
            <a:srgbClr val="2A9FBC"/>
          </a:solidFill>
        </p:spPr>
        <p:txBody>
          <a:bodyPr wrap="square" lIns="0" tIns="0" rIns="0" bIns="0" rtlCol="0"/>
          <a:lstStyle/>
          <a:p>
            <a:pPr defTabSz="685800"/>
            <a:endParaRPr sz="1350" kern="0">
              <a:solidFill>
                <a:sysClr val="windowText" lastClr="000000"/>
              </a:solidFill>
            </a:endParaRPr>
          </a:p>
        </p:txBody>
      </p:sp>
      <p:pic>
        <p:nvPicPr>
          <p:cNvPr id="3" name="object 3"/>
          <p:cNvPicPr/>
          <p:nvPr/>
        </p:nvPicPr>
        <p:blipFill>
          <a:blip r:embed="rId3" cstate="print"/>
          <a:stretch>
            <a:fillRect/>
          </a:stretch>
        </p:blipFill>
        <p:spPr>
          <a:xfrm>
            <a:off x="6276214" y="6537087"/>
            <a:ext cx="4904963" cy="172772"/>
          </a:xfrm>
          <a:prstGeom prst="rect">
            <a:avLst/>
          </a:prstGeom>
        </p:spPr>
      </p:pic>
      <p:pic>
        <p:nvPicPr>
          <p:cNvPr id="4" name="object 4"/>
          <p:cNvPicPr/>
          <p:nvPr/>
        </p:nvPicPr>
        <p:blipFill>
          <a:blip r:embed="rId4" cstate="print"/>
          <a:stretch>
            <a:fillRect/>
          </a:stretch>
        </p:blipFill>
        <p:spPr>
          <a:xfrm>
            <a:off x="0" y="6537087"/>
            <a:ext cx="3389822" cy="172772"/>
          </a:xfrm>
          <a:prstGeom prst="rect">
            <a:avLst/>
          </a:prstGeom>
        </p:spPr>
      </p:pic>
      <p:pic>
        <p:nvPicPr>
          <p:cNvPr id="5" name="object 5"/>
          <p:cNvPicPr/>
          <p:nvPr/>
        </p:nvPicPr>
        <p:blipFill>
          <a:blip r:embed="rId5" cstate="print"/>
          <a:stretch>
            <a:fillRect/>
          </a:stretch>
        </p:blipFill>
        <p:spPr>
          <a:xfrm>
            <a:off x="11228881" y="6537087"/>
            <a:ext cx="963119" cy="172772"/>
          </a:xfrm>
          <a:prstGeom prst="rect">
            <a:avLst/>
          </a:prstGeom>
        </p:spPr>
      </p:pic>
      <p:pic>
        <p:nvPicPr>
          <p:cNvPr id="6" name="object 6"/>
          <p:cNvPicPr/>
          <p:nvPr/>
        </p:nvPicPr>
        <p:blipFill>
          <a:blip r:embed="rId6" cstate="print"/>
          <a:stretch>
            <a:fillRect/>
          </a:stretch>
        </p:blipFill>
        <p:spPr>
          <a:xfrm>
            <a:off x="3437527" y="6537087"/>
            <a:ext cx="2784297" cy="172772"/>
          </a:xfrm>
          <a:prstGeom prst="rect">
            <a:avLst/>
          </a:prstGeom>
        </p:spPr>
      </p:pic>
      <p:sp>
        <p:nvSpPr>
          <p:cNvPr id="7" name="object 7"/>
          <p:cNvSpPr/>
          <p:nvPr/>
        </p:nvSpPr>
        <p:spPr>
          <a:xfrm>
            <a:off x="0" y="6803622"/>
            <a:ext cx="12192000" cy="54769"/>
          </a:xfrm>
          <a:custGeom>
            <a:avLst/>
            <a:gdLst/>
            <a:ahLst/>
            <a:cxnLst/>
            <a:rect l="l" t="t" r="r" b="b"/>
            <a:pathLst>
              <a:path w="16256000" h="73025">
                <a:moveTo>
                  <a:pt x="6530238" y="72504"/>
                </a:moveTo>
                <a:lnTo>
                  <a:pt x="6526454" y="70904"/>
                </a:lnTo>
                <a:lnTo>
                  <a:pt x="6526098" y="70751"/>
                </a:lnTo>
                <a:lnTo>
                  <a:pt x="6360477" y="419"/>
                </a:lnTo>
                <a:lnTo>
                  <a:pt x="6194857" y="70751"/>
                </a:lnTo>
                <a:lnTo>
                  <a:pt x="6194641" y="70662"/>
                </a:lnTo>
                <a:lnTo>
                  <a:pt x="6024499" y="25"/>
                </a:lnTo>
                <a:lnTo>
                  <a:pt x="5854674" y="70662"/>
                </a:lnTo>
                <a:lnTo>
                  <a:pt x="5850471" y="68922"/>
                </a:lnTo>
                <a:lnTo>
                  <a:pt x="5684202" y="25"/>
                </a:lnTo>
                <a:lnTo>
                  <a:pt x="5518823" y="68922"/>
                </a:lnTo>
                <a:lnTo>
                  <a:pt x="5352821" y="25"/>
                </a:lnTo>
                <a:lnTo>
                  <a:pt x="5182463" y="70904"/>
                </a:lnTo>
                <a:lnTo>
                  <a:pt x="5182311" y="70840"/>
                </a:lnTo>
                <a:lnTo>
                  <a:pt x="5017071" y="152"/>
                </a:lnTo>
                <a:lnTo>
                  <a:pt x="4851730" y="70840"/>
                </a:lnTo>
                <a:lnTo>
                  <a:pt x="4842408" y="66967"/>
                </a:lnTo>
                <a:lnTo>
                  <a:pt x="4681232" y="25"/>
                </a:lnTo>
                <a:lnTo>
                  <a:pt x="4520146" y="66967"/>
                </a:lnTo>
                <a:lnTo>
                  <a:pt x="4358513" y="165"/>
                </a:lnTo>
                <a:lnTo>
                  <a:pt x="4187825" y="70827"/>
                </a:lnTo>
                <a:lnTo>
                  <a:pt x="4022598" y="139"/>
                </a:lnTo>
                <a:lnTo>
                  <a:pt x="3857396" y="70840"/>
                </a:lnTo>
                <a:lnTo>
                  <a:pt x="3848062" y="66967"/>
                </a:lnTo>
                <a:lnTo>
                  <a:pt x="3686886" y="63"/>
                </a:lnTo>
                <a:lnTo>
                  <a:pt x="3525494" y="66967"/>
                </a:lnTo>
                <a:lnTo>
                  <a:pt x="3363950" y="50"/>
                </a:lnTo>
                <a:lnTo>
                  <a:pt x="3193643" y="70904"/>
                </a:lnTo>
                <a:lnTo>
                  <a:pt x="3193377" y="70789"/>
                </a:lnTo>
                <a:lnTo>
                  <a:pt x="3028277" y="165"/>
                </a:lnTo>
                <a:lnTo>
                  <a:pt x="2863024" y="70789"/>
                </a:lnTo>
                <a:lnTo>
                  <a:pt x="2862719" y="70662"/>
                </a:lnTo>
                <a:lnTo>
                  <a:pt x="2858478" y="68910"/>
                </a:lnTo>
                <a:lnTo>
                  <a:pt x="2692209" y="76"/>
                </a:lnTo>
                <a:lnTo>
                  <a:pt x="2526715" y="68910"/>
                </a:lnTo>
                <a:lnTo>
                  <a:pt x="2360917" y="0"/>
                </a:lnTo>
                <a:lnTo>
                  <a:pt x="2191042" y="70662"/>
                </a:lnTo>
                <a:lnTo>
                  <a:pt x="2020570" y="63"/>
                </a:lnTo>
                <a:lnTo>
                  <a:pt x="1850275" y="70904"/>
                </a:lnTo>
                <a:lnTo>
                  <a:pt x="1850123" y="70840"/>
                </a:lnTo>
                <a:lnTo>
                  <a:pt x="1849526" y="70586"/>
                </a:lnTo>
                <a:lnTo>
                  <a:pt x="1841398" y="67106"/>
                </a:lnTo>
                <a:lnTo>
                  <a:pt x="1684858" y="139"/>
                </a:lnTo>
                <a:lnTo>
                  <a:pt x="1528279" y="67106"/>
                </a:lnTo>
                <a:lnTo>
                  <a:pt x="1366456" y="50"/>
                </a:lnTo>
                <a:lnTo>
                  <a:pt x="1196797" y="70586"/>
                </a:lnTo>
                <a:lnTo>
                  <a:pt x="1026172" y="114"/>
                </a:lnTo>
                <a:lnTo>
                  <a:pt x="855916" y="70827"/>
                </a:lnTo>
                <a:lnTo>
                  <a:pt x="847369" y="67183"/>
                </a:lnTo>
                <a:lnTo>
                  <a:pt x="690702" y="317"/>
                </a:lnTo>
                <a:lnTo>
                  <a:pt x="533425" y="67183"/>
                </a:lnTo>
                <a:lnTo>
                  <a:pt x="376339" y="165"/>
                </a:lnTo>
                <a:lnTo>
                  <a:pt x="211264" y="70840"/>
                </a:lnTo>
                <a:lnTo>
                  <a:pt x="40665" y="63"/>
                </a:lnTo>
                <a:lnTo>
                  <a:pt x="0" y="16941"/>
                </a:lnTo>
                <a:lnTo>
                  <a:pt x="0" y="72504"/>
                </a:lnTo>
                <a:lnTo>
                  <a:pt x="6530238" y="72504"/>
                </a:lnTo>
                <a:close/>
              </a:path>
              <a:path w="16256000" h="73025">
                <a:moveTo>
                  <a:pt x="16256000" y="44424"/>
                </a:moveTo>
                <a:lnTo>
                  <a:pt x="16192919" y="70662"/>
                </a:lnTo>
                <a:lnTo>
                  <a:pt x="16188728" y="68922"/>
                </a:lnTo>
                <a:lnTo>
                  <a:pt x="16022435" y="25"/>
                </a:lnTo>
                <a:lnTo>
                  <a:pt x="15857030" y="68922"/>
                </a:lnTo>
                <a:lnTo>
                  <a:pt x="15691053" y="25"/>
                </a:lnTo>
                <a:lnTo>
                  <a:pt x="15520696" y="70904"/>
                </a:lnTo>
                <a:lnTo>
                  <a:pt x="15520556" y="70840"/>
                </a:lnTo>
                <a:lnTo>
                  <a:pt x="15355304" y="152"/>
                </a:lnTo>
                <a:lnTo>
                  <a:pt x="15189962" y="70840"/>
                </a:lnTo>
                <a:lnTo>
                  <a:pt x="15180640" y="66967"/>
                </a:lnTo>
                <a:lnTo>
                  <a:pt x="15019465" y="25"/>
                </a:lnTo>
                <a:lnTo>
                  <a:pt x="14858403" y="66967"/>
                </a:lnTo>
                <a:lnTo>
                  <a:pt x="14696745" y="165"/>
                </a:lnTo>
                <a:lnTo>
                  <a:pt x="14526057" y="70827"/>
                </a:lnTo>
                <a:lnTo>
                  <a:pt x="14360830" y="139"/>
                </a:lnTo>
                <a:lnTo>
                  <a:pt x="14195628" y="70840"/>
                </a:lnTo>
                <a:lnTo>
                  <a:pt x="14186307" y="66967"/>
                </a:lnTo>
                <a:lnTo>
                  <a:pt x="14025118" y="63"/>
                </a:lnTo>
                <a:lnTo>
                  <a:pt x="13863752" y="66967"/>
                </a:lnTo>
                <a:lnTo>
                  <a:pt x="13702183" y="50"/>
                </a:lnTo>
                <a:lnTo>
                  <a:pt x="13531876" y="70904"/>
                </a:lnTo>
                <a:lnTo>
                  <a:pt x="13531609" y="70789"/>
                </a:lnTo>
                <a:lnTo>
                  <a:pt x="13366509" y="165"/>
                </a:lnTo>
                <a:lnTo>
                  <a:pt x="13201282" y="70789"/>
                </a:lnTo>
                <a:lnTo>
                  <a:pt x="13200952" y="70662"/>
                </a:lnTo>
                <a:lnTo>
                  <a:pt x="13196723" y="68910"/>
                </a:lnTo>
                <a:lnTo>
                  <a:pt x="13030441" y="76"/>
                </a:lnTo>
                <a:lnTo>
                  <a:pt x="12864973" y="68910"/>
                </a:lnTo>
                <a:lnTo>
                  <a:pt x="12699149" y="0"/>
                </a:lnTo>
                <a:lnTo>
                  <a:pt x="12529274" y="70662"/>
                </a:lnTo>
                <a:lnTo>
                  <a:pt x="12358802" y="63"/>
                </a:lnTo>
                <a:lnTo>
                  <a:pt x="12188508" y="70904"/>
                </a:lnTo>
                <a:lnTo>
                  <a:pt x="12188368" y="70840"/>
                </a:lnTo>
                <a:lnTo>
                  <a:pt x="12187771" y="70586"/>
                </a:lnTo>
                <a:lnTo>
                  <a:pt x="12179630" y="67106"/>
                </a:lnTo>
                <a:lnTo>
                  <a:pt x="12023090" y="139"/>
                </a:lnTo>
                <a:lnTo>
                  <a:pt x="11866512" y="67106"/>
                </a:lnTo>
                <a:lnTo>
                  <a:pt x="11704688" y="50"/>
                </a:lnTo>
                <a:lnTo>
                  <a:pt x="11535029" y="70586"/>
                </a:lnTo>
                <a:lnTo>
                  <a:pt x="11364405" y="114"/>
                </a:lnTo>
                <a:lnTo>
                  <a:pt x="11194148" y="70827"/>
                </a:lnTo>
                <a:lnTo>
                  <a:pt x="11185614" y="67183"/>
                </a:lnTo>
                <a:lnTo>
                  <a:pt x="11028934" y="317"/>
                </a:lnTo>
                <a:lnTo>
                  <a:pt x="10871657" y="67183"/>
                </a:lnTo>
                <a:lnTo>
                  <a:pt x="10714571" y="165"/>
                </a:lnTo>
                <a:lnTo>
                  <a:pt x="10549496" y="70840"/>
                </a:lnTo>
                <a:lnTo>
                  <a:pt x="10549103" y="70675"/>
                </a:lnTo>
                <a:lnTo>
                  <a:pt x="10378897" y="63"/>
                </a:lnTo>
                <a:lnTo>
                  <a:pt x="10208717" y="70675"/>
                </a:lnTo>
                <a:lnTo>
                  <a:pt x="10204425" y="68897"/>
                </a:lnTo>
                <a:lnTo>
                  <a:pt x="10038842" y="76"/>
                </a:lnTo>
                <a:lnTo>
                  <a:pt x="9872713" y="68897"/>
                </a:lnTo>
                <a:lnTo>
                  <a:pt x="9707321" y="25"/>
                </a:lnTo>
                <a:lnTo>
                  <a:pt x="9536760" y="70802"/>
                </a:lnTo>
                <a:lnTo>
                  <a:pt x="9371571" y="330"/>
                </a:lnTo>
                <a:lnTo>
                  <a:pt x="9205900" y="70777"/>
                </a:lnTo>
                <a:lnTo>
                  <a:pt x="9196692" y="66954"/>
                </a:lnTo>
                <a:lnTo>
                  <a:pt x="9035593" y="63"/>
                </a:lnTo>
                <a:lnTo>
                  <a:pt x="8874176" y="66954"/>
                </a:lnTo>
                <a:lnTo>
                  <a:pt x="8712606" y="63"/>
                </a:lnTo>
                <a:lnTo>
                  <a:pt x="8542350" y="70904"/>
                </a:lnTo>
                <a:lnTo>
                  <a:pt x="8379307" y="1168"/>
                </a:lnTo>
                <a:lnTo>
                  <a:pt x="8237093" y="56070"/>
                </a:lnTo>
                <a:lnTo>
                  <a:pt x="8237093" y="56286"/>
                </a:lnTo>
                <a:lnTo>
                  <a:pt x="8199895" y="70256"/>
                </a:lnTo>
                <a:lnTo>
                  <a:pt x="8031010" y="101"/>
                </a:lnTo>
                <a:lnTo>
                  <a:pt x="7860639" y="70624"/>
                </a:lnTo>
                <a:lnTo>
                  <a:pt x="7852321" y="67170"/>
                </a:lnTo>
                <a:lnTo>
                  <a:pt x="7690637" y="25"/>
                </a:lnTo>
                <a:lnTo>
                  <a:pt x="7529055" y="67170"/>
                </a:lnTo>
                <a:lnTo>
                  <a:pt x="7372540" y="292"/>
                </a:lnTo>
                <a:lnTo>
                  <a:pt x="7206793" y="70777"/>
                </a:lnTo>
                <a:lnTo>
                  <a:pt x="7036359" y="12"/>
                </a:lnTo>
                <a:lnTo>
                  <a:pt x="6865988" y="70904"/>
                </a:lnTo>
                <a:lnTo>
                  <a:pt x="6700825" y="241"/>
                </a:lnTo>
                <a:lnTo>
                  <a:pt x="6531051" y="72504"/>
                </a:lnTo>
                <a:lnTo>
                  <a:pt x="8237093" y="72504"/>
                </a:lnTo>
                <a:lnTo>
                  <a:pt x="8252727" y="72504"/>
                </a:lnTo>
                <a:lnTo>
                  <a:pt x="16256000" y="72504"/>
                </a:lnTo>
                <a:lnTo>
                  <a:pt x="16256000" y="70904"/>
                </a:lnTo>
                <a:lnTo>
                  <a:pt x="16256000" y="70662"/>
                </a:lnTo>
                <a:lnTo>
                  <a:pt x="16256000" y="44424"/>
                </a:lnTo>
                <a:close/>
              </a:path>
            </a:pathLst>
          </a:custGeom>
          <a:solidFill>
            <a:srgbClr val="1D426B"/>
          </a:solidFill>
        </p:spPr>
        <p:txBody>
          <a:bodyPr wrap="square" lIns="0" tIns="0" rIns="0" bIns="0" rtlCol="0"/>
          <a:lstStyle/>
          <a:p>
            <a:pPr defTabSz="685800"/>
            <a:endParaRPr sz="1350" kern="0">
              <a:solidFill>
                <a:sysClr val="windowText" lastClr="000000"/>
              </a:solidFill>
            </a:endParaRPr>
          </a:p>
        </p:txBody>
      </p:sp>
      <p:grpSp>
        <p:nvGrpSpPr>
          <p:cNvPr id="8" name="object 8"/>
          <p:cNvGrpSpPr/>
          <p:nvPr/>
        </p:nvGrpSpPr>
        <p:grpSpPr>
          <a:xfrm>
            <a:off x="0" y="0"/>
            <a:ext cx="12192000" cy="6858000"/>
            <a:chOff x="0" y="0"/>
            <a:chExt cx="16256000" cy="9144000"/>
          </a:xfrm>
        </p:grpSpPr>
        <p:pic>
          <p:nvPicPr>
            <p:cNvPr id="9" name="object 9"/>
            <p:cNvPicPr/>
            <p:nvPr/>
          </p:nvPicPr>
          <p:blipFill>
            <a:blip r:embed="rId7" cstate="print"/>
            <a:stretch>
              <a:fillRect/>
            </a:stretch>
          </p:blipFill>
          <p:spPr>
            <a:xfrm>
              <a:off x="14121815" y="635012"/>
              <a:ext cx="1499184" cy="594889"/>
            </a:xfrm>
            <a:prstGeom prst="rect">
              <a:avLst/>
            </a:prstGeom>
          </p:spPr>
        </p:pic>
        <p:pic>
          <p:nvPicPr>
            <p:cNvPr id="10" name="object 10"/>
            <p:cNvPicPr/>
            <p:nvPr/>
          </p:nvPicPr>
          <p:blipFill>
            <a:blip r:embed="rId8" cstate="print"/>
            <a:stretch>
              <a:fillRect/>
            </a:stretch>
          </p:blipFill>
          <p:spPr>
            <a:xfrm>
              <a:off x="0" y="0"/>
              <a:ext cx="16256000" cy="9144000"/>
            </a:xfrm>
            <a:prstGeom prst="rect">
              <a:avLst/>
            </a:prstGeom>
          </p:spPr>
        </p:pic>
        <p:pic>
          <p:nvPicPr>
            <p:cNvPr id="11" name="object 11"/>
            <p:cNvPicPr/>
            <p:nvPr/>
          </p:nvPicPr>
          <p:blipFill>
            <a:blip r:embed="rId9" cstate="print"/>
            <a:stretch>
              <a:fillRect/>
            </a:stretch>
          </p:blipFill>
          <p:spPr>
            <a:xfrm>
              <a:off x="635000" y="635012"/>
              <a:ext cx="1177759" cy="1677873"/>
            </a:xfrm>
            <a:prstGeom prst="rect">
              <a:avLst/>
            </a:prstGeom>
          </p:spPr>
        </p:pic>
      </p:grpSp>
      <p:sp>
        <p:nvSpPr>
          <p:cNvPr id="12" name="object 12"/>
          <p:cNvSpPr txBox="1">
            <a:spLocks noGrp="1"/>
          </p:cNvSpPr>
          <p:nvPr>
            <p:ph type="title"/>
          </p:nvPr>
        </p:nvSpPr>
        <p:spPr>
          <a:xfrm>
            <a:off x="466726" y="2507513"/>
            <a:ext cx="5616416" cy="933108"/>
          </a:xfrm>
          <a:prstGeom prst="rect">
            <a:avLst/>
          </a:prstGeom>
        </p:spPr>
        <p:txBody>
          <a:bodyPr vert="horz" wrap="square" lIns="0" tIns="60484" rIns="0" bIns="0" rtlCol="0">
            <a:spAutoFit/>
          </a:bodyPr>
          <a:lstStyle/>
          <a:p>
            <a:pPr marL="9525" marR="3810">
              <a:lnSpc>
                <a:spcPts val="3435"/>
              </a:lnSpc>
              <a:spcBef>
                <a:spcPts val="476"/>
              </a:spcBef>
            </a:pPr>
            <a:r>
              <a:rPr dirty="0"/>
              <a:t>Regional</a:t>
            </a:r>
            <a:r>
              <a:rPr spc="-19" dirty="0"/>
              <a:t> </a:t>
            </a:r>
            <a:r>
              <a:rPr dirty="0"/>
              <a:t>Pacific</a:t>
            </a:r>
            <a:r>
              <a:rPr spc="-11" dirty="0"/>
              <a:t> </a:t>
            </a:r>
            <a:r>
              <a:rPr spc="-8" dirty="0"/>
              <a:t>Nationally </a:t>
            </a:r>
            <a:r>
              <a:rPr dirty="0"/>
              <a:t>Determined</a:t>
            </a:r>
            <a:r>
              <a:rPr spc="-41" dirty="0"/>
              <a:t> </a:t>
            </a:r>
            <a:r>
              <a:rPr dirty="0"/>
              <a:t>Contribution</a:t>
            </a:r>
            <a:r>
              <a:rPr spc="-41" dirty="0"/>
              <a:t> </a:t>
            </a:r>
            <a:r>
              <a:rPr spc="-19" dirty="0"/>
              <a:t>Hub</a:t>
            </a:r>
          </a:p>
        </p:txBody>
      </p:sp>
      <p:grpSp>
        <p:nvGrpSpPr>
          <p:cNvPr id="15" name="object 15"/>
          <p:cNvGrpSpPr/>
          <p:nvPr/>
        </p:nvGrpSpPr>
        <p:grpSpPr>
          <a:xfrm>
            <a:off x="0" y="3533756"/>
            <a:ext cx="12192000" cy="3324225"/>
            <a:chOff x="0" y="4711674"/>
            <a:chExt cx="16256000" cy="4432300"/>
          </a:xfrm>
        </p:grpSpPr>
        <p:pic>
          <p:nvPicPr>
            <p:cNvPr id="16" name="object 16"/>
            <p:cNvPicPr/>
            <p:nvPr/>
          </p:nvPicPr>
          <p:blipFill>
            <a:blip r:embed="rId10" cstate="print"/>
            <a:stretch>
              <a:fillRect/>
            </a:stretch>
          </p:blipFill>
          <p:spPr>
            <a:xfrm>
              <a:off x="964970" y="8128678"/>
              <a:ext cx="331825" cy="331825"/>
            </a:xfrm>
            <a:prstGeom prst="rect">
              <a:avLst/>
            </a:prstGeom>
          </p:spPr>
        </p:pic>
        <p:pic>
          <p:nvPicPr>
            <p:cNvPr id="17" name="object 17"/>
            <p:cNvPicPr/>
            <p:nvPr/>
          </p:nvPicPr>
          <p:blipFill>
            <a:blip r:embed="rId11" cstate="print"/>
            <a:stretch>
              <a:fillRect/>
            </a:stretch>
          </p:blipFill>
          <p:spPr>
            <a:xfrm>
              <a:off x="1326097" y="8128678"/>
              <a:ext cx="331825" cy="331825"/>
            </a:xfrm>
            <a:prstGeom prst="rect">
              <a:avLst/>
            </a:prstGeom>
          </p:spPr>
        </p:pic>
        <p:pic>
          <p:nvPicPr>
            <p:cNvPr id="18" name="object 18"/>
            <p:cNvPicPr/>
            <p:nvPr/>
          </p:nvPicPr>
          <p:blipFill>
            <a:blip r:embed="rId11" cstate="print"/>
            <a:stretch>
              <a:fillRect/>
            </a:stretch>
          </p:blipFill>
          <p:spPr>
            <a:xfrm>
              <a:off x="1687221" y="8128678"/>
              <a:ext cx="331825" cy="331825"/>
            </a:xfrm>
            <a:prstGeom prst="rect">
              <a:avLst/>
            </a:prstGeom>
          </p:spPr>
        </p:pic>
        <p:pic>
          <p:nvPicPr>
            <p:cNvPr id="19" name="object 19"/>
            <p:cNvPicPr/>
            <p:nvPr/>
          </p:nvPicPr>
          <p:blipFill>
            <a:blip r:embed="rId11" cstate="print"/>
            <a:stretch>
              <a:fillRect/>
            </a:stretch>
          </p:blipFill>
          <p:spPr>
            <a:xfrm>
              <a:off x="2048348" y="8128678"/>
              <a:ext cx="331825" cy="331825"/>
            </a:xfrm>
            <a:prstGeom prst="rect">
              <a:avLst/>
            </a:prstGeom>
          </p:spPr>
        </p:pic>
        <p:pic>
          <p:nvPicPr>
            <p:cNvPr id="20" name="object 20"/>
            <p:cNvPicPr/>
            <p:nvPr/>
          </p:nvPicPr>
          <p:blipFill>
            <a:blip r:embed="rId11" cstate="print"/>
            <a:stretch>
              <a:fillRect/>
            </a:stretch>
          </p:blipFill>
          <p:spPr>
            <a:xfrm>
              <a:off x="2409473" y="8128678"/>
              <a:ext cx="331825" cy="331825"/>
            </a:xfrm>
            <a:prstGeom prst="rect">
              <a:avLst/>
            </a:prstGeom>
          </p:spPr>
        </p:pic>
        <p:pic>
          <p:nvPicPr>
            <p:cNvPr id="21" name="object 21"/>
            <p:cNvPicPr/>
            <p:nvPr/>
          </p:nvPicPr>
          <p:blipFill>
            <a:blip r:embed="rId10" cstate="print"/>
            <a:stretch>
              <a:fillRect/>
            </a:stretch>
          </p:blipFill>
          <p:spPr>
            <a:xfrm>
              <a:off x="2770598" y="8128678"/>
              <a:ext cx="331825" cy="331825"/>
            </a:xfrm>
            <a:prstGeom prst="rect">
              <a:avLst/>
            </a:prstGeom>
          </p:spPr>
        </p:pic>
        <p:pic>
          <p:nvPicPr>
            <p:cNvPr id="22" name="object 22"/>
            <p:cNvPicPr/>
            <p:nvPr/>
          </p:nvPicPr>
          <p:blipFill>
            <a:blip r:embed="rId10" cstate="print"/>
            <a:stretch>
              <a:fillRect/>
            </a:stretch>
          </p:blipFill>
          <p:spPr>
            <a:xfrm>
              <a:off x="3131724" y="8128678"/>
              <a:ext cx="331825" cy="331825"/>
            </a:xfrm>
            <a:prstGeom prst="rect">
              <a:avLst/>
            </a:prstGeom>
          </p:spPr>
        </p:pic>
        <p:pic>
          <p:nvPicPr>
            <p:cNvPr id="23" name="object 23"/>
            <p:cNvPicPr/>
            <p:nvPr/>
          </p:nvPicPr>
          <p:blipFill>
            <a:blip r:embed="rId11" cstate="print"/>
            <a:stretch>
              <a:fillRect/>
            </a:stretch>
          </p:blipFill>
          <p:spPr>
            <a:xfrm>
              <a:off x="3492850" y="8128678"/>
              <a:ext cx="331825" cy="331825"/>
            </a:xfrm>
            <a:prstGeom prst="rect">
              <a:avLst/>
            </a:prstGeom>
          </p:spPr>
        </p:pic>
        <p:pic>
          <p:nvPicPr>
            <p:cNvPr id="24" name="object 24"/>
            <p:cNvPicPr/>
            <p:nvPr/>
          </p:nvPicPr>
          <p:blipFill>
            <a:blip r:embed="rId11" cstate="print"/>
            <a:stretch>
              <a:fillRect/>
            </a:stretch>
          </p:blipFill>
          <p:spPr>
            <a:xfrm>
              <a:off x="3853974" y="8128678"/>
              <a:ext cx="331825" cy="331825"/>
            </a:xfrm>
            <a:prstGeom prst="rect">
              <a:avLst/>
            </a:prstGeom>
          </p:spPr>
        </p:pic>
        <p:pic>
          <p:nvPicPr>
            <p:cNvPr id="25" name="object 25"/>
            <p:cNvPicPr/>
            <p:nvPr/>
          </p:nvPicPr>
          <p:blipFill>
            <a:blip r:embed="rId11" cstate="print"/>
            <a:stretch>
              <a:fillRect/>
            </a:stretch>
          </p:blipFill>
          <p:spPr>
            <a:xfrm>
              <a:off x="4215100" y="8128678"/>
              <a:ext cx="331825" cy="331825"/>
            </a:xfrm>
            <a:prstGeom prst="rect">
              <a:avLst/>
            </a:prstGeom>
          </p:spPr>
        </p:pic>
        <p:pic>
          <p:nvPicPr>
            <p:cNvPr id="26" name="object 26"/>
            <p:cNvPicPr/>
            <p:nvPr/>
          </p:nvPicPr>
          <p:blipFill>
            <a:blip r:embed="rId11" cstate="print"/>
            <a:stretch>
              <a:fillRect/>
            </a:stretch>
          </p:blipFill>
          <p:spPr>
            <a:xfrm>
              <a:off x="4576225" y="8128678"/>
              <a:ext cx="331825" cy="331825"/>
            </a:xfrm>
            <a:prstGeom prst="rect">
              <a:avLst/>
            </a:prstGeom>
          </p:spPr>
        </p:pic>
        <p:pic>
          <p:nvPicPr>
            <p:cNvPr id="27" name="object 27"/>
            <p:cNvPicPr/>
            <p:nvPr/>
          </p:nvPicPr>
          <p:blipFill>
            <a:blip r:embed="rId10" cstate="print"/>
            <a:stretch>
              <a:fillRect/>
            </a:stretch>
          </p:blipFill>
          <p:spPr>
            <a:xfrm>
              <a:off x="4937352" y="8128678"/>
              <a:ext cx="331825" cy="331825"/>
            </a:xfrm>
            <a:prstGeom prst="rect">
              <a:avLst/>
            </a:prstGeom>
          </p:spPr>
        </p:pic>
        <p:pic>
          <p:nvPicPr>
            <p:cNvPr id="28" name="object 28"/>
            <p:cNvPicPr/>
            <p:nvPr/>
          </p:nvPicPr>
          <p:blipFill>
            <a:blip r:embed="rId10" cstate="print"/>
            <a:stretch>
              <a:fillRect/>
            </a:stretch>
          </p:blipFill>
          <p:spPr>
            <a:xfrm>
              <a:off x="5298475" y="8128678"/>
              <a:ext cx="331825" cy="331825"/>
            </a:xfrm>
            <a:prstGeom prst="rect">
              <a:avLst/>
            </a:prstGeom>
          </p:spPr>
        </p:pic>
        <p:pic>
          <p:nvPicPr>
            <p:cNvPr id="29" name="object 29"/>
            <p:cNvPicPr/>
            <p:nvPr/>
          </p:nvPicPr>
          <p:blipFill>
            <a:blip r:embed="rId11" cstate="print"/>
            <a:stretch>
              <a:fillRect/>
            </a:stretch>
          </p:blipFill>
          <p:spPr>
            <a:xfrm>
              <a:off x="5659602" y="8128678"/>
              <a:ext cx="331825" cy="331825"/>
            </a:xfrm>
            <a:prstGeom prst="rect">
              <a:avLst/>
            </a:prstGeom>
          </p:spPr>
        </p:pic>
        <p:pic>
          <p:nvPicPr>
            <p:cNvPr id="30" name="object 30"/>
            <p:cNvPicPr/>
            <p:nvPr/>
          </p:nvPicPr>
          <p:blipFill>
            <a:blip r:embed="rId11" cstate="print"/>
            <a:stretch>
              <a:fillRect/>
            </a:stretch>
          </p:blipFill>
          <p:spPr>
            <a:xfrm>
              <a:off x="6020728" y="8128678"/>
              <a:ext cx="331825" cy="331825"/>
            </a:xfrm>
            <a:prstGeom prst="rect">
              <a:avLst/>
            </a:prstGeom>
          </p:spPr>
        </p:pic>
        <p:pic>
          <p:nvPicPr>
            <p:cNvPr id="31" name="object 31"/>
            <p:cNvPicPr/>
            <p:nvPr/>
          </p:nvPicPr>
          <p:blipFill>
            <a:blip r:embed="rId11" cstate="print"/>
            <a:stretch>
              <a:fillRect/>
            </a:stretch>
          </p:blipFill>
          <p:spPr>
            <a:xfrm>
              <a:off x="6381854" y="8128678"/>
              <a:ext cx="331825" cy="331825"/>
            </a:xfrm>
            <a:prstGeom prst="rect">
              <a:avLst/>
            </a:prstGeom>
          </p:spPr>
        </p:pic>
        <p:pic>
          <p:nvPicPr>
            <p:cNvPr id="32" name="object 32"/>
            <p:cNvPicPr/>
            <p:nvPr/>
          </p:nvPicPr>
          <p:blipFill>
            <a:blip r:embed="rId11" cstate="print"/>
            <a:stretch>
              <a:fillRect/>
            </a:stretch>
          </p:blipFill>
          <p:spPr>
            <a:xfrm>
              <a:off x="6742977" y="8128678"/>
              <a:ext cx="331825" cy="331825"/>
            </a:xfrm>
            <a:prstGeom prst="rect">
              <a:avLst/>
            </a:prstGeom>
          </p:spPr>
        </p:pic>
        <p:pic>
          <p:nvPicPr>
            <p:cNvPr id="33" name="object 33"/>
            <p:cNvPicPr/>
            <p:nvPr/>
          </p:nvPicPr>
          <p:blipFill>
            <a:blip r:embed="rId10" cstate="print"/>
            <a:stretch>
              <a:fillRect/>
            </a:stretch>
          </p:blipFill>
          <p:spPr>
            <a:xfrm>
              <a:off x="7104104" y="8128678"/>
              <a:ext cx="331825" cy="331825"/>
            </a:xfrm>
            <a:prstGeom prst="rect">
              <a:avLst/>
            </a:prstGeom>
          </p:spPr>
        </p:pic>
        <p:pic>
          <p:nvPicPr>
            <p:cNvPr id="34" name="object 34"/>
            <p:cNvPicPr/>
            <p:nvPr/>
          </p:nvPicPr>
          <p:blipFill>
            <a:blip r:embed="rId10" cstate="print"/>
            <a:stretch>
              <a:fillRect/>
            </a:stretch>
          </p:blipFill>
          <p:spPr>
            <a:xfrm>
              <a:off x="7465230" y="8128678"/>
              <a:ext cx="331825" cy="331825"/>
            </a:xfrm>
            <a:prstGeom prst="rect">
              <a:avLst/>
            </a:prstGeom>
          </p:spPr>
        </p:pic>
        <p:pic>
          <p:nvPicPr>
            <p:cNvPr id="35" name="object 35"/>
            <p:cNvPicPr/>
            <p:nvPr/>
          </p:nvPicPr>
          <p:blipFill>
            <a:blip r:embed="rId11" cstate="print"/>
            <a:stretch>
              <a:fillRect/>
            </a:stretch>
          </p:blipFill>
          <p:spPr>
            <a:xfrm>
              <a:off x="7826355" y="8128678"/>
              <a:ext cx="331825" cy="331825"/>
            </a:xfrm>
            <a:prstGeom prst="rect">
              <a:avLst/>
            </a:prstGeom>
          </p:spPr>
        </p:pic>
        <p:pic>
          <p:nvPicPr>
            <p:cNvPr id="36" name="object 36"/>
            <p:cNvPicPr/>
            <p:nvPr/>
          </p:nvPicPr>
          <p:blipFill>
            <a:blip r:embed="rId12" cstate="print"/>
            <a:stretch>
              <a:fillRect/>
            </a:stretch>
          </p:blipFill>
          <p:spPr>
            <a:xfrm>
              <a:off x="0" y="8128678"/>
              <a:ext cx="213420" cy="331823"/>
            </a:xfrm>
            <a:prstGeom prst="rect">
              <a:avLst/>
            </a:prstGeom>
          </p:spPr>
        </p:pic>
        <p:pic>
          <p:nvPicPr>
            <p:cNvPr id="37" name="object 37"/>
            <p:cNvPicPr/>
            <p:nvPr/>
          </p:nvPicPr>
          <p:blipFill>
            <a:blip r:embed="rId11" cstate="print"/>
            <a:stretch>
              <a:fillRect/>
            </a:stretch>
          </p:blipFill>
          <p:spPr>
            <a:xfrm>
              <a:off x="242719" y="8128678"/>
              <a:ext cx="331825" cy="331825"/>
            </a:xfrm>
            <a:prstGeom prst="rect">
              <a:avLst/>
            </a:prstGeom>
          </p:spPr>
        </p:pic>
        <p:pic>
          <p:nvPicPr>
            <p:cNvPr id="38" name="object 38"/>
            <p:cNvPicPr/>
            <p:nvPr/>
          </p:nvPicPr>
          <p:blipFill>
            <a:blip r:embed="rId10" cstate="print"/>
            <a:stretch>
              <a:fillRect/>
            </a:stretch>
          </p:blipFill>
          <p:spPr>
            <a:xfrm>
              <a:off x="603846" y="8128678"/>
              <a:ext cx="331825" cy="331825"/>
            </a:xfrm>
            <a:prstGeom prst="rect">
              <a:avLst/>
            </a:prstGeom>
          </p:spPr>
        </p:pic>
        <p:sp>
          <p:nvSpPr>
            <p:cNvPr id="39" name="object 39"/>
            <p:cNvSpPr/>
            <p:nvPr/>
          </p:nvSpPr>
          <p:spPr>
            <a:xfrm>
              <a:off x="0" y="7500785"/>
              <a:ext cx="8158480" cy="1643380"/>
            </a:xfrm>
            <a:custGeom>
              <a:avLst/>
              <a:gdLst/>
              <a:ahLst/>
              <a:cxnLst/>
              <a:rect l="l" t="t" r="r" b="b"/>
              <a:pathLst>
                <a:path w="8158480" h="1643379">
                  <a:moveTo>
                    <a:pt x="8158175" y="1530794"/>
                  </a:moveTo>
                  <a:lnTo>
                    <a:pt x="8032597" y="1629257"/>
                  </a:lnTo>
                  <a:lnTo>
                    <a:pt x="7871841" y="1495933"/>
                  </a:lnTo>
                  <a:lnTo>
                    <a:pt x="7710081" y="1630768"/>
                  </a:lnTo>
                  <a:lnTo>
                    <a:pt x="7552830" y="1496161"/>
                  </a:lnTo>
                  <a:lnTo>
                    <a:pt x="7395438" y="1631111"/>
                  </a:lnTo>
                  <a:lnTo>
                    <a:pt x="7395070" y="1630794"/>
                  </a:lnTo>
                  <a:lnTo>
                    <a:pt x="7394638" y="1630426"/>
                  </a:lnTo>
                  <a:lnTo>
                    <a:pt x="7238339" y="1496529"/>
                  </a:lnTo>
                  <a:lnTo>
                    <a:pt x="7080821" y="1630426"/>
                  </a:lnTo>
                  <a:lnTo>
                    <a:pt x="6918668" y="1495933"/>
                  </a:lnTo>
                  <a:lnTo>
                    <a:pt x="6757390" y="1630375"/>
                  </a:lnTo>
                  <a:lnTo>
                    <a:pt x="6749224" y="1623606"/>
                  </a:lnTo>
                  <a:lnTo>
                    <a:pt x="6595440" y="1496021"/>
                  </a:lnTo>
                  <a:lnTo>
                    <a:pt x="6442151" y="1623606"/>
                  </a:lnTo>
                  <a:lnTo>
                    <a:pt x="6292926" y="1496225"/>
                  </a:lnTo>
                  <a:lnTo>
                    <a:pt x="6136081" y="1630768"/>
                  </a:lnTo>
                  <a:lnTo>
                    <a:pt x="6135573" y="1630362"/>
                  </a:lnTo>
                  <a:lnTo>
                    <a:pt x="5973877" y="1495882"/>
                  </a:lnTo>
                  <a:lnTo>
                    <a:pt x="5812510" y="1630362"/>
                  </a:lnTo>
                  <a:lnTo>
                    <a:pt x="5804192" y="1623466"/>
                  </a:lnTo>
                  <a:lnTo>
                    <a:pt x="5650623" y="1496060"/>
                  </a:lnTo>
                  <a:lnTo>
                    <a:pt x="5497157" y="1623466"/>
                  </a:lnTo>
                  <a:lnTo>
                    <a:pt x="5347932" y="1496263"/>
                  </a:lnTo>
                  <a:lnTo>
                    <a:pt x="5191188" y="1630756"/>
                  </a:lnTo>
                  <a:lnTo>
                    <a:pt x="5190655" y="1630311"/>
                  </a:lnTo>
                  <a:lnTo>
                    <a:pt x="5028895" y="1495996"/>
                  </a:lnTo>
                  <a:lnTo>
                    <a:pt x="4867580" y="1630311"/>
                  </a:lnTo>
                  <a:lnTo>
                    <a:pt x="4863477" y="1626908"/>
                  </a:lnTo>
                  <a:lnTo>
                    <a:pt x="4705705" y="1496009"/>
                  </a:lnTo>
                  <a:lnTo>
                    <a:pt x="4548365" y="1626908"/>
                  </a:lnTo>
                  <a:lnTo>
                    <a:pt x="4390745" y="1495933"/>
                  </a:lnTo>
                  <a:lnTo>
                    <a:pt x="4228757" y="1630756"/>
                  </a:lnTo>
                  <a:lnTo>
                    <a:pt x="4228592" y="1630616"/>
                  </a:lnTo>
                  <a:lnTo>
                    <a:pt x="4071848" y="1496263"/>
                  </a:lnTo>
                  <a:lnTo>
                    <a:pt x="3914775" y="1630616"/>
                  </a:lnTo>
                  <a:lnTo>
                    <a:pt x="3906075" y="1623402"/>
                  </a:lnTo>
                  <a:lnTo>
                    <a:pt x="3752469" y="1495958"/>
                  </a:lnTo>
                  <a:lnTo>
                    <a:pt x="3599434" y="1623402"/>
                  </a:lnTo>
                  <a:lnTo>
                    <a:pt x="3445789" y="1495933"/>
                  </a:lnTo>
                  <a:lnTo>
                    <a:pt x="3283915" y="1630794"/>
                  </a:lnTo>
                  <a:lnTo>
                    <a:pt x="3126790" y="1496174"/>
                  </a:lnTo>
                  <a:lnTo>
                    <a:pt x="2969857" y="1630743"/>
                  </a:lnTo>
                  <a:lnTo>
                    <a:pt x="2969653" y="1630578"/>
                  </a:lnTo>
                  <a:lnTo>
                    <a:pt x="2969488" y="1630438"/>
                  </a:lnTo>
                  <a:lnTo>
                    <a:pt x="2956915" y="1619986"/>
                  </a:lnTo>
                  <a:lnTo>
                    <a:pt x="2807678" y="1495920"/>
                  </a:lnTo>
                  <a:lnTo>
                    <a:pt x="2658656" y="1619986"/>
                  </a:lnTo>
                  <a:lnTo>
                    <a:pt x="2509189" y="1495933"/>
                  </a:lnTo>
                  <a:lnTo>
                    <a:pt x="2347709" y="1630438"/>
                  </a:lnTo>
                  <a:lnTo>
                    <a:pt x="2186038" y="1495856"/>
                  </a:lnTo>
                  <a:lnTo>
                    <a:pt x="2024392" y="1630578"/>
                  </a:lnTo>
                  <a:lnTo>
                    <a:pt x="1866696" y="1496314"/>
                  </a:lnTo>
                  <a:lnTo>
                    <a:pt x="1709559" y="1631149"/>
                  </a:lnTo>
                  <a:lnTo>
                    <a:pt x="1551978" y="1496199"/>
                  </a:lnTo>
                  <a:lnTo>
                    <a:pt x="1390408" y="1634591"/>
                  </a:lnTo>
                  <a:lnTo>
                    <a:pt x="1385900" y="1630730"/>
                  </a:lnTo>
                  <a:lnTo>
                    <a:pt x="1228737" y="1496161"/>
                  </a:lnTo>
                  <a:lnTo>
                    <a:pt x="1071841" y="1630680"/>
                  </a:lnTo>
                  <a:lnTo>
                    <a:pt x="1063104" y="1623428"/>
                  </a:lnTo>
                  <a:lnTo>
                    <a:pt x="909599" y="1496047"/>
                  </a:lnTo>
                  <a:lnTo>
                    <a:pt x="756158" y="1623428"/>
                  </a:lnTo>
                  <a:lnTo>
                    <a:pt x="606844" y="1496301"/>
                  </a:lnTo>
                  <a:lnTo>
                    <a:pt x="450189" y="1630730"/>
                  </a:lnTo>
                  <a:lnTo>
                    <a:pt x="449681" y="1630311"/>
                  </a:lnTo>
                  <a:lnTo>
                    <a:pt x="287870" y="1496009"/>
                  </a:lnTo>
                  <a:lnTo>
                    <a:pt x="126530" y="1630311"/>
                  </a:lnTo>
                  <a:lnTo>
                    <a:pt x="0" y="1525333"/>
                  </a:lnTo>
                  <a:lnTo>
                    <a:pt x="0" y="1643087"/>
                  </a:lnTo>
                  <a:lnTo>
                    <a:pt x="8158175" y="1643151"/>
                  </a:lnTo>
                  <a:lnTo>
                    <a:pt x="8158175" y="1634591"/>
                  </a:lnTo>
                  <a:lnTo>
                    <a:pt x="8158175" y="1631149"/>
                  </a:lnTo>
                  <a:lnTo>
                    <a:pt x="8158175" y="1630768"/>
                  </a:lnTo>
                  <a:lnTo>
                    <a:pt x="8158175" y="1629257"/>
                  </a:lnTo>
                  <a:lnTo>
                    <a:pt x="8158175" y="1530794"/>
                  </a:lnTo>
                  <a:close/>
                </a:path>
                <a:path w="8158480" h="1643379">
                  <a:moveTo>
                    <a:pt x="8158175" y="53276"/>
                  </a:moveTo>
                  <a:lnTo>
                    <a:pt x="8023047" y="1104"/>
                  </a:lnTo>
                  <a:lnTo>
                    <a:pt x="7868120" y="67360"/>
                  </a:lnTo>
                  <a:lnTo>
                    <a:pt x="7867993" y="67310"/>
                  </a:lnTo>
                  <a:lnTo>
                    <a:pt x="7867840" y="67246"/>
                  </a:lnTo>
                  <a:lnTo>
                    <a:pt x="7859115" y="63614"/>
                  </a:lnTo>
                  <a:lnTo>
                    <a:pt x="7706334" y="50"/>
                  </a:lnTo>
                  <a:lnTo>
                    <a:pt x="7552817" y="63614"/>
                  </a:lnTo>
                  <a:lnTo>
                    <a:pt x="7399452" y="63"/>
                  </a:lnTo>
                  <a:lnTo>
                    <a:pt x="7237616" y="67246"/>
                  </a:lnTo>
                  <a:lnTo>
                    <a:pt x="7080186" y="304"/>
                  </a:lnTo>
                  <a:lnTo>
                    <a:pt x="6923227" y="67271"/>
                  </a:lnTo>
                  <a:lnTo>
                    <a:pt x="6922922" y="67144"/>
                  </a:lnTo>
                  <a:lnTo>
                    <a:pt x="6918846" y="65455"/>
                  </a:lnTo>
                  <a:lnTo>
                    <a:pt x="6761162" y="25"/>
                  </a:lnTo>
                  <a:lnTo>
                    <a:pt x="6604013" y="65455"/>
                  </a:lnTo>
                  <a:lnTo>
                    <a:pt x="6446164" y="76"/>
                  </a:lnTo>
                  <a:lnTo>
                    <a:pt x="6284785" y="67144"/>
                  </a:lnTo>
                  <a:lnTo>
                    <a:pt x="6123025" y="63"/>
                  </a:lnTo>
                  <a:lnTo>
                    <a:pt x="5960948" y="67310"/>
                  </a:lnTo>
                  <a:lnTo>
                    <a:pt x="5952820" y="63842"/>
                  </a:lnTo>
                  <a:lnTo>
                    <a:pt x="5804078" y="152"/>
                  </a:lnTo>
                  <a:lnTo>
                    <a:pt x="5654814" y="63842"/>
                  </a:lnTo>
                  <a:lnTo>
                    <a:pt x="5505361" y="304"/>
                  </a:lnTo>
                  <a:lnTo>
                    <a:pt x="5348376" y="67297"/>
                  </a:lnTo>
                  <a:lnTo>
                    <a:pt x="5347817" y="67068"/>
                  </a:lnTo>
                  <a:lnTo>
                    <a:pt x="5186604" y="101"/>
                  </a:lnTo>
                  <a:lnTo>
                    <a:pt x="5024475" y="67068"/>
                  </a:lnTo>
                  <a:lnTo>
                    <a:pt x="5016525" y="63766"/>
                  </a:lnTo>
                  <a:lnTo>
                    <a:pt x="4863262" y="50"/>
                  </a:lnTo>
                  <a:lnTo>
                    <a:pt x="4709490" y="63766"/>
                  </a:lnTo>
                  <a:lnTo>
                    <a:pt x="4560709" y="127"/>
                  </a:lnTo>
                  <a:lnTo>
                    <a:pt x="4403534" y="67360"/>
                  </a:lnTo>
                  <a:lnTo>
                    <a:pt x="4403293" y="67259"/>
                  </a:lnTo>
                  <a:lnTo>
                    <a:pt x="4403014" y="67144"/>
                  </a:lnTo>
                  <a:lnTo>
                    <a:pt x="4241724" y="63"/>
                  </a:lnTo>
                  <a:lnTo>
                    <a:pt x="4079760" y="67144"/>
                  </a:lnTo>
                  <a:lnTo>
                    <a:pt x="4075696" y="65468"/>
                  </a:lnTo>
                  <a:lnTo>
                    <a:pt x="3918331" y="0"/>
                  </a:lnTo>
                  <a:lnTo>
                    <a:pt x="3760800" y="65468"/>
                  </a:lnTo>
                  <a:lnTo>
                    <a:pt x="3603536" y="76"/>
                  </a:lnTo>
                  <a:lnTo>
                    <a:pt x="3441217" y="67259"/>
                  </a:lnTo>
                  <a:lnTo>
                    <a:pt x="3284194" y="152"/>
                  </a:lnTo>
                  <a:lnTo>
                    <a:pt x="3127095" y="67373"/>
                  </a:lnTo>
                  <a:lnTo>
                    <a:pt x="3126917" y="67310"/>
                  </a:lnTo>
                  <a:lnTo>
                    <a:pt x="3118066" y="63627"/>
                  </a:lnTo>
                  <a:lnTo>
                    <a:pt x="2965246" y="38"/>
                  </a:lnTo>
                  <a:lnTo>
                    <a:pt x="2811767" y="63627"/>
                  </a:lnTo>
                  <a:lnTo>
                    <a:pt x="2658389" y="63"/>
                  </a:lnTo>
                  <a:lnTo>
                    <a:pt x="2496362" y="67310"/>
                  </a:lnTo>
                  <a:lnTo>
                    <a:pt x="2339390" y="127"/>
                  </a:lnTo>
                  <a:lnTo>
                    <a:pt x="2182393" y="67297"/>
                  </a:lnTo>
                  <a:lnTo>
                    <a:pt x="2173528" y="63627"/>
                  </a:lnTo>
                  <a:lnTo>
                    <a:pt x="2020201" y="152"/>
                  </a:lnTo>
                  <a:lnTo>
                    <a:pt x="1866646" y="63627"/>
                  </a:lnTo>
                  <a:lnTo>
                    <a:pt x="1713560" y="12"/>
                  </a:lnTo>
                  <a:lnTo>
                    <a:pt x="1551559" y="67310"/>
                  </a:lnTo>
                  <a:lnTo>
                    <a:pt x="1394447" y="139"/>
                  </a:lnTo>
                  <a:lnTo>
                    <a:pt x="1237297" y="67360"/>
                  </a:lnTo>
                  <a:lnTo>
                    <a:pt x="1236954" y="67221"/>
                  </a:lnTo>
                  <a:lnTo>
                    <a:pt x="1236751" y="67132"/>
                  </a:lnTo>
                  <a:lnTo>
                    <a:pt x="1232776" y="65481"/>
                  </a:lnTo>
                  <a:lnTo>
                    <a:pt x="1075423" y="25"/>
                  </a:lnTo>
                  <a:lnTo>
                    <a:pt x="917702" y="65481"/>
                  </a:lnTo>
                  <a:lnTo>
                    <a:pt x="760526" y="25"/>
                  </a:lnTo>
                  <a:lnTo>
                    <a:pt x="598551" y="67132"/>
                  </a:lnTo>
                  <a:lnTo>
                    <a:pt x="437184" y="25"/>
                  </a:lnTo>
                  <a:lnTo>
                    <a:pt x="275323" y="67221"/>
                  </a:lnTo>
                  <a:lnTo>
                    <a:pt x="117944" y="393"/>
                  </a:lnTo>
                  <a:lnTo>
                    <a:pt x="0" y="50495"/>
                  </a:lnTo>
                  <a:lnTo>
                    <a:pt x="0" y="73393"/>
                  </a:lnTo>
                  <a:lnTo>
                    <a:pt x="8158175" y="73342"/>
                  </a:lnTo>
                  <a:lnTo>
                    <a:pt x="8158175" y="67373"/>
                  </a:lnTo>
                  <a:lnTo>
                    <a:pt x="8158175" y="53276"/>
                  </a:lnTo>
                  <a:close/>
                </a:path>
              </a:pathLst>
            </a:custGeom>
            <a:solidFill>
              <a:srgbClr val="FFFFFF"/>
            </a:solidFill>
          </p:spPr>
          <p:txBody>
            <a:bodyPr wrap="square" lIns="0" tIns="0" rIns="0" bIns="0" rtlCol="0"/>
            <a:lstStyle/>
            <a:p>
              <a:pPr defTabSz="685800"/>
              <a:endParaRPr sz="1350" kern="0">
                <a:solidFill>
                  <a:sysClr val="windowText" lastClr="000000"/>
                </a:solidFill>
              </a:endParaRPr>
            </a:p>
          </p:txBody>
        </p:sp>
        <p:pic>
          <p:nvPicPr>
            <p:cNvPr id="40" name="object 40"/>
            <p:cNvPicPr/>
            <p:nvPr/>
          </p:nvPicPr>
          <p:blipFill>
            <a:blip r:embed="rId13" cstate="print"/>
            <a:stretch>
              <a:fillRect/>
            </a:stretch>
          </p:blipFill>
          <p:spPr>
            <a:xfrm>
              <a:off x="0" y="7633184"/>
              <a:ext cx="8158179" cy="399211"/>
            </a:xfrm>
            <a:prstGeom prst="rect">
              <a:avLst/>
            </a:prstGeom>
          </p:spPr>
        </p:pic>
        <p:pic>
          <p:nvPicPr>
            <p:cNvPr id="41" name="object 41"/>
            <p:cNvPicPr/>
            <p:nvPr/>
          </p:nvPicPr>
          <p:blipFill>
            <a:blip r:embed="rId14" cstate="print"/>
            <a:stretch>
              <a:fillRect/>
            </a:stretch>
          </p:blipFill>
          <p:spPr>
            <a:xfrm>
              <a:off x="0" y="8128678"/>
              <a:ext cx="16256001" cy="825394"/>
            </a:xfrm>
            <a:prstGeom prst="rect">
              <a:avLst/>
            </a:prstGeom>
          </p:spPr>
        </p:pic>
        <p:sp>
          <p:nvSpPr>
            <p:cNvPr id="42" name="object 42"/>
            <p:cNvSpPr/>
            <p:nvPr/>
          </p:nvSpPr>
          <p:spPr>
            <a:xfrm>
              <a:off x="8157807" y="7500785"/>
              <a:ext cx="8098790" cy="1643380"/>
            </a:xfrm>
            <a:custGeom>
              <a:avLst/>
              <a:gdLst/>
              <a:ahLst/>
              <a:cxnLst/>
              <a:rect l="l" t="t" r="r" b="b"/>
              <a:pathLst>
                <a:path w="8098790" h="1643379">
                  <a:moveTo>
                    <a:pt x="8098180" y="1575104"/>
                  </a:moveTo>
                  <a:lnTo>
                    <a:pt x="8031645" y="1630311"/>
                  </a:lnTo>
                  <a:lnTo>
                    <a:pt x="7870304" y="1496009"/>
                  </a:lnTo>
                  <a:lnTo>
                    <a:pt x="7707985" y="1630730"/>
                  </a:lnTo>
                  <a:lnTo>
                    <a:pt x="7699476" y="1623428"/>
                  </a:lnTo>
                  <a:lnTo>
                    <a:pt x="7551331" y="1496301"/>
                  </a:lnTo>
                  <a:lnTo>
                    <a:pt x="7402017" y="1623428"/>
                  </a:lnTo>
                  <a:lnTo>
                    <a:pt x="7248576" y="1496047"/>
                  </a:lnTo>
                  <a:lnTo>
                    <a:pt x="7086333" y="1630680"/>
                  </a:lnTo>
                  <a:lnTo>
                    <a:pt x="6929437" y="1496161"/>
                  </a:lnTo>
                  <a:lnTo>
                    <a:pt x="6767766" y="1634591"/>
                  </a:lnTo>
                  <a:lnTo>
                    <a:pt x="6763753" y="1631149"/>
                  </a:lnTo>
                  <a:lnTo>
                    <a:pt x="6606197" y="1496199"/>
                  </a:lnTo>
                  <a:lnTo>
                    <a:pt x="6448615" y="1631149"/>
                  </a:lnTo>
                  <a:lnTo>
                    <a:pt x="6448196" y="1630794"/>
                  </a:lnTo>
                  <a:lnTo>
                    <a:pt x="6447942" y="1630578"/>
                  </a:lnTo>
                  <a:lnTo>
                    <a:pt x="6291478" y="1496314"/>
                  </a:lnTo>
                  <a:lnTo>
                    <a:pt x="6133782" y="1630578"/>
                  </a:lnTo>
                  <a:lnTo>
                    <a:pt x="6133617" y="1630438"/>
                  </a:lnTo>
                  <a:lnTo>
                    <a:pt x="5972137" y="1495856"/>
                  </a:lnTo>
                  <a:lnTo>
                    <a:pt x="5810466" y="1630438"/>
                  </a:lnTo>
                  <a:lnTo>
                    <a:pt x="5797918" y="1619986"/>
                  </a:lnTo>
                  <a:lnTo>
                    <a:pt x="5648985" y="1495933"/>
                  </a:lnTo>
                  <a:lnTo>
                    <a:pt x="5499519" y="1619986"/>
                  </a:lnTo>
                  <a:lnTo>
                    <a:pt x="5350497" y="1495920"/>
                  </a:lnTo>
                  <a:lnTo>
                    <a:pt x="5188318" y="1630743"/>
                  </a:lnTo>
                  <a:lnTo>
                    <a:pt x="5031384" y="1496174"/>
                  </a:lnTo>
                  <a:lnTo>
                    <a:pt x="4874260" y="1630794"/>
                  </a:lnTo>
                  <a:lnTo>
                    <a:pt x="4874044" y="1630616"/>
                  </a:lnTo>
                  <a:lnTo>
                    <a:pt x="4865382" y="1623402"/>
                  </a:lnTo>
                  <a:lnTo>
                    <a:pt x="4712386" y="1495933"/>
                  </a:lnTo>
                  <a:lnTo>
                    <a:pt x="4558741" y="1623402"/>
                  </a:lnTo>
                  <a:lnTo>
                    <a:pt x="4405706" y="1495958"/>
                  </a:lnTo>
                  <a:lnTo>
                    <a:pt x="4243400" y="1630616"/>
                  </a:lnTo>
                  <a:lnTo>
                    <a:pt x="4086326" y="1496263"/>
                  </a:lnTo>
                  <a:lnTo>
                    <a:pt x="3929418" y="1630756"/>
                  </a:lnTo>
                  <a:lnTo>
                    <a:pt x="3928884" y="1630311"/>
                  </a:lnTo>
                  <a:lnTo>
                    <a:pt x="3924795" y="1626908"/>
                  </a:lnTo>
                  <a:lnTo>
                    <a:pt x="3767429" y="1495933"/>
                  </a:lnTo>
                  <a:lnTo>
                    <a:pt x="3609810" y="1626908"/>
                  </a:lnTo>
                  <a:lnTo>
                    <a:pt x="3452469" y="1496009"/>
                  </a:lnTo>
                  <a:lnTo>
                    <a:pt x="3290595" y="1630311"/>
                  </a:lnTo>
                  <a:lnTo>
                    <a:pt x="3129280" y="1495996"/>
                  </a:lnTo>
                  <a:lnTo>
                    <a:pt x="2966986" y="1630756"/>
                  </a:lnTo>
                  <a:lnTo>
                    <a:pt x="2966529" y="1630362"/>
                  </a:lnTo>
                  <a:lnTo>
                    <a:pt x="2958490" y="1623466"/>
                  </a:lnTo>
                  <a:lnTo>
                    <a:pt x="2810243" y="1496263"/>
                  </a:lnTo>
                  <a:lnTo>
                    <a:pt x="2661018" y="1623466"/>
                  </a:lnTo>
                  <a:lnTo>
                    <a:pt x="2507551" y="1496060"/>
                  </a:lnTo>
                  <a:lnTo>
                    <a:pt x="2345664" y="1630362"/>
                  </a:lnTo>
                  <a:lnTo>
                    <a:pt x="2184298" y="1495882"/>
                  </a:lnTo>
                  <a:lnTo>
                    <a:pt x="2022106" y="1630768"/>
                  </a:lnTo>
                  <a:lnTo>
                    <a:pt x="2021700" y="1630426"/>
                  </a:lnTo>
                  <a:lnTo>
                    <a:pt x="2013750" y="1623606"/>
                  </a:lnTo>
                  <a:lnTo>
                    <a:pt x="1865249" y="1496225"/>
                  </a:lnTo>
                  <a:lnTo>
                    <a:pt x="1716024" y="1623606"/>
                  </a:lnTo>
                  <a:lnTo>
                    <a:pt x="1562735" y="1496021"/>
                  </a:lnTo>
                  <a:lnTo>
                    <a:pt x="1400784" y="1630375"/>
                  </a:lnTo>
                  <a:lnTo>
                    <a:pt x="1239507" y="1495933"/>
                  </a:lnTo>
                  <a:lnTo>
                    <a:pt x="1077353" y="1630426"/>
                  </a:lnTo>
                  <a:lnTo>
                    <a:pt x="919835" y="1496529"/>
                  </a:lnTo>
                  <a:lnTo>
                    <a:pt x="762736" y="1631111"/>
                  </a:lnTo>
                  <a:lnTo>
                    <a:pt x="762330" y="1630768"/>
                  </a:lnTo>
                  <a:lnTo>
                    <a:pt x="605345" y="1496161"/>
                  </a:lnTo>
                  <a:lnTo>
                    <a:pt x="448094" y="1630768"/>
                  </a:lnTo>
                  <a:lnTo>
                    <a:pt x="446278" y="1629257"/>
                  </a:lnTo>
                  <a:lnTo>
                    <a:pt x="286334" y="1495933"/>
                  </a:lnTo>
                  <a:lnTo>
                    <a:pt x="125577" y="1629257"/>
                  </a:lnTo>
                  <a:lnTo>
                    <a:pt x="0" y="1530794"/>
                  </a:lnTo>
                  <a:lnTo>
                    <a:pt x="0" y="1643151"/>
                  </a:lnTo>
                  <a:lnTo>
                    <a:pt x="8098180" y="1643087"/>
                  </a:lnTo>
                  <a:lnTo>
                    <a:pt x="8098180" y="1634591"/>
                  </a:lnTo>
                  <a:lnTo>
                    <a:pt x="8098180" y="1630730"/>
                  </a:lnTo>
                  <a:lnTo>
                    <a:pt x="8098180" y="1630311"/>
                  </a:lnTo>
                  <a:lnTo>
                    <a:pt x="8098180" y="1575104"/>
                  </a:lnTo>
                  <a:close/>
                </a:path>
                <a:path w="8098790" h="1643379">
                  <a:moveTo>
                    <a:pt x="8098180" y="25019"/>
                  </a:moveTo>
                  <a:lnTo>
                    <a:pt x="8040230" y="393"/>
                  </a:lnTo>
                  <a:lnTo>
                    <a:pt x="7882852" y="67221"/>
                  </a:lnTo>
                  <a:lnTo>
                    <a:pt x="7882636" y="67132"/>
                  </a:lnTo>
                  <a:lnTo>
                    <a:pt x="7720990" y="25"/>
                  </a:lnTo>
                  <a:lnTo>
                    <a:pt x="7559624" y="67132"/>
                  </a:lnTo>
                  <a:lnTo>
                    <a:pt x="7555636" y="65481"/>
                  </a:lnTo>
                  <a:lnTo>
                    <a:pt x="7397648" y="25"/>
                  </a:lnTo>
                  <a:lnTo>
                    <a:pt x="7240473" y="65481"/>
                  </a:lnTo>
                  <a:lnTo>
                    <a:pt x="7082752" y="25"/>
                  </a:lnTo>
                  <a:lnTo>
                    <a:pt x="6920878" y="67360"/>
                  </a:lnTo>
                  <a:lnTo>
                    <a:pt x="6763728" y="139"/>
                  </a:lnTo>
                  <a:lnTo>
                    <a:pt x="6606616" y="67310"/>
                  </a:lnTo>
                  <a:lnTo>
                    <a:pt x="6597751" y="63627"/>
                  </a:lnTo>
                  <a:lnTo>
                    <a:pt x="6444615" y="12"/>
                  </a:lnTo>
                  <a:lnTo>
                    <a:pt x="6291580" y="63627"/>
                  </a:lnTo>
                  <a:lnTo>
                    <a:pt x="6137973" y="152"/>
                  </a:lnTo>
                  <a:lnTo>
                    <a:pt x="5975782" y="67297"/>
                  </a:lnTo>
                  <a:lnTo>
                    <a:pt x="5818784" y="127"/>
                  </a:lnTo>
                  <a:lnTo>
                    <a:pt x="5661812" y="67310"/>
                  </a:lnTo>
                  <a:lnTo>
                    <a:pt x="5652935" y="63627"/>
                  </a:lnTo>
                  <a:lnTo>
                    <a:pt x="5499786" y="63"/>
                  </a:lnTo>
                  <a:lnTo>
                    <a:pt x="5346458" y="63627"/>
                  </a:lnTo>
                  <a:lnTo>
                    <a:pt x="5192928" y="38"/>
                  </a:lnTo>
                  <a:lnTo>
                    <a:pt x="5031130" y="67373"/>
                  </a:lnTo>
                  <a:lnTo>
                    <a:pt x="5030838" y="67259"/>
                  </a:lnTo>
                  <a:lnTo>
                    <a:pt x="4873980" y="152"/>
                  </a:lnTo>
                  <a:lnTo>
                    <a:pt x="4716958" y="67259"/>
                  </a:lnTo>
                  <a:lnTo>
                    <a:pt x="4716678" y="67144"/>
                  </a:lnTo>
                  <a:lnTo>
                    <a:pt x="4712627" y="65468"/>
                  </a:lnTo>
                  <a:lnTo>
                    <a:pt x="4554639" y="76"/>
                  </a:lnTo>
                  <a:lnTo>
                    <a:pt x="4397426" y="65468"/>
                  </a:lnTo>
                  <a:lnTo>
                    <a:pt x="4239844" y="0"/>
                  </a:lnTo>
                  <a:lnTo>
                    <a:pt x="4078465" y="67144"/>
                  </a:lnTo>
                  <a:lnTo>
                    <a:pt x="3916451" y="63"/>
                  </a:lnTo>
                  <a:lnTo>
                    <a:pt x="3754640" y="67360"/>
                  </a:lnTo>
                  <a:lnTo>
                    <a:pt x="3754488" y="67297"/>
                  </a:lnTo>
                  <a:lnTo>
                    <a:pt x="3753955" y="67068"/>
                  </a:lnTo>
                  <a:lnTo>
                    <a:pt x="3746233" y="63766"/>
                  </a:lnTo>
                  <a:lnTo>
                    <a:pt x="3597465" y="127"/>
                  </a:lnTo>
                  <a:lnTo>
                    <a:pt x="3448685" y="63766"/>
                  </a:lnTo>
                  <a:lnTo>
                    <a:pt x="3294913" y="50"/>
                  </a:lnTo>
                  <a:lnTo>
                    <a:pt x="3133699" y="67068"/>
                  </a:lnTo>
                  <a:lnTo>
                    <a:pt x="2971571" y="101"/>
                  </a:lnTo>
                  <a:lnTo>
                    <a:pt x="2809798" y="67297"/>
                  </a:lnTo>
                  <a:lnTo>
                    <a:pt x="2801709" y="63842"/>
                  </a:lnTo>
                  <a:lnTo>
                    <a:pt x="2652814" y="304"/>
                  </a:lnTo>
                  <a:lnTo>
                    <a:pt x="2503360" y="63842"/>
                  </a:lnTo>
                  <a:lnTo>
                    <a:pt x="2354097" y="152"/>
                  </a:lnTo>
                  <a:lnTo>
                    <a:pt x="2197252" y="67310"/>
                  </a:lnTo>
                  <a:lnTo>
                    <a:pt x="2196858" y="67144"/>
                  </a:lnTo>
                  <a:lnTo>
                    <a:pt x="2035149" y="63"/>
                  </a:lnTo>
                  <a:lnTo>
                    <a:pt x="1873440" y="67144"/>
                  </a:lnTo>
                  <a:lnTo>
                    <a:pt x="1869351" y="65455"/>
                  </a:lnTo>
                  <a:lnTo>
                    <a:pt x="1712010" y="76"/>
                  </a:lnTo>
                  <a:lnTo>
                    <a:pt x="1554162" y="65455"/>
                  </a:lnTo>
                  <a:lnTo>
                    <a:pt x="1397012" y="25"/>
                  </a:lnTo>
                  <a:lnTo>
                    <a:pt x="1234948" y="67271"/>
                  </a:lnTo>
                  <a:lnTo>
                    <a:pt x="1077988" y="304"/>
                  </a:lnTo>
                  <a:lnTo>
                    <a:pt x="920559" y="67246"/>
                  </a:lnTo>
                  <a:lnTo>
                    <a:pt x="911809" y="63614"/>
                  </a:lnTo>
                  <a:lnTo>
                    <a:pt x="758723" y="63"/>
                  </a:lnTo>
                  <a:lnTo>
                    <a:pt x="605358" y="63614"/>
                  </a:lnTo>
                  <a:lnTo>
                    <a:pt x="451840" y="50"/>
                  </a:lnTo>
                  <a:lnTo>
                    <a:pt x="290055" y="67360"/>
                  </a:lnTo>
                  <a:lnTo>
                    <a:pt x="135128" y="1104"/>
                  </a:lnTo>
                  <a:lnTo>
                    <a:pt x="0" y="53276"/>
                  </a:lnTo>
                  <a:lnTo>
                    <a:pt x="0" y="73342"/>
                  </a:lnTo>
                  <a:lnTo>
                    <a:pt x="8098180" y="73393"/>
                  </a:lnTo>
                  <a:lnTo>
                    <a:pt x="8098180" y="67373"/>
                  </a:lnTo>
                  <a:lnTo>
                    <a:pt x="8098180" y="67221"/>
                  </a:lnTo>
                  <a:lnTo>
                    <a:pt x="8098180" y="25019"/>
                  </a:lnTo>
                  <a:close/>
                </a:path>
                <a:path w="8098790" h="1643379">
                  <a:moveTo>
                    <a:pt x="8098193" y="1052487"/>
                  </a:moveTo>
                  <a:lnTo>
                    <a:pt x="8031632" y="997280"/>
                  </a:lnTo>
                  <a:lnTo>
                    <a:pt x="7870291" y="1131570"/>
                  </a:lnTo>
                  <a:lnTo>
                    <a:pt x="7796758" y="1070533"/>
                  </a:lnTo>
                  <a:lnTo>
                    <a:pt x="7707985" y="996861"/>
                  </a:lnTo>
                  <a:lnTo>
                    <a:pt x="7551331" y="1131277"/>
                  </a:lnTo>
                  <a:lnTo>
                    <a:pt x="7479982" y="1070533"/>
                  </a:lnTo>
                  <a:lnTo>
                    <a:pt x="7402017" y="1004150"/>
                  </a:lnTo>
                  <a:lnTo>
                    <a:pt x="7248576" y="1131531"/>
                  </a:lnTo>
                  <a:lnTo>
                    <a:pt x="7175068" y="1070533"/>
                  </a:lnTo>
                  <a:lnTo>
                    <a:pt x="7086333" y="996911"/>
                  </a:lnTo>
                  <a:lnTo>
                    <a:pt x="6929437" y="1131417"/>
                  </a:lnTo>
                  <a:lnTo>
                    <a:pt x="6858597" y="1070775"/>
                  </a:lnTo>
                  <a:lnTo>
                    <a:pt x="6767754" y="993000"/>
                  </a:lnTo>
                  <a:lnTo>
                    <a:pt x="6606184" y="1131392"/>
                  </a:lnTo>
                  <a:lnTo>
                    <a:pt x="6535115" y="1070533"/>
                  </a:lnTo>
                  <a:lnTo>
                    <a:pt x="6448603" y="996442"/>
                  </a:lnTo>
                  <a:lnTo>
                    <a:pt x="6291478" y="1131277"/>
                  </a:lnTo>
                  <a:lnTo>
                    <a:pt x="6220434" y="1070787"/>
                  </a:lnTo>
                  <a:lnTo>
                    <a:pt x="6133782" y="997013"/>
                  </a:lnTo>
                  <a:lnTo>
                    <a:pt x="5972124" y="1131722"/>
                  </a:lnTo>
                  <a:lnTo>
                    <a:pt x="5898883" y="1070749"/>
                  </a:lnTo>
                  <a:lnTo>
                    <a:pt x="5810466" y="997140"/>
                  </a:lnTo>
                  <a:lnTo>
                    <a:pt x="5648985" y="1131646"/>
                  </a:lnTo>
                  <a:lnTo>
                    <a:pt x="5575452" y="1070610"/>
                  </a:lnTo>
                  <a:lnTo>
                    <a:pt x="5499519" y="1007592"/>
                  </a:lnTo>
                  <a:lnTo>
                    <a:pt x="5350497" y="1131658"/>
                  </a:lnTo>
                  <a:lnTo>
                    <a:pt x="5277015" y="1070571"/>
                  </a:lnTo>
                  <a:lnTo>
                    <a:pt x="5188318" y="996848"/>
                  </a:lnTo>
                  <a:lnTo>
                    <a:pt x="5031384" y="1131417"/>
                  </a:lnTo>
                  <a:lnTo>
                    <a:pt x="4960632" y="1070787"/>
                  </a:lnTo>
                  <a:lnTo>
                    <a:pt x="4874260" y="996784"/>
                  </a:lnTo>
                  <a:lnTo>
                    <a:pt x="4712386" y="1131658"/>
                  </a:lnTo>
                  <a:lnTo>
                    <a:pt x="4638827" y="1070635"/>
                  </a:lnTo>
                  <a:lnTo>
                    <a:pt x="4558741" y="1004189"/>
                  </a:lnTo>
                  <a:lnTo>
                    <a:pt x="4405706" y="1131633"/>
                  </a:lnTo>
                  <a:lnTo>
                    <a:pt x="4332008" y="1070483"/>
                  </a:lnTo>
                  <a:lnTo>
                    <a:pt x="4243400" y="996962"/>
                  </a:lnTo>
                  <a:lnTo>
                    <a:pt x="4086326" y="1131328"/>
                  </a:lnTo>
                  <a:lnTo>
                    <a:pt x="4015498" y="1070610"/>
                  </a:lnTo>
                  <a:lnTo>
                    <a:pt x="3929418" y="996823"/>
                  </a:lnTo>
                  <a:lnTo>
                    <a:pt x="3767417" y="1131658"/>
                  </a:lnTo>
                  <a:lnTo>
                    <a:pt x="3694112" y="1070737"/>
                  </a:lnTo>
                  <a:lnTo>
                    <a:pt x="3609810" y="1000683"/>
                  </a:lnTo>
                  <a:lnTo>
                    <a:pt x="3452469" y="1131570"/>
                  </a:lnTo>
                  <a:lnTo>
                    <a:pt x="3378962" y="1070584"/>
                  </a:lnTo>
                  <a:lnTo>
                    <a:pt x="3290582" y="997267"/>
                  </a:lnTo>
                  <a:lnTo>
                    <a:pt x="3129280" y="1131582"/>
                  </a:lnTo>
                  <a:lnTo>
                    <a:pt x="3055937" y="1070686"/>
                  </a:lnTo>
                  <a:lnTo>
                    <a:pt x="2966986" y="996823"/>
                  </a:lnTo>
                  <a:lnTo>
                    <a:pt x="2810243" y="1131316"/>
                  </a:lnTo>
                  <a:lnTo>
                    <a:pt x="2739593" y="1071092"/>
                  </a:lnTo>
                  <a:lnTo>
                    <a:pt x="2661018" y="1004125"/>
                  </a:lnTo>
                  <a:lnTo>
                    <a:pt x="2507551" y="1131519"/>
                  </a:lnTo>
                  <a:lnTo>
                    <a:pt x="2434361" y="1070800"/>
                  </a:lnTo>
                  <a:lnTo>
                    <a:pt x="2345664" y="997216"/>
                  </a:lnTo>
                  <a:lnTo>
                    <a:pt x="2184298" y="1131709"/>
                  </a:lnTo>
                  <a:lnTo>
                    <a:pt x="2110841" y="1070610"/>
                  </a:lnTo>
                  <a:lnTo>
                    <a:pt x="2022106" y="996810"/>
                  </a:lnTo>
                  <a:lnTo>
                    <a:pt x="1865249" y="1131366"/>
                  </a:lnTo>
                  <a:lnTo>
                    <a:pt x="1794103" y="1070635"/>
                  </a:lnTo>
                  <a:lnTo>
                    <a:pt x="1716011" y="1003985"/>
                  </a:lnTo>
                  <a:lnTo>
                    <a:pt x="1562735" y="1131557"/>
                  </a:lnTo>
                  <a:lnTo>
                    <a:pt x="1489176" y="1070533"/>
                  </a:lnTo>
                  <a:lnTo>
                    <a:pt x="1400784" y="997216"/>
                  </a:lnTo>
                  <a:lnTo>
                    <a:pt x="1239507" y="1131646"/>
                  </a:lnTo>
                  <a:lnTo>
                    <a:pt x="1166507" y="1071105"/>
                  </a:lnTo>
                  <a:lnTo>
                    <a:pt x="1077341" y="997153"/>
                  </a:lnTo>
                  <a:lnTo>
                    <a:pt x="919835" y="1131049"/>
                  </a:lnTo>
                  <a:lnTo>
                    <a:pt x="849274" y="1070610"/>
                  </a:lnTo>
                  <a:lnTo>
                    <a:pt x="762736" y="996480"/>
                  </a:lnTo>
                  <a:lnTo>
                    <a:pt x="605332" y="1131430"/>
                  </a:lnTo>
                  <a:lnTo>
                    <a:pt x="534276" y="1070597"/>
                  </a:lnTo>
                  <a:lnTo>
                    <a:pt x="448094" y="996810"/>
                  </a:lnTo>
                  <a:lnTo>
                    <a:pt x="286334" y="1131646"/>
                  </a:lnTo>
                  <a:lnTo>
                    <a:pt x="215252" y="1072692"/>
                  </a:lnTo>
                  <a:lnTo>
                    <a:pt x="125577" y="998321"/>
                  </a:lnTo>
                  <a:lnTo>
                    <a:pt x="0" y="1096797"/>
                  </a:lnTo>
                  <a:lnTo>
                    <a:pt x="0" y="1177048"/>
                  </a:lnTo>
                  <a:lnTo>
                    <a:pt x="135128" y="1072692"/>
                  </a:lnTo>
                  <a:lnTo>
                    <a:pt x="290055" y="1205217"/>
                  </a:lnTo>
                  <a:lnTo>
                    <a:pt x="378472" y="1131646"/>
                  </a:lnTo>
                  <a:lnTo>
                    <a:pt x="451827" y="1070597"/>
                  </a:lnTo>
                  <a:lnTo>
                    <a:pt x="605358" y="1197724"/>
                  </a:lnTo>
                  <a:lnTo>
                    <a:pt x="685342" y="1131430"/>
                  </a:lnTo>
                  <a:lnTo>
                    <a:pt x="758723" y="1070610"/>
                  </a:lnTo>
                  <a:lnTo>
                    <a:pt x="920559" y="1204976"/>
                  </a:lnTo>
                  <a:lnTo>
                    <a:pt x="1007491" y="1131049"/>
                  </a:lnTo>
                  <a:lnTo>
                    <a:pt x="1077988" y="1071105"/>
                  </a:lnTo>
                  <a:lnTo>
                    <a:pt x="1234948" y="1205026"/>
                  </a:lnTo>
                  <a:lnTo>
                    <a:pt x="1323365" y="1131646"/>
                  </a:lnTo>
                  <a:lnTo>
                    <a:pt x="1397000" y="1070533"/>
                  </a:lnTo>
                  <a:lnTo>
                    <a:pt x="1554162" y="1201407"/>
                  </a:lnTo>
                  <a:lnTo>
                    <a:pt x="1638477" y="1131557"/>
                  </a:lnTo>
                  <a:lnTo>
                    <a:pt x="1712010" y="1070635"/>
                  </a:lnTo>
                  <a:lnTo>
                    <a:pt x="1873415" y="1204785"/>
                  </a:lnTo>
                  <a:lnTo>
                    <a:pt x="1961908" y="1131366"/>
                  </a:lnTo>
                  <a:lnTo>
                    <a:pt x="2035149" y="1070610"/>
                  </a:lnTo>
                  <a:lnTo>
                    <a:pt x="2197252" y="1205103"/>
                  </a:lnTo>
                  <a:lnTo>
                    <a:pt x="2282964" y="1131709"/>
                  </a:lnTo>
                  <a:lnTo>
                    <a:pt x="2354097" y="1070800"/>
                  </a:lnTo>
                  <a:lnTo>
                    <a:pt x="2503360" y="1198168"/>
                  </a:lnTo>
                  <a:lnTo>
                    <a:pt x="2581745" y="1131519"/>
                  </a:lnTo>
                  <a:lnTo>
                    <a:pt x="2652814" y="1071092"/>
                  </a:lnTo>
                  <a:lnTo>
                    <a:pt x="2809786" y="1205090"/>
                  </a:lnTo>
                  <a:lnTo>
                    <a:pt x="2898597" y="1131316"/>
                  </a:lnTo>
                  <a:lnTo>
                    <a:pt x="2971571" y="1070686"/>
                  </a:lnTo>
                  <a:lnTo>
                    <a:pt x="3133699" y="1204633"/>
                  </a:lnTo>
                  <a:lnTo>
                    <a:pt x="3221545" y="1131582"/>
                  </a:lnTo>
                  <a:lnTo>
                    <a:pt x="3294900" y="1070584"/>
                  </a:lnTo>
                  <a:lnTo>
                    <a:pt x="3448685" y="1198029"/>
                  </a:lnTo>
                  <a:lnTo>
                    <a:pt x="3526358" y="1131570"/>
                  </a:lnTo>
                  <a:lnTo>
                    <a:pt x="3597452" y="1070737"/>
                  </a:lnTo>
                  <a:lnTo>
                    <a:pt x="3754628" y="1205217"/>
                  </a:lnTo>
                  <a:lnTo>
                    <a:pt x="3843058" y="1131658"/>
                  </a:lnTo>
                  <a:lnTo>
                    <a:pt x="3916451" y="1070610"/>
                  </a:lnTo>
                  <a:lnTo>
                    <a:pt x="4078440" y="1204772"/>
                  </a:lnTo>
                  <a:lnTo>
                    <a:pt x="4166717" y="1131328"/>
                  </a:lnTo>
                  <a:lnTo>
                    <a:pt x="4239844" y="1070483"/>
                  </a:lnTo>
                  <a:lnTo>
                    <a:pt x="4397387" y="1201432"/>
                  </a:lnTo>
                  <a:lnTo>
                    <a:pt x="4481309" y="1131633"/>
                  </a:lnTo>
                  <a:lnTo>
                    <a:pt x="4554639" y="1070635"/>
                  </a:lnTo>
                  <a:lnTo>
                    <a:pt x="4716958" y="1205001"/>
                  </a:lnTo>
                  <a:lnTo>
                    <a:pt x="4802771" y="1131658"/>
                  </a:lnTo>
                  <a:lnTo>
                    <a:pt x="4873980" y="1070787"/>
                  </a:lnTo>
                  <a:lnTo>
                    <a:pt x="5031105" y="1205230"/>
                  </a:lnTo>
                  <a:lnTo>
                    <a:pt x="5119814" y="1131417"/>
                  </a:lnTo>
                  <a:lnTo>
                    <a:pt x="5192928" y="1070571"/>
                  </a:lnTo>
                  <a:lnTo>
                    <a:pt x="5346433" y="1197749"/>
                  </a:lnTo>
                  <a:lnTo>
                    <a:pt x="5426151" y="1131658"/>
                  </a:lnTo>
                  <a:lnTo>
                    <a:pt x="5499786" y="1070610"/>
                  </a:lnTo>
                  <a:lnTo>
                    <a:pt x="5661799" y="1205103"/>
                  </a:lnTo>
                  <a:lnTo>
                    <a:pt x="5747626" y="1131646"/>
                  </a:lnTo>
                  <a:lnTo>
                    <a:pt x="5818771" y="1070749"/>
                  </a:lnTo>
                  <a:lnTo>
                    <a:pt x="5975782" y="1205090"/>
                  </a:lnTo>
                  <a:lnTo>
                    <a:pt x="6064377" y="1131722"/>
                  </a:lnTo>
                  <a:lnTo>
                    <a:pt x="6137961" y="1070787"/>
                  </a:lnTo>
                  <a:lnTo>
                    <a:pt x="6291542" y="1197737"/>
                  </a:lnTo>
                  <a:lnTo>
                    <a:pt x="6371514" y="1131277"/>
                  </a:lnTo>
                  <a:lnTo>
                    <a:pt x="6444615" y="1070533"/>
                  </a:lnTo>
                  <a:lnTo>
                    <a:pt x="6606616" y="1205103"/>
                  </a:lnTo>
                  <a:lnTo>
                    <a:pt x="6692836" y="1131392"/>
                  </a:lnTo>
                  <a:lnTo>
                    <a:pt x="6763728" y="1070775"/>
                  </a:lnTo>
                  <a:lnTo>
                    <a:pt x="6920878" y="1205230"/>
                  </a:lnTo>
                  <a:lnTo>
                    <a:pt x="7009587" y="1131417"/>
                  </a:lnTo>
                  <a:lnTo>
                    <a:pt x="7082752" y="1070533"/>
                  </a:lnTo>
                  <a:lnTo>
                    <a:pt x="7240473" y="1201458"/>
                  </a:lnTo>
                  <a:lnTo>
                    <a:pt x="7324420" y="1131531"/>
                  </a:lnTo>
                  <a:lnTo>
                    <a:pt x="7397636" y="1070533"/>
                  </a:lnTo>
                  <a:lnTo>
                    <a:pt x="7559624" y="1204760"/>
                  </a:lnTo>
                  <a:lnTo>
                    <a:pt x="7647965" y="1131277"/>
                  </a:lnTo>
                  <a:lnTo>
                    <a:pt x="7720990" y="1070533"/>
                  </a:lnTo>
                  <a:lnTo>
                    <a:pt x="7882852" y="1204925"/>
                  </a:lnTo>
                  <a:lnTo>
                    <a:pt x="7969224" y="1131570"/>
                  </a:lnTo>
                  <a:lnTo>
                    <a:pt x="8040230" y="1071270"/>
                  </a:lnTo>
                  <a:lnTo>
                    <a:pt x="8098193" y="1120508"/>
                  </a:lnTo>
                  <a:lnTo>
                    <a:pt x="8098193" y="1071270"/>
                  </a:lnTo>
                  <a:lnTo>
                    <a:pt x="8098193" y="1052487"/>
                  </a:lnTo>
                  <a:close/>
                </a:path>
              </a:pathLst>
            </a:custGeom>
            <a:solidFill>
              <a:srgbClr val="FFFFFF"/>
            </a:solidFill>
          </p:spPr>
          <p:txBody>
            <a:bodyPr wrap="square" lIns="0" tIns="0" rIns="0" bIns="0" rtlCol="0"/>
            <a:lstStyle/>
            <a:p>
              <a:pPr defTabSz="685800"/>
              <a:endParaRPr sz="1350" kern="0">
                <a:solidFill>
                  <a:sysClr val="windowText" lastClr="000000"/>
                </a:solidFill>
              </a:endParaRPr>
            </a:p>
          </p:txBody>
        </p:sp>
        <p:pic>
          <p:nvPicPr>
            <p:cNvPr id="43" name="object 43"/>
            <p:cNvPicPr/>
            <p:nvPr/>
          </p:nvPicPr>
          <p:blipFill>
            <a:blip r:embed="rId15" cstate="print"/>
            <a:stretch>
              <a:fillRect/>
            </a:stretch>
          </p:blipFill>
          <p:spPr>
            <a:xfrm>
              <a:off x="8157812" y="7633184"/>
              <a:ext cx="8098187" cy="399211"/>
            </a:xfrm>
            <a:prstGeom prst="rect">
              <a:avLst/>
            </a:prstGeom>
          </p:spPr>
        </p:pic>
        <p:pic>
          <p:nvPicPr>
            <p:cNvPr id="44" name="object 44"/>
            <p:cNvPicPr/>
            <p:nvPr/>
          </p:nvPicPr>
          <p:blipFill>
            <a:blip r:embed="rId16" cstate="print"/>
            <a:stretch>
              <a:fillRect/>
            </a:stretch>
          </p:blipFill>
          <p:spPr>
            <a:xfrm>
              <a:off x="8144396" y="8751965"/>
              <a:ext cx="8111604" cy="202107"/>
            </a:xfrm>
            <a:prstGeom prst="rect">
              <a:avLst/>
            </a:prstGeom>
          </p:spPr>
        </p:pic>
        <p:sp>
          <p:nvSpPr>
            <p:cNvPr id="45" name="object 45"/>
            <p:cNvSpPr/>
            <p:nvPr/>
          </p:nvSpPr>
          <p:spPr>
            <a:xfrm>
              <a:off x="635002" y="4711674"/>
              <a:ext cx="7416800" cy="64135"/>
            </a:xfrm>
            <a:custGeom>
              <a:avLst/>
              <a:gdLst/>
              <a:ahLst/>
              <a:cxnLst/>
              <a:rect l="l" t="t" r="r" b="b"/>
              <a:pathLst>
                <a:path w="7416800" h="64135">
                  <a:moveTo>
                    <a:pt x="4956831" y="6882"/>
                  </a:moveTo>
                  <a:lnTo>
                    <a:pt x="4683033" y="6882"/>
                  </a:lnTo>
                  <a:lnTo>
                    <a:pt x="4819990" y="63803"/>
                  </a:lnTo>
                  <a:lnTo>
                    <a:pt x="4956831" y="6882"/>
                  </a:lnTo>
                  <a:close/>
                </a:path>
                <a:path w="7416800" h="64135">
                  <a:moveTo>
                    <a:pt x="1098374" y="5345"/>
                  </a:moveTo>
                  <a:lnTo>
                    <a:pt x="817140" y="5345"/>
                  </a:lnTo>
                  <a:lnTo>
                    <a:pt x="957920" y="63790"/>
                  </a:lnTo>
                  <a:lnTo>
                    <a:pt x="1098374" y="5345"/>
                  </a:lnTo>
                  <a:close/>
                </a:path>
                <a:path w="7416800" h="64135">
                  <a:moveTo>
                    <a:pt x="3310899" y="5294"/>
                  </a:moveTo>
                  <a:lnTo>
                    <a:pt x="2762501" y="5294"/>
                  </a:lnTo>
                  <a:lnTo>
                    <a:pt x="2903331" y="63790"/>
                  </a:lnTo>
                  <a:lnTo>
                    <a:pt x="3036389" y="8494"/>
                  </a:lnTo>
                  <a:lnTo>
                    <a:pt x="3303170" y="8494"/>
                  </a:lnTo>
                  <a:lnTo>
                    <a:pt x="3310899" y="5294"/>
                  </a:lnTo>
                  <a:close/>
                </a:path>
                <a:path w="7416800" h="64135">
                  <a:moveTo>
                    <a:pt x="7416784" y="6894"/>
                  </a:moveTo>
                  <a:lnTo>
                    <a:pt x="7154720" y="6894"/>
                  </a:lnTo>
                  <a:lnTo>
                    <a:pt x="7291333" y="63790"/>
                  </a:lnTo>
                  <a:lnTo>
                    <a:pt x="7416784" y="11725"/>
                  </a:lnTo>
                  <a:lnTo>
                    <a:pt x="7416784" y="6894"/>
                  </a:lnTo>
                  <a:close/>
                </a:path>
                <a:path w="7416800" h="64135">
                  <a:moveTo>
                    <a:pt x="816842" y="5472"/>
                  </a:moveTo>
                  <a:lnTo>
                    <a:pt x="277035" y="5472"/>
                  </a:lnTo>
                  <a:lnTo>
                    <a:pt x="417471" y="63778"/>
                  </a:lnTo>
                  <a:lnTo>
                    <a:pt x="550935" y="8317"/>
                  </a:lnTo>
                  <a:lnTo>
                    <a:pt x="810182" y="8304"/>
                  </a:lnTo>
                  <a:lnTo>
                    <a:pt x="816842" y="5472"/>
                  </a:lnTo>
                  <a:close/>
                </a:path>
                <a:path w="7416800" h="64135">
                  <a:moveTo>
                    <a:pt x="2488993" y="5370"/>
                  </a:moveTo>
                  <a:lnTo>
                    <a:pt x="1653029" y="5370"/>
                  </a:lnTo>
                  <a:lnTo>
                    <a:pt x="1793745" y="63778"/>
                  </a:lnTo>
                  <a:lnTo>
                    <a:pt x="1934029" y="5434"/>
                  </a:lnTo>
                  <a:lnTo>
                    <a:pt x="2488840" y="5434"/>
                  </a:lnTo>
                  <a:lnTo>
                    <a:pt x="2488993" y="5370"/>
                  </a:lnTo>
                  <a:close/>
                </a:path>
                <a:path w="7416800" h="64135">
                  <a:moveTo>
                    <a:pt x="2488840" y="5434"/>
                  </a:moveTo>
                  <a:lnTo>
                    <a:pt x="1934029" y="5434"/>
                  </a:lnTo>
                  <a:lnTo>
                    <a:pt x="2074847" y="63778"/>
                  </a:lnTo>
                  <a:lnTo>
                    <a:pt x="2211473" y="6882"/>
                  </a:lnTo>
                  <a:lnTo>
                    <a:pt x="2485360" y="6882"/>
                  </a:lnTo>
                  <a:lnTo>
                    <a:pt x="2488840" y="5434"/>
                  </a:lnTo>
                  <a:close/>
                </a:path>
                <a:path w="7416800" h="64135">
                  <a:moveTo>
                    <a:pt x="2485360" y="6882"/>
                  </a:moveTo>
                  <a:lnTo>
                    <a:pt x="2211473" y="6882"/>
                  </a:lnTo>
                  <a:lnTo>
                    <a:pt x="2348582" y="63778"/>
                  </a:lnTo>
                  <a:lnTo>
                    <a:pt x="2485360" y="6882"/>
                  </a:lnTo>
                  <a:close/>
                </a:path>
                <a:path w="7416800" h="64135">
                  <a:moveTo>
                    <a:pt x="4124288" y="8494"/>
                  </a:moveTo>
                  <a:lnTo>
                    <a:pt x="3858003" y="8494"/>
                  </a:lnTo>
                  <a:lnTo>
                    <a:pt x="3991454" y="63765"/>
                  </a:lnTo>
                  <a:lnTo>
                    <a:pt x="4124288" y="8494"/>
                  </a:lnTo>
                  <a:close/>
                </a:path>
                <a:path w="7416800" h="64135">
                  <a:moveTo>
                    <a:pt x="5774679" y="8367"/>
                  </a:moveTo>
                  <a:lnTo>
                    <a:pt x="5507771" y="8367"/>
                  </a:lnTo>
                  <a:lnTo>
                    <a:pt x="5641438" y="63765"/>
                  </a:lnTo>
                  <a:lnTo>
                    <a:pt x="5774679" y="8367"/>
                  </a:lnTo>
                  <a:close/>
                </a:path>
                <a:path w="7416800" h="64135">
                  <a:moveTo>
                    <a:pt x="4131980" y="5294"/>
                  </a:moveTo>
                  <a:lnTo>
                    <a:pt x="3583848" y="5294"/>
                  </a:lnTo>
                  <a:lnTo>
                    <a:pt x="3724691" y="63752"/>
                  </a:lnTo>
                  <a:lnTo>
                    <a:pt x="3858003" y="8494"/>
                  </a:lnTo>
                  <a:lnTo>
                    <a:pt x="4124288" y="8494"/>
                  </a:lnTo>
                  <a:lnTo>
                    <a:pt x="4131980" y="5294"/>
                  </a:lnTo>
                  <a:close/>
                </a:path>
                <a:path w="7416800" h="64135">
                  <a:moveTo>
                    <a:pt x="5241337" y="5434"/>
                  </a:moveTo>
                  <a:lnTo>
                    <a:pt x="4960312" y="5434"/>
                  </a:lnTo>
                  <a:lnTo>
                    <a:pt x="5101130" y="63752"/>
                  </a:lnTo>
                  <a:lnTo>
                    <a:pt x="5241337" y="5434"/>
                  </a:lnTo>
                  <a:close/>
                </a:path>
                <a:path w="7416800" h="64135">
                  <a:moveTo>
                    <a:pt x="7416784" y="5294"/>
                  </a:moveTo>
                  <a:lnTo>
                    <a:pt x="6595666" y="5294"/>
                  </a:lnTo>
                  <a:lnTo>
                    <a:pt x="6736585" y="63752"/>
                  </a:lnTo>
                  <a:lnTo>
                    <a:pt x="6877186" y="5434"/>
                  </a:lnTo>
                  <a:lnTo>
                    <a:pt x="7416784" y="5434"/>
                  </a:lnTo>
                  <a:lnTo>
                    <a:pt x="7416784" y="5294"/>
                  </a:lnTo>
                  <a:close/>
                </a:path>
                <a:path w="7416800" h="64135">
                  <a:moveTo>
                    <a:pt x="5241581" y="5332"/>
                  </a:moveTo>
                  <a:lnTo>
                    <a:pt x="4405233" y="5332"/>
                  </a:lnTo>
                  <a:lnTo>
                    <a:pt x="4546330" y="63739"/>
                  </a:lnTo>
                  <a:lnTo>
                    <a:pt x="4683033" y="6882"/>
                  </a:lnTo>
                  <a:lnTo>
                    <a:pt x="4956831" y="6882"/>
                  </a:lnTo>
                  <a:lnTo>
                    <a:pt x="4960312" y="5434"/>
                  </a:lnTo>
                  <a:lnTo>
                    <a:pt x="5241337" y="5434"/>
                  </a:lnTo>
                  <a:lnTo>
                    <a:pt x="5241581" y="5332"/>
                  </a:lnTo>
                  <a:close/>
                </a:path>
                <a:path w="7416800" h="64135">
                  <a:moveTo>
                    <a:pt x="7416784" y="5434"/>
                  </a:moveTo>
                  <a:lnTo>
                    <a:pt x="6877186" y="5434"/>
                  </a:lnTo>
                  <a:lnTo>
                    <a:pt x="7017496" y="63739"/>
                  </a:lnTo>
                  <a:lnTo>
                    <a:pt x="7154720" y="6894"/>
                  </a:lnTo>
                  <a:lnTo>
                    <a:pt x="7416784" y="6894"/>
                  </a:lnTo>
                  <a:lnTo>
                    <a:pt x="7416784" y="5434"/>
                  </a:lnTo>
                  <a:close/>
                </a:path>
                <a:path w="7416800" h="64135">
                  <a:moveTo>
                    <a:pt x="0" y="0"/>
                  </a:moveTo>
                  <a:lnTo>
                    <a:pt x="14026" y="6894"/>
                  </a:lnTo>
                  <a:lnTo>
                    <a:pt x="50192" y="24398"/>
                  </a:lnTo>
                  <a:lnTo>
                    <a:pt x="94803" y="45368"/>
                  </a:lnTo>
                  <a:lnTo>
                    <a:pt x="136306" y="63714"/>
                  </a:lnTo>
                  <a:lnTo>
                    <a:pt x="277035" y="5472"/>
                  </a:lnTo>
                  <a:lnTo>
                    <a:pt x="816842" y="5472"/>
                  </a:lnTo>
                  <a:lnTo>
                    <a:pt x="817140" y="5345"/>
                  </a:lnTo>
                  <a:lnTo>
                    <a:pt x="1098374" y="5345"/>
                  </a:lnTo>
                  <a:lnTo>
                    <a:pt x="1098648" y="5231"/>
                  </a:lnTo>
                  <a:lnTo>
                    <a:pt x="1372229" y="5231"/>
                  </a:lnTo>
                  <a:lnTo>
                    <a:pt x="1375661" y="3770"/>
                  </a:lnTo>
                  <a:lnTo>
                    <a:pt x="7416784" y="3770"/>
                  </a:lnTo>
                  <a:lnTo>
                    <a:pt x="7416784" y="43"/>
                  </a:lnTo>
                  <a:lnTo>
                    <a:pt x="0" y="0"/>
                  </a:lnTo>
                  <a:close/>
                </a:path>
                <a:path w="7416800" h="64135">
                  <a:moveTo>
                    <a:pt x="6062678" y="5497"/>
                  </a:moveTo>
                  <a:lnTo>
                    <a:pt x="5781583" y="5497"/>
                  </a:lnTo>
                  <a:lnTo>
                    <a:pt x="5922527" y="63714"/>
                  </a:lnTo>
                  <a:lnTo>
                    <a:pt x="6062678" y="5497"/>
                  </a:lnTo>
                  <a:close/>
                </a:path>
                <a:path w="7416800" h="64135">
                  <a:moveTo>
                    <a:pt x="7416784" y="5243"/>
                  </a:moveTo>
                  <a:lnTo>
                    <a:pt x="5241795" y="5243"/>
                  </a:lnTo>
                  <a:lnTo>
                    <a:pt x="5378434" y="63701"/>
                  </a:lnTo>
                  <a:lnTo>
                    <a:pt x="5507771" y="8367"/>
                  </a:lnTo>
                  <a:lnTo>
                    <a:pt x="5774679" y="8367"/>
                  </a:lnTo>
                  <a:lnTo>
                    <a:pt x="5781583" y="5497"/>
                  </a:lnTo>
                  <a:lnTo>
                    <a:pt x="6062678" y="5497"/>
                  </a:lnTo>
                  <a:lnTo>
                    <a:pt x="6063167" y="5294"/>
                  </a:lnTo>
                  <a:lnTo>
                    <a:pt x="7416784" y="5294"/>
                  </a:lnTo>
                  <a:close/>
                </a:path>
                <a:path w="7416800" h="64135">
                  <a:moveTo>
                    <a:pt x="3583848" y="5294"/>
                  </a:moveTo>
                  <a:lnTo>
                    <a:pt x="3310899" y="5294"/>
                  </a:lnTo>
                  <a:lnTo>
                    <a:pt x="3447386" y="63689"/>
                  </a:lnTo>
                  <a:lnTo>
                    <a:pt x="3583848" y="5294"/>
                  </a:lnTo>
                  <a:close/>
                </a:path>
                <a:path w="7416800" h="64135">
                  <a:moveTo>
                    <a:pt x="4132102" y="5243"/>
                  </a:moveTo>
                  <a:lnTo>
                    <a:pt x="2489298" y="5243"/>
                  </a:lnTo>
                  <a:lnTo>
                    <a:pt x="2625912" y="63676"/>
                  </a:lnTo>
                  <a:lnTo>
                    <a:pt x="2762501" y="5294"/>
                  </a:lnTo>
                  <a:lnTo>
                    <a:pt x="4131980" y="5294"/>
                  </a:lnTo>
                  <a:close/>
                </a:path>
                <a:path w="7416800" h="64135">
                  <a:moveTo>
                    <a:pt x="3303170" y="8494"/>
                  </a:moveTo>
                  <a:lnTo>
                    <a:pt x="3036389" y="8494"/>
                  </a:lnTo>
                  <a:lnTo>
                    <a:pt x="3169904" y="63676"/>
                  </a:lnTo>
                  <a:lnTo>
                    <a:pt x="3303170" y="8494"/>
                  </a:lnTo>
                  <a:close/>
                </a:path>
                <a:path w="7416800" h="64135">
                  <a:moveTo>
                    <a:pt x="7416784" y="5231"/>
                  </a:moveTo>
                  <a:lnTo>
                    <a:pt x="4132132" y="5231"/>
                  </a:lnTo>
                  <a:lnTo>
                    <a:pt x="4268721" y="63676"/>
                  </a:lnTo>
                  <a:lnTo>
                    <a:pt x="4405233" y="5332"/>
                  </a:lnTo>
                  <a:lnTo>
                    <a:pt x="5241581" y="5332"/>
                  </a:lnTo>
                  <a:lnTo>
                    <a:pt x="5241795" y="5243"/>
                  </a:lnTo>
                  <a:lnTo>
                    <a:pt x="7416784" y="5243"/>
                  </a:lnTo>
                  <a:close/>
                </a:path>
                <a:path w="7416800" h="64135">
                  <a:moveTo>
                    <a:pt x="6588635" y="8304"/>
                  </a:moveTo>
                  <a:lnTo>
                    <a:pt x="6329550" y="8304"/>
                  </a:lnTo>
                  <a:lnTo>
                    <a:pt x="6459318" y="63663"/>
                  </a:lnTo>
                  <a:lnTo>
                    <a:pt x="6588635" y="8304"/>
                  </a:lnTo>
                  <a:close/>
                </a:path>
                <a:path w="7416800" h="64135">
                  <a:moveTo>
                    <a:pt x="1372229" y="5231"/>
                  </a:moveTo>
                  <a:lnTo>
                    <a:pt x="1098648" y="5231"/>
                  </a:lnTo>
                  <a:lnTo>
                    <a:pt x="1235084" y="63600"/>
                  </a:lnTo>
                  <a:lnTo>
                    <a:pt x="1372229" y="5231"/>
                  </a:lnTo>
                  <a:close/>
                </a:path>
                <a:path w="7416800" h="64135">
                  <a:moveTo>
                    <a:pt x="810152" y="8317"/>
                  </a:moveTo>
                  <a:lnTo>
                    <a:pt x="550935" y="8317"/>
                  </a:lnTo>
                  <a:lnTo>
                    <a:pt x="680221" y="63574"/>
                  </a:lnTo>
                  <a:lnTo>
                    <a:pt x="810152" y="8317"/>
                  </a:lnTo>
                  <a:close/>
                </a:path>
                <a:path w="7416800" h="64135">
                  <a:moveTo>
                    <a:pt x="6595666" y="5294"/>
                  </a:moveTo>
                  <a:lnTo>
                    <a:pt x="6063167" y="5294"/>
                  </a:lnTo>
                  <a:lnTo>
                    <a:pt x="6199629" y="63549"/>
                  </a:lnTo>
                  <a:lnTo>
                    <a:pt x="6329550" y="8304"/>
                  </a:lnTo>
                  <a:lnTo>
                    <a:pt x="6588635" y="8304"/>
                  </a:lnTo>
                  <a:lnTo>
                    <a:pt x="6595666" y="5294"/>
                  </a:lnTo>
                  <a:close/>
                </a:path>
                <a:path w="7416800" h="64135">
                  <a:moveTo>
                    <a:pt x="7416784" y="3770"/>
                  </a:moveTo>
                  <a:lnTo>
                    <a:pt x="1375661" y="3770"/>
                  </a:lnTo>
                  <a:lnTo>
                    <a:pt x="1516224" y="63460"/>
                  </a:lnTo>
                  <a:lnTo>
                    <a:pt x="1653029" y="5370"/>
                  </a:lnTo>
                  <a:lnTo>
                    <a:pt x="2488993" y="5370"/>
                  </a:lnTo>
                  <a:lnTo>
                    <a:pt x="2489298" y="5243"/>
                  </a:lnTo>
                  <a:lnTo>
                    <a:pt x="4132132" y="5231"/>
                  </a:lnTo>
                  <a:lnTo>
                    <a:pt x="7416784" y="5231"/>
                  </a:lnTo>
                  <a:lnTo>
                    <a:pt x="7416784" y="3770"/>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grpSp>
      <p:sp>
        <p:nvSpPr>
          <p:cNvPr id="14" name="TextBox 13">
            <a:extLst>
              <a:ext uri="{FF2B5EF4-FFF2-40B4-BE49-F238E27FC236}">
                <a16:creationId xmlns:a16="http://schemas.microsoft.com/office/drawing/2014/main" id="{045FAEBE-317B-F6A5-85D5-C5E67C3EBA90}"/>
              </a:ext>
            </a:extLst>
          </p:cNvPr>
          <p:cNvSpPr txBox="1"/>
          <p:nvPr/>
        </p:nvSpPr>
        <p:spPr>
          <a:xfrm>
            <a:off x="2619638" y="4049322"/>
            <a:ext cx="8559103" cy="1200329"/>
          </a:xfrm>
          <a:prstGeom prst="rect">
            <a:avLst/>
          </a:prstGeom>
          <a:noFill/>
        </p:spPr>
        <p:txBody>
          <a:bodyPr wrap="square">
            <a:spAutoFit/>
          </a:bodyPr>
          <a:lstStyle/>
          <a:p>
            <a:pPr algn="ctr"/>
            <a:r>
              <a:rPr lang="en-AU" sz="3600" b="1" dirty="0">
                <a:solidFill>
                  <a:schemeClr val="bg1"/>
                </a:solidFill>
                <a:effectLst/>
                <a:latin typeface="Calibri" panose="020F0502020204030204" pitchFamily="34" charset="0"/>
                <a:ea typeface="Calibri" panose="020F0502020204030204" pitchFamily="34" charset="0"/>
              </a:rPr>
              <a:t>Sustainable Mobility at the regional level – the NDC Hub and regional NDCs</a:t>
            </a:r>
            <a:r>
              <a:rPr lang="en-AU" sz="3600" dirty="0">
                <a:solidFill>
                  <a:schemeClr val="bg1"/>
                </a:solidFill>
                <a:effectLst/>
                <a:latin typeface="Calibri" panose="020F0502020204030204" pitchFamily="34" charset="0"/>
                <a:ea typeface="Calibri" panose="020F0502020204030204" pitchFamily="34" charset="0"/>
              </a:rPr>
              <a:t>  </a:t>
            </a:r>
            <a:endParaRPr lang="en-AU"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6250" y="277891"/>
            <a:ext cx="5110638" cy="494366"/>
          </a:xfrm>
          <a:prstGeom prst="rect">
            <a:avLst/>
          </a:prstGeom>
        </p:spPr>
        <p:txBody>
          <a:bodyPr vert="horz" wrap="square" lIns="0" tIns="9525" rIns="0" bIns="0" rtlCol="0">
            <a:spAutoFit/>
          </a:bodyPr>
          <a:lstStyle/>
          <a:p>
            <a:pPr marL="9525">
              <a:spcBef>
                <a:spcPts val="75"/>
              </a:spcBef>
            </a:pPr>
            <a:r>
              <a:rPr lang="en-AU" dirty="0">
                <a:solidFill>
                  <a:srgbClr val="11A0C0"/>
                </a:solidFill>
              </a:rPr>
              <a:t>Transport Emissions</a:t>
            </a:r>
            <a:endParaRPr spc="-8" dirty="0">
              <a:solidFill>
                <a:srgbClr val="1D426B"/>
              </a:solidFill>
            </a:endParaRPr>
          </a:p>
        </p:txBody>
      </p:sp>
      <p:sp>
        <p:nvSpPr>
          <p:cNvPr id="3" name="object 3"/>
          <p:cNvSpPr/>
          <p:nvPr/>
        </p:nvSpPr>
        <p:spPr>
          <a:xfrm>
            <a:off x="476250" y="942976"/>
            <a:ext cx="5153025" cy="47625"/>
          </a:xfrm>
          <a:custGeom>
            <a:avLst/>
            <a:gdLst/>
            <a:ahLst/>
            <a:cxnLst/>
            <a:rect l="l" t="t" r="r" b="b"/>
            <a:pathLst>
              <a:path w="6870700" h="63500">
                <a:moveTo>
                  <a:pt x="0" y="0"/>
                </a:moveTo>
                <a:lnTo>
                  <a:pt x="17065" y="8369"/>
                </a:lnTo>
                <a:lnTo>
                  <a:pt x="50195" y="24399"/>
                </a:lnTo>
                <a:lnTo>
                  <a:pt x="94806" y="45369"/>
                </a:lnTo>
                <a:lnTo>
                  <a:pt x="135817" y="63498"/>
                </a:lnTo>
                <a:lnTo>
                  <a:pt x="136834" y="63498"/>
                </a:lnTo>
                <a:lnTo>
                  <a:pt x="277037" y="5473"/>
                </a:lnTo>
                <a:lnTo>
                  <a:pt x="816844" y="5473"/>
                </a:lnTo>
                <a:lnTo>
                  <a:pt x="817143" y="5346"/>
                </a:lnTo>
                <a:lnTo>
                  <a:pt x="1098376" y="5346"/>
                </a:lnTo>
                <a:lnTo>
                  <a:pt x="1098651" y="5232"/>
                </a:lnTo>
                <a:lnTo>
                  <a:pt x="1372232" y="5232"/>
                </a:lnTo>
                <a:lnTo>
                  <a:pt x="1375664" y="3771"/>
                </a:lnTo>
                <a:lnTo>
                  <a:pt x="6870700" y="3771"/>
                </a:lnTo>
                <a:lnTo>
                  <a:pt x="6870700" y="42"/>
                </a:lnTo>
                <a:lnTo>
                  <a:pt x="0" y="0"/>
                </a:lnTo>
                <a:close/>
              </a:path>
              <a:path w="6870700" h="63500">
                <a:moveTo>
                  <a:pt x="816844" y="5473"/>
                </a:moveTo>
                <a:lnTo>
                  <a:pt x="277037" y="5473"/>
                </a:lnTo>
                <a:lnTo>
                  <a:pt x="416797" y="63498"/>
                </a:lnTo>
                <a:lnTo>
                  <a:pt x="418150" y="63498"/>
                </a:lnTo>
                <a:lnTo>
                  <a:pt x="550938" y="8318"/>
                </a:lnTo>
                <a:lnTo>
                  <a:pt x="810185" y="8305"/>
                </a:lnTo>
                <a:lnTo>
                  <a:pt x="816844" y="5473"/>
                </a:lnTo>
                <a:close/>
              </a:path>
              <a:path w="6870700" h="63500">
                <a:moveTo>
                  <a:pt x="810155" y="8318"/>
                </a:moveTo>
                <a:lnTo>
                  <a:pt x="550938" y="8318"/>
                </a:lnTo>
                <a:lnTo>
                  <a:pt x="680042" y="63498"/>
                </a:lnTo>
                <a:lnTo>
                  <a:pt x="680407" y="63498"/>
                </a:lnTo>
                <a:lnTo>
                  <a:pt x="810155" y="8318"/>
                </a:lnTo>
                <a:close/>
              </a:path>
              <a:path w="6870700" h="63500">
                <a:moveTo>
                  <a:pt x="1098376" y="5346"/>
                </a:moveTo>
                <a:lnTo>
                  <a:pt x="817143" y="5346"/>
                </a:lnTo>
                <a:lnTo>
                  <a:pt x="957215" y="63498"/>
                </a:lnTo>
                <a:lnTo>
                  <a:pt x="958628" y="63498"/>
                </a:lnTo>
                <a:lnTo>
                  <a:pt x="1098376" y="5346"/>
                </a:lnTo>
                <a:close/>
              </a:path>
              <a:path w="6870700" h="63500">
                <a:moveTo>
                  <a:pt x="1372232" y="5232"/>
                </a:moveTo>
                <a:lnTo>
                  <a:pt x="1098651" y="5232"/>
                </a:lnTo>
                <a:lnTo>
                  <a:pt x="1234846" y="63498"/>
                </a:lnTo>
                <a:lnTo>
                  <a:pt x="1235330" y="63498"/>
                </a:lnTo>
                <a:lnTo>
                  <a:pt x="1372232" y="5232"/>
                </a:lnTo>
                <a:close/>
              </a:path>
              <a:path w="6870700" h="63500">
                <a:moveTo>
                  <a:pt x="2488996" y="5372"/>
                </a:moveTo>
                <a:lnTo>
                  <a:pt x="1653032" y="5372"/>
                </a:lnTo>
                <a:lnTo>
                  <a:pt x="1793071" y="63498"/>
                </a:lnTo>
                <a:lnTo>
                  <a:pt x="1794423" y="63498"/>
                </a:lnTo>
                <a:lnTo>
                  <a:pt x="1934032" y="5435"/>
                </a:lnTo>
                <a:lnTo>
                  <a:pt x="2488843" y="5435"/>
                </a:lnTo>
                <a:lnTo>
                  <a:pt x="2488996" y="5372"/>
                </a:lnTo>
                <a:close/>
              </a:path>
              <a:path w="6870700" h="63500">
                <a:moveTo>
                  <a:pt x="2488843" y="5435"/>
                </a:moveTo>
                <a:lnTo>
                  <a:pt x="1934032" y="5435"/>
                </a:lnTo>
                <a:lnTo>
                  <a:pt x="2074171" y="63498"/>
                </a:lnTo>
                <a:lnTo>
                  <a:pt x="2075524" y="63498"/>
                </a:lnTo>
                <a:lnTo>
                  <a:pt x="2211476" y="6883"/>
                </a:lnTo>
                <a:lnTo>
                  <a:pt x="2485363" y="6883"/>
                </a:lnTo>
                <a:lnTo>
                  <a:pt x="2488843" y="5435"/>
                </a:lnTo>
                <a:close/>
              </a:path>
              <a:path w="6870700" h="63500">
                <a:moveTo>
                  <a:pt x="2485363" y="6883"/>
                </a:moveTo>
                <a:lnTo>
                  <a:pt x="2211476" y="6883"/>
                </a:lnTo>
                <a:lnTo>
                  <a:pt x="2347908" y="63498"/>
                </a:lnTo>
                <a:lnTo>
                  <a:pt x="2349260" y="63498"/>
                </a:lnTo>
                <a:lnTo>
                  <a:pt x="2485363" y="6883"/>
                </a:lnTo>
                <a:close/>
              </a:path>
              <a:path w="6870700" h="63500">
                <a:moveTo>
                  <a:pt x="4132104" y="5245"/>
                </a:moveTo>
                <a:lnTo>
                  <a:pt x="2489301" y="5245"/>
                </a:lnTo>
                <a:lnTo>
                  <a:pt x="2625496" y="63498"/>
                </a:lnTo>
                <a:lnTo>
                  <a:pt x="2626335" y="63498"/>
                </a:lnTo>
                <a:lnTo>
                  <a:pt x="2762504" y="5295"/>
                </a:lnTo>
                <a:lnTo>
                  <a:pt x="4131982" y="5295"/>
                </a:lnTo>
                <a:close/>
              </a:path>
              <a:path w="6870700" h="63500">
                <a:moveTo>
                  <a:pt x="3310902" y="5295"/>
                </a:moveTo>
                <a:lnTo>
                  <a:pt x="2762504" y="5295"/>
                </a:lnTo>
                <a:lnTo>
                  <a:pt x="2902627" y="63498"/>
                </a:lnTo>
                <a:lnTo>
                  <a:pt x="2904040" y="63498"/>
                </a:lnTo>
                <a:lnTo>
                  <a:pt x="3036392" y="8496"/>
                </a:lnTo>
                <a:lnTo>
                  <a:pt x="3303173" y="8496"/>
                </a:lnTo>
                <a:lnTo>
                  <a:pt x="3310902" y="5295"/>
                </a:lnTo>
                <a:close/>
              </a:path>
              <a:path w="6870700" h="63500">
                <a:moveTo>
                  <a:pt x="3303173" y="8496"/>
                </a:moveTo>
                <a:lnTo>
                  <a:pt x="3036392" y="8496"/>
                </a:lnTo>
                <a:lnTo>
                  <a:pt x="3169473" y="63498"/>
                </a:lnTo>
                <a:lnTo>
                  <a:pt x="3170340" y="63498"/>
                </a:lnTo>
                <a:lnTo>
                  <a:pt x="3303173" y="8496"/>
                </a:lnTo>
                <a:close/>
              </a:path>
              <a:path w="6870700" h="63500">
                <a:moveTo>
                  <a:pt x="3583851" y="5295"/>
                </a:moveTo>
                <a:lnTo>
                  <a:pt x="3310902" y="5295"/>
                </a:lnTo>
                <a:lnTo>
                  <a:pt x="3446940" y="63498"/>
                </a:lnTo>
                <a:lnTo>
                  <a:pt x="3447838" y="63498"/>
                </a:lnTo>
                <a:lnTo>
                  <a:pt x="3583851" y="5295"/>
                </a:lnTo>
                <a:close/>
              </a:path>
              <a:path w="6870700" h="63500">
                <a:moveTo>
                  <a:pt x="4131982" y="5295"/>
                </a:moveTo>
                <a:lnTo>
                  <a:pt x="3583851" y="5295"/>
                </a:lnTo>
                <a:lnTo>
                  <a:pt x="3724078" y="63498"/>
                </a:lnTo>
                <a:lnTo>
                  <a:pt x="3725310" y="63498"/>
                </a:lnTo>
                <a:lnTo>
                  <a:pt x="3858005" y="8496"/>
                </a:lnTo>
                <a:lnTo>
                  <a:pt x="4124291" y="8496"/>
                </a:lnTo>
                <a:lnTo>
                  <a:pt x="4131982" y="5295"/>
                </a:lnTo>
                <a:close/>
              </a:path>
              <a:path w="6870700" h="63500">
                <a:moveTo>
                  <a:pt x="4124291" y="8496"/>
                </a:moveTo>
                <a:lnTo>
                  <a:pt x="3858005" y="8496"/>
                </a:lnTo>
                <a:lnTo>
                  <a:pt x="3990809" y="63498"/>
                </a:lnTo>
                <a:lnTo>
                  <a:pt x="3992102" y="63498"/>
                </a:lnTo>
                <a:lnTo>
                  <a:pt x="4124291" y="8496"/>
                </a:lnTo>
                <a:close/>
              </a:path>
              <a:path w="6870700" h="63500">
                <a:moveTo>
                  <a:pt x="6870700" y="5232"/>
                </a:moveTo>
                <a:lnTo>
                  <a:pt x="4132135" y="5232"/>
                </a:lnTo>
                <a:lnTo>
                  <a:pt x="4268304" y="63498"/>
                </a:lnTo>
                <a:lnTo>
                  <a:pt x="4269143" y="63498"/>
                </a:lnTo>
                <a:lnTo>
                  <a:pt x="4405236" y="5334"/>
                </a:lnTo>
                <a:lnTo>
                  <a:pt x="5241584" y="5334"/>
                </a:lnTo>
                <a:lnTo>
                  <a:pt x="5241798" y="5245"/>
                </a:lnTo>
                <a:lnTo>
                  <a:pt x="6870700" y="5245"/>
                </a:lnTo>
                <a:close/>
              </a:path>
              <a:path w="6870700" h="63500">
                <a:moveTo>
                  <a:pt x="5241584" y="5334"/>
                </a:moveTo>
                <a:lnTo>
                  <a:pt x="4405236" y="5333"/>
                </a:lnTo>
                <a:lnTo>
                  <a:pt x="4545746" y="63498"/>
                </a:lnTo>
                <a:lnTo>
                  <a:pt x="4546917" y="63498"/>
                </a:lnTo>
                <a:lnTo>
                  <a:pt x="4683036" y="6883"/>
                </a:lnTo>
                <a:lnTo>
                  <a:pt x="4956834" y="6883"/>
                </a:lnTo>
                <a:lnTo>
                  <a:pt x="4960315" y="5435"/>
                </a:lnTo>
                <a:lnTo>
                  <a:pt x="5241340" y="5435"/>
                </a:lnTo>
                <a:lnTo>
                  <a:pt x="5241584" y="5334"/>
                </a:lnTo>
                <a:close/>
              </a:path>
              <a:path w="6870700" h="63500">
                <a:moveTo>
                  <a:pt x="4956834" y="6883"/>
                </a:moveTo>
                <a:lnTo>
                  <a:pt x="4683036" y="6883"/>
                </a:lnTo>
                <a:lnTo>
                  <a:pt x="4819255" y="63498"/>
                </a:lnTo>
                <a:lnTo>
                  <a:pt x="4820729" y="63498"/>
                </a:lnTo>
                <a:lnTo>
                  <a:pt x="4956834" y="6883"/>
                </a:lnTo>
                <a:close/>
              </a:path>
              <a:path w="6870700" h="63500">
                <a:moveTo>
                  <a:pt x="5241340" y="5435"/>
                </a:moveTo>
                <a:lnTo>
                  <a:pt x="4960315" y="5435"/>
                </a:lnTo>
                <a:lnTo>
                  <a:pt x="5100515" y="63498"/>
                </a:lnTo>
                <a:lnTo>
                  <a:pt x="5101747" y="63498"/>
                </a:lnTo>
                <a:lnTo>
                  <a:pt x="5241340" y="5435"/>
                </a:lnTo>
                <a:close/>
              </a:path>
              <a:path w="6870700" h="63500">
                <a:moveTo>
                  <a:pt x="6870700" y="5245"/>
                </a:moveTo>
                <a:lnTo>
                  <a:pt x="5241798" y="5245"/>
                </a:lnTo>
                <a:lnTo>
                  <a:pt x="5377958" y="63498"/>
                </a:lnTo>
                <a:lnTo>
                  <a:pt x="5378915" y="63498"/>
                </a:lnTo>
                <a:lnTo>
                  <a:pt x="5507774" y="8369"/>
                </a:lnTo>
                <a:lnTo>
                  <a:pt x="5774682" y="8369"/>
                </a:lnTo>
                <a:lnTo>
                  <a:pt x="5781586" y="5499"/>
                </a:lnTo>
                <a:lnTo>
                  <a:pt x="6062681" y="5499"/>
                </a:lnTo>
                <a:lnTo>
                  <a:pt x="6063170" y="5295"/>
                </a:lnTo>
                <a:lnTo>
                  <a:pt x="6870700" y="5295"/>
                </a:lnTo>
                <a:close/>
              </a:path>
              <a:path w="6870700" h="63500">
                <a:moveTo>
                  <a:pt x="5774682" y="8369"/>
                </a:moveTo>
                <a:lnTo>
                  <a:pt x="5507774" y="8369"/>
                </a:lnTo>
                <a:lnTo>
                  <a:pt x="5640794" y="63498"/>
                </a:lnTo>
                <a:lnTo>
                  <a:pt x="5642086" y="63498"/>
                </a:lnTo>
                <a:lnTo>
                  <a:pt x="5774682" y="8369"/>
                </a:lnTo>
                <a:close/>
              </a:path>
              <a:path w="6870700" h="63500">
                <a:moveTo>
                  <a:pt x="6062681" y="5499"/>
                </a:moveTo>
                <a:lnTo>
                  <a:pt x="5781586" y="5499"/>
                </a:lnTo>
                <a:lnTo>
                  <a:pt x="5922004" y="63498"/>
                </a:lnTo>
                <a:lnTo>
                  <a:pt x="5923054" y="63498"/>
                </a:lnTo>
                <a:lnTo>
                  <a:pt x="6062681" y="5499"/>
                </a:lnTo>
                <a:close/>
              </a:path>
              <a:path w="6870700" h="63500">
                <a:moveTo>
                  <a:pt x="6595668" y="5295"/>
                </a:moveTo>
                <a:lnTo>
                  <a:pt x="6063170" y="5295"/>
                </a:lnTo>
                <a:lnTo>
                  <a:pt x="6199509" y="63498"/>
                </a:lnTo>
                <a:lnTo>
                  <a:pt x="6199755" y="63498"/>
                </a:lnTo>
                <a:lnTo>
                  <a:pt x="6329553" y="8305"/>
                </a:lnTo>
                <a:lnTo>
                  <a:pt x="6588637" y="8305"/>
                </a:lnTo>
                <a:lnTo>
                  <a:pt x="6595668" y="5295"/>
                </a:lnTo>
                <a:close/>
              </a:path>
              <a:path w="6870700" h="63500">
                <a:moveTo>
                  <a:pt x="6588637" y="8305"/>
                </a:moveTo>
                <a:lnTo>
                  <a:pt x="6329553" y="8305"/>
                </a:lnTo>
                <a:lnTo>
                  <a:pt x="6458930" y="63498"/>
                </a:lnTo>
                <a:lnTo>
                  <a:pt x="6459710" y="63498"/>
                </a:lnTo>
                <a:lnTo>
                  <a:pt x="6588637" y="8305"/>
                </a:lnTo>
                <a:close/>
              </a:path>
              <a:path w="6870700" h="63500">
                <a:moveTo>
                  <a:pt x="6870700" y="5295"/>
                </a:moveTo>
                <a:lnTo>
                  <a:pt x="6595668" y="5295"/>
                </a:lnTo>
                <a:lnTo>
                  <a:pt x="6735971" y="63498"/>
                </a:lnTo>
                <a:lnTo>
                  <a:pt x="6737204" y="63498"/>
                </a:lnTo>
                <a:lnTo>
                  <a:pt x="6870700" y="8126"/>
                </a:lnTo>
                <a:lnTo>
                  <a:pt x="6870700" y="5295"/>
                </a:lnTo>
                <a:close/>
              </a:path>
              <a:path w="6870700" h="63500">
                <a:moveTo>
                  <a:pt x="6870700" y="3771"/>
                </a:moveTo>
                <a:lnTo>
                  <a:pt x="1375664" y="3771"/>
                </a:lnTo>
                <a:lnTo>
                  <a:pt x="1516227" y="63461"/>
                </a:lnTo>
                <a:lnTo>
                  <a:pt x="1653032" y="5372"/>
                </a:lnTo>
                <a:lnTo>
                  <a:pt x="2488996" y="5372"/>
                </a:lnTo>
                <a:lnTo>
                  <a:pt x="2489301" y="5245"/>
                </a:lnTo>
                <a:lnTo>
                  <a:pt x="4132135" y="5232"/>
                </a:lnTo>
                <a:lnTo>
                  <a:pt x="6870700" y="5232"/>
                </a:lnTo>
                <a:lnTo>
                  <a:pt x="6870700" y="3771"/>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graphicFrame>
        <p:nvGraphicFramePr>
          <p:cNvPr id="4" name="Chart 3">
            <a:extLst>
              <a:ext uri="{FF2B5EF4-FFF2-40B4-BE49-F238E27FC236}">
                <a16:creationId xmlns:a16="http://schemas.microsoft.com/office/drawing/2014/main" id="{3F96136A-3C94-4326-ACDD-9CF73791D0D8}"/>
              </a:ext>
            </a:extLst>
          </p:cNvPr>
          <p:cNvGraphicFramePr>
            <a:graphicFrameLocks/>
          </p:cNvGraphicFramePr>
          <p:nvPr>
            <p:extLst>
              <p:ext uri="{D42A27DB-BD31-4B8C-83A1-F6EECF244321}">
                <p14:modId xmlns:p14="http://schemas.microsoft.com/office/powerpoint/2010/main" val="2116241123"/>
              </p:ext>
            </p:extLst>
          </p:nvPr>
        </p:nvGraphicFramePr>
        <p:xfrm>
          <a:off x="2403566" y="1404937"/>
          <a:ext cx="9457507" cy="512754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7">
            <a:extLst>
              <a:ext uri="{FF2B5EF4-FFF2-40B4-BE49-F238E27FC236}">
                <a16:creationId xmlns:a16="http://schemas.microsoft.com/office/drawing/2014/main" id="{448C7BE8-5DE3-E2BC-16F6-52EFED733257}"/>
              </a:ext>
            </a:extLst>
          </p:cNvPr>
          <p:cNvSpPr txBox="1"/>
          <p:nvPr/>
        </p:nvSpPr>
        <p:spPr>
          <a:xfrm>
            <a:off x="129958" y="1502156"/>
            <a:ext cx="1842533" cy="2246769"/>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2800" dirty="0"/>
              <a:t>Other PICTs</a:t>
            </a:r>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p:txBody>
      </p:sp>
    </p:spTree>
    <p:extLst>
      <p:ext uri="{BB962C8B-B14F-4D97-AF65-F5344CB8AC3E}">
        <p14:creationId xmlns:p14="http://schemas.microsoft.com/office/powerpoint/2010/main" val="2027980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6250" y="277891"/>
            <a:ext cx="6904264" cy="494366"/>
          </a:xfrm>
          <a:prstGeom prst="rect">
            <a:avLst/>
          </a:prstGeom>
        </p:spPr>
        <p:txBody>
          <a:bodyPr vert="horz" wrap="square" lIns="0" tIns="9525" rIns="0" bIns="0" rtlCol="0">
            <a:spAutoFit/>
          </a:bodyPr>
          <a:lstStyle/>
          <a:p>
            <a:pPr marL="9525">
              <a:spcBef>
                <a:spcPts val="75"/>
              </a:spcBef>
            </a:pPr>
            <a:r>
              <a:rPr lang="en-AU" dirty="0">
                <a:solidFill>
                  <a:srgbClr val="11A0C0"/>
                </a:solidFill>
              </a:rPr>
              <a:t>Sustainable Transport and NDCs</a:t>
            </a:r>
            <a:endParaRPr spc="-8" dirty="0">
              <a:solidFill>
                <a:srgbClr val="1D426B"/>
              </a:solidFill>
            </a:endParaRPr>
          </a:p>
        </p:txBody>
      </p:sp>
      <p:sp>
        <p:nvSpPr>
          <p:cNvPr id="3" name="object 3"/>
          <p:cNvSpPr/>
          <p:nvPr/>
        </p:nvSpPr>
        <p:spPr>
          <a:xfrm>
            <a:off x="476250" y="942976"/>
            <a:ext cx="5153025" cy="47625"/>
          </a:xfrm>
          <a:custGeom>
            <a:avLst/>
            <a:gdLst/>
            <a:ahLst/>
            <a:cxnLst/>
            <a:rect l="l" t="t" r="r" b="b"/>
            <a:pathLst>
              <a:path w="6870700" h="63500">
                <a:moveTo>
                  <a:pt x="0" y="0"/>
                </a:moveTo>
                <a:lnTo>
                  <a:pt x="17065" y="8369"/>
                </a:lnTo>
                <a:lnTo>
                  <a:pt x="50195" y="24399"/>
                </a:lnTo>
                <a:lnTo>
                  <a:pt x="94806" y="45369"/>
                </a:lnTo>
                <a:lnTo>
                  <a:pt x="135817" y="63498"/>
                </a:lnTo>
                <a:lnTo>
                  <a:pt x="136834" y="63498"/>
                </a:lnTo>
                <a:lnTo>
                  <a:pt x="277037" y="5473"/>
                </a:lnTo>
                <a:lnTo>
                  <a:pt x="816844" y="5473"/>
                </a:lnTo>
                <a:lnTo>
                  <a:pt x="817143" y="5346"/>
                </a:lnTo>
                <a:lnTo>
                  <a:pt x="1098376" y="5346"/>
                </a:lnTo>
                <a:lnTo>
                  <a:pt x="1098651" y="5232"/>
                </a:lnTo>
                <a:lnTo>
                  <a:pt x="1372232" y="5232"/>
                </a:lnTo>
                <a:lnTo>
                  <a:pt x="1375664" y="3771"/>
                </a:lnTo>
                <a:lnTo>
                  <a:pt x="6870700" y="3771"/>
                </a:lnTo>
                <a:lnTo>
                  <a:pt x="6870700" y="42"/>
                </a:lnTo>
                <a:lnTo>
                  <a:pt x="0" y="0"/>
                </a:lnTo>
                <a:close/>
              </a:path>
              <a:path w="6870700" h="63500">
                <a:moveTo>
                  <a:pt x="816844" y="5473"/>
                </a:moveTo>
                <a:lnTo>
                  <a:pt x="277037" y="5473"/>
                </a:lnTo>
                <a:lnTo>
                  <a:pt x="416797" y="63498"/>
                </a:lnTo>
                <a:lnTo>
                  <a:pt x="418150" y="63498"/>
                </a:lnTo>
                <a:lnTo>
                  <a:pt x="550938" y="8318"/>
                </a:lnTo>
                <a:lnTo>
                  <a:pt x="810185" y="8305"/>
                </a:lnTo>
                <a:lnTo>
                  <a:pt x="816844" y="5473"/>
                </a:lnTo>
                <a:close/>
              </a:path>
              <a:path w="6870700" h="63500">
                <a:moveTo>
                  <a:pt x="810155" y="8318"/>
                </a:moveTo>
                <a:lnTo>
                  <a:pt x="550938" y="8318"/>
                </a:lnTo>
                <a:lnTo>
                  <a:pt x="680042" y="63498"/>
                </a:lnTo>
                <a:lnTo>
                  <a:pt x="680407" y="63498"/>
                </a:lnTo>
                <a:lnTo>
                  <a:pt x="810155" y="8318"/>
                </a:lnTo>
                <a:close/>
              </a:path>
              <a:path w="6870700" h="63500">
                <a:moveTo>
                  <a:pt x="1098376" y="5346"/>
                </a:moveTo>
                <a:lnTo>
                  <a:pt x="817143" y="5346"/>
                </a:lnTo>
                <a:lnTo>
                  <a:pt x="957215" y="63498"/>
                </a:lnTo>
                <a:lnTo>
                  <a:pt x="958628" y="63498"/>
                </a:lnTo>
                <a:lnTo>
                  <a:pt x="1098376" y="5346"/>
                </a:lnTo>
                <a:close/>
              </a:path>
              <a:path w="6870700" h="63500">
                <a:moveTo>
                  <a:pt x="1372232" y="5232"/>
                </a:moveTo>
                <a:lnTo>
                  <a:pt x="1098651" y="5232"/>
                </a:lnTo>
                <a:lnTo>
                  <a:pt x="1234846" y="63498"/>
                </a:lnTo>
                <a:lnTo>
                  <a:pt x="1235330" y="63498"/>
                </a:lnTo>
                <a:lnTo>
                  <a:pt x="1372232" y="5232"/>
                </a:lnTo>
                <a:close/>
              </a:path>
              <a:path w="6870700" h="63500">
                <a:moveTo>
                  <a:pt x="2488996" y="5372"/>
                </a:moveTo>
                <a:lnTo>
                  <a:pt x="1653032" y="5372"/>
                </a:lnTo>
                <a:lnTo>
                  <a:pt x="1793071" y="63498"/>
                </a:lnTo>
                <a:lnTo>
                  <a:pt x="1794423" y="63498"/>
                </a:lnTo>
                <a:lnTo>
                  <a:pt x="1934032" y="5435"/>
                </a:lnTo>
                <a:lnTo>
                  <a:pt x="2488843" y="5435"/>
                </a:lnTo>
                <a:lnTo>
                  <a:pt x="2488996" y="5372"/>
                </a:lnTo>
                <a:close/>
              </a:path>
              <a:path w="6870700" h="63500">
                <a:moveTo>
                  <a:pt x="2488843" y="5435"/>
                </a:moveTo>
                <a:lnTo>
                  <a:pt x="1934032" y="5435"/>
                </a:lnTo>
                <a:lnTo>
                  <a:pt x="2074171" y="63498"/>
                </a:lnTo>
                <a:lnTo>
                  <a:pt x="2075524" y="63498"/>
                </a:lnTo>
                <a:lnTo>
                  <a:pt x="2211476" y="6883"/>
                </a:lnTo>
                <a:lnTo>
                  <a:pt x="2485363" y="6883"/>
                </a:lnTo>
                <a:lnTo>
                  <a:pt x="2488843" y="5435"/>
                </a:lnTo>
                <a:close/>
              </a:path>
              <a:path w="6870700" h="63500">
                <a:moveTo>
                  <a:pt x="2485363" y="6883"/>
                </a:moveTo>
                <a:lnTo>
                  <a:pt x="2211476" y="6883"/>
                </a:lnTo>
                <a:lnTo>
                  <a:pt x="2347908" y="63498"/>
                </a:lnTo>
                <a:lnTo>
                  <a:pt x="2349260" y="63498"/>
                </a:lnTo>
                <a:lnTo>
                  <a:pt x="2485363" y="6883"/>
                </a:lnTo>
                <a:close/>
              </a:path>
              <a:path w="6870700" h="63500">
                <a:moveTo>
                  <a:pt x="4132104" y="5245"/>
                </a:moveTo>
                <a:lnTo>
                  <a:pt x="2489301" y="5245"/>
                </a:lnTo>
                <a:lnTo>
                  <a:pt x="2625496" y="63498"/>
                </a:lnTo>
                <a:lnTo>
                  <a:pt x="2626335" y="63498"/>
                </a:lnTo>
                <a:lnTo>
                  <a:pt x="2762504" y="5295"/>
                </a:lnTo>
                <a:lnTo>
                  <a:pt x="4131982" y="5295"/>
                </a:lnTo>
                <a:close/>
              </a:path>
              <a:path w="6870700" h="63500">
                <a:moveTo>
                  <a:pt x="3310902" y="5295"/>
                </a:moveTo>
                <a:lnTo>
                  <a:pt x="2762504" y="5295"/>
                </a:lnTo>
                <a:lnTo>
                  <a:pt x="2902627" y="63498"/>
                </a:lnTo>
                <a:lnTo>
                  <a:pt x="2904040" y="63498"/>
                </a:lnTo>
                <a:lnTo>
                  <a:pt x="3036392" y="8496"/>
                </a:lnTo>
                <a:lnTo>
                  <a:pt x="3303173" y="8496"/>
                </a:lnTo>
                <a:lnTo>
                  <a:pt x="3310902" y="5295"/>
                </a:lnTo>
                <a:close/>
              </a:path>
              <a:path w="6870700" h="63500">
                <a:moveTo>
                  <a:pt x="3303173" y="8496"/>
                </a:moveTo>
                <a:lnTo>
                  <a:pt x="3036392" y="8496"/>
                </a:lnTo>
                <a:lnTo>
                  <a:pt x="3169473" y="63498"/>
                </a:lnTo>
                <a:lnTo>
                  <a:pt x="3170340" y="63498"/>
                </a:lnTo>
                <a:lnTo>
                  <a:pt x="3303173" y="8496"/>
                </a:lnTo>
                <a:close/>
              </a:path>
              <a:path w="6870700" h="63500">
                <a:moveTo>
                  <a:pt x="3583851" y="5295"/>
                </a:moveTo>
                <a:lnTo>
                  <a:pt x="3310902" y="5295"/>
                </a:lnTo>
                <a:lnTo>
                  <a:pt x="3446940" y="63498"/>
                </a:lnTo>
                <a:lnTo>
                  <a:pt x="3447838" y="63498"/>
                </a:lnTo>
                <a:lnTo>
                  <a:pt x="3583851" y="5295"/>
                </a:lnTo>
                <a:close/>
              </a:path>
              <a:path w="6870700" h="63500">
                <a:moveTo>
                  <a:pt x="4131982" y="5295"/>
                </a:moveTo>
                <a:lnTo>
                  <a:pt x="3583851" y="5295"/>
                </a:lnTo>
                <a:lnTo>
                  <a:pt x="3724078" y="63498"/>
                </a:lnTo>
                <a:lnTo>
                  <a:pt x="3725310" y="63498"/>
                </a:lnTo>
                <a:lnTo>
                  <a:pt x="3858005" y="8496"/>
                </a:lnTo>
                <a:lnTo>
                  <a:pt x="4124291" y="8496"/>
                </a:lnTo>
                <a:lnTo>
                  <a:pt x="4131982" y="5295"/>
                </a:lnTo>
                <a:close/>
              </a:path>
              <a:path w="6870700" h="63500">
                <a:moveTo>
                  <a:pt x="4124291" y="8496"/>
                </a:moveTo>
                <a:lnTo>
                  <a:pt x="3858005" y="8496"/>
                </a:lnTo>
                <a:lnTo>
                  <a:pt x="3990809" y="63498"/>
                </a:lnTo>
                <a:lnTo>
                  <a:pt x="3992102" y="63498"/>
                </a:lnTo>
                <a:lnTo>
                  <a:pt x="4124291" y="8496"/>
                </a:lnTo>
                <a:close/>
              </a:path>
              <a:path w="6870700" h="63500">
                <a:moveTo>
                  <a:pt x="6870700" y="5232"/>
                </a:moveTo>
                <a:lnTo>
                  <a:pt x="4132135" y="5232"/>
                </a:lnTo>
                <a:lnTo>
                  <a:pt x="4268304" y="63498"/>
                </a:lnTo>
                <a:lnTo>
                  <a:pt x="4269143" y="63498"/>
                </a:lnTo>
                <a:lnTo>
                  <a:pt x="4405236" y="5334"/>
                </a:lnTo>
                <a:lnTo>
                  <a:pt x="5241584" y="5334"/>
                </a:lnTo>
                <a:lnTo>
                  <a:pt x="5241798" y="5245"/>
                </a:lnTo>
                <a:lnTo>
                  <a:pt x="6870700" y="5245"/>
                </a:lnTo>
                <a:close/>
              </a:path>
              <a:path w="6870700" h="63500">
                <a:moveTo>
                  <a:pt x="5241584" y="5334"/>
                </a:moveTo>
                <a:lnTo>
                  <a:pt x="4405236" y="5333"/>
                </a:lnTo>
                <a:lnTo>
                  <a:pt x="4545746" y="63498"/>
                </a:lnTo>
                <a:lnTo>
                  <a:pt x="4546917" y="63498"/>
                </a:lnTo>
                <a:lnTo>
                  <a:pt x="4683036" y="6883"/>
                </a:lnTo>
                <a:lnTo>
                  <a:pt x="4956834" y="6883"/>
                </a:lnTo>
                <a:lnTo>
                  <a:pt x="4960315" y="5435"/>
                </a:lnTo>
                <a:lnTo>
                  <a:pt x="5241340" y="5435"/>
                </a:lnTo>
                <a:lnTo>
                  <a:pt x="5241584" y="5334"/>
                </a:lnTo>
                <a:close/>
              </a:path>
              <a:path w="6870700" h="63500">
                <a:moveTo>
                  <a:pt x="4956834" y="6883"/>
                </a:moveTo>
                <a:lnTo>
                  <a:pt x="4683036" y="6883"/>
                </a:lnTo>
                <a:lnTo>
                  <a:pt x="4819255" y="63498"/>
                </a:lnTo>
                <a:lnTo>
                  <a:pt x="4820729" y="63498"/>
                </a:lnTo>
                <a:lnTo>
                  <a:pt x="4956834" y="6883"/>
                </a:lnTo>
                <a:close/>
              </a:path>
              <a:path w="6870700" h="63500">
                <a:moveTo>
                  <a:pt x="5241340" y="5435"/>
                </a:moveTo>
                <a:lnTo>
                  <a:pt x="4960315" y="5435"/>
                </a:lnTo>
                <a:lnTo>
                  <a:pt x="5100515" y="63498"/>
                </a:lnTo>
                <a:lnTo>
                  <a:pt x="5101747" y="63498"/>
                </a:lnTo>
                <a:lnTo>
                  <a:pt x="5241340" y="5435"/>
                </a:lnTo>
                <a:close/>
              </a:path>
              <a:path w="6870700" h="63500">
                <a:moveTo>
                  <a:pt x="6870700" y="5245"/>
                </a:moveTo>
                <a:lnTo>
                  <a:pt x="5241798" y="5245"/>
                </a:lnTo>
                <a:lnTo>
                  <a:pt x="5377958" y="63498"/>
                </a:lnTo>
                <a:lnTo>
                  <a:pt x="5378915" y="63498"/>
                </a:lnTo>
                <a:lnTo>
                  <a:pt x="5507774" y="8369"/>
                </a:lnTo>
                <a:lnTo>
                  <a:pt x="5774682" y="8369"/>
                </a:lnTo>
                <a:lnTo>
                  <a:pt x="5781586" y="5499"/>
                </a:lnTo>
                <a:lnTo>
                  <a:pt x="6062681" y="5499"/>
                </a:lnTo>
                <a:lnTo>
                  <a:pt x="6063170" y="5295"/>
                </a:lnTo>
                <a:lnTo>
                  <a:pt x="6870700" y="5295"/>
                </a:lnTo>
                <a:close/>
              </a:path>
              <a:path w="6870700" h="63500">
                <a:moveTo>
                  <a:pt x="5774682" y="8369"/>
                </a:moveTo>
                <a:lnTo>
                  <a:pt x="5507774" y="8369"/>
                </a:lnTo>
                <a:lnTo>
                  <a:pt x="5640794" y="63498"/>
                </a:lnTo>
                <a:lnTo>
                  <a:pt x="5642086" y="63498"/>
                </a:lnTo>
                <a:lnTo>
                  <a:pt x="5774682" y="8369"/>
                </a:lnTo>
                <a:close/>
              </a:path>
              <a:path w="6870700" h="63500">
                <a:moveTo>
                  <a:pt x="6062681" y="5499"/>
                </a:moveTo>
                <a:lnTo>
                  <a:pt x="5781586" y="5499"/>
                </a:lnTo>
                <a:lnTo>
                  <a:pt x="5922004" y="63498"/>
                </a:lnTo>
                <a:lnTo>
                  <a:pt x="5923054" y="63498"/>
                </a:lnTo>
                <a:lnTo>
                  <a:pt x="6062681" y="5499"/>
                </a:lnTo>
                <a:close/>
              </a:path>
              <a:path w="6870700" h="63500">
                <a:moveTo>
                  <a:pt x="6595668" y="5295"/>
                </a:moveTo>
                <a:lnTo>
                  <a:pt x="6063170" y="5295"/>
                </a:lnTo>
                <a:lnTo>
                  <a:pt x="6199509" y="63498"/>
                </a:lnTo>
                <a:lnTo>
                  <a:pt x="6199755" y="63498"/>
                </a:lnTo>
                <a:lnTo>
                  <a:pt x="6329553" y="8305"/>
                </a:lnTo>
                <a:lnTo>
                  <a:pt x="6588637" y="8305"/>
                </a:lnTo>
                <a:lnTo>
                  <a:pt x="6595668" y="5295"/>
                </a:lnTo>
                <a:close/>
              </a:path>
              <a:path w="6870700" h="63500">
                <a:moveTo>
                  <a:pt x="6588637" y="8305"/>
                </a:moveTo>
                <a:lnTo>
                  <a:pt x="6329553" y="8305"/>
                </a:lnTo>
                <a:lnTo>
                  <a:pt x="6458930" y="63498"/>
                </a:lnTo>
                <a:lnTo>
                  <a:pt x="6459710" y="63498"/>
                </a:lnTo>
                <a:lnTo>
                  <a:pt x="6588637" y="8305"/>
                </a:lnTo>
                <a:close/>
              </a:path>
              <a:path w="6870700" h="63500">
                <a:moveTo>
                  <a:pt x="6870700" y="5295"/>
                </a:moveTo>
                <a:lnTo>
                  <a:pt x="6595668" y="5295"/>
                </a:lnTo>
                <a:lnTo>
                  <a:pt x="6735971" y="63498"/>
                </a:lnTo>
                <a:lnTo>
                  <a:pt x="6737204" y="63498"/>
                </a:lnTo>
                <a:lnTo>
                  <a:pt x="6870700" y="8126"/>
                </a:lnTo>
                <a:lnTo>
                  <a:pt x="6870700" y="5295"/>
                </a:lnTo>
                <a:close/>
              </a:path>
              <a:path w="6870700" h="63500">
                <a:moveTo>
                  <a:pt x="6870700" y="3771"/>
                </a:moveTo>
                <a:lnTo>
                  <a:pt x="1375664" y="3771"/>
                </a:lnTo>
                <a:lnTo>
                  <a:pt x="1516227" y="63461"/>
                </a:lnTo>
                <a:lnTo>
                  <a:pt x="1653032" y="5372"/>
                </a:lnTo>
                <a:lnTo>
                  <a:pt x="2488996" y="5372"/>
                </a:lnTo>
                <a:lnTo>
                  <a:pt x="2489301" y="5245"/>
                </a:lnTo>
                <a:lnTo>
                  <a:pt x="4132135" y="5232"/>
                </a:lnTo>
                <a:lnTo>
                  <a:pt x="6870700" y="5232"/>
                </a:lnTo>
                <a:lnTo>
                  <a:pt x="6870700" y="3771"/>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sp>
        <p:nvSpPr>
          <p:cNvPr id="6" name="TextBox 5">
            <a:extLst>
              <a:ext uri="{FF2B5EF4-FFF2-40B4-BE49-F238E27FC236}">
                <a16:creationId xmlns:a16="http://schemas.microsoft.com/office/drawing/2014/main" id="{7E05E1FF-DF2E-77BC-CCCF-7FA972ED35A5}"/>
              </a:ext>
            </a:extLst>
          </p:cNvPr>
          <p:cNvSpPr txBox="1"/>
          <p:nvPr/>
        </p:nvSpPr>
        <p:spPr>
          <a:xfrm>
            <a:off x="6635115" y="6214644"/>
            <a:ext cx="7011488" cy="523220"/>
          </a:xfrm>
          <a:prstGeom prst="rect">
            <a:avLst/>
          </a:prstGeom>
          <a:noFill/>
        </p:spPr>
        <p:txBody>
          <a:bodyPr wrap="square">
            <a:spAutoFit/>
          </a:bodyPr>
          <a:lstStyle/>
          <a:p>
            <a:r>
              <a:rPr lang="en-AU" sz="1400" dirty="0">
                <a:hlinkClick r:id="rId3"/>
              </a:rPr>
              <a:t>https://changing-transport.org/key-insights-transport-in-climate-plans/</a:t>
            </a:r>
            <a:endParaRPr lang="en-AU" sz="1400" dirty="0"/>
          </a:p>
          <a:p>
            <a:endParaRPr lang="en-AU" sz="1400" dirty="0"/>
          </a:p>
        </p:txBody>
      </p:sp>
      <p:sp>
        <p:nvSpPr>
          <p:cNvPr id="8" name="TextBox 7">
            <a:extLst>
              <a:ext uri="{FF2B5EF4-FFF2-40B4-BE49-F238E27FC236}">
                <a16:creationId xmlns:a16="http://schemas.microsoft.com/office/drawing/2014/main" id="{B340962D-3362-78F2-0E58-51C125F652C6}"/>
              </a:ext>
            </a:extLst>
          </p:cNvPr>
          <p:cNvSpPr txBox="1"/>
          <p:nvPr/>
        </p:nvSpPr>
        <p:spPr>
          <a:xfrm>
            <a:off x="5851" y="1009681"/>
            <a:ext cx="3046911" cy="5262979"/>
          </a:xfrm>
          <a:prstGeom prst="rect">
            <a:avLst/>
          </a:prstGeom>
          <a:noFill/>
        </p:spPr>
        <p:txBody>
          <a:bodyPr wrap="square">
            <a:spAutoFit/>
          </a:bodyPr>
          <a:lstStyle/>
          <a:p>
            <a:pPr marL="285750" indent="-285750">
              <a:buFont typeface="Arial" panose="020B0604020202020204" pitchFamily="34" charset="0"/>
              <a:buChar char="•"/>
            </a:pPr>
            <a:r>
              <a:rPr lang="en-AU" sz="2800" dirty="0"/>
              <a:t>2</a:t>
            </a:r>
            <a:r>
              <a:rPr lang="en-AU" sz="2800" baseline="30000" dirty="0"/>
              <a:t>nd</a:t>
            </a:r>
            <a:r>
              <a:rPr lang="en-AU" sz="2800" dirty="0"/>
              <a:t> generation NDCs</a:t>
            </a:r>
          </a:p>
          <a:p>
            <a:pPr marL="742950" lvl="1" indent="-285750">
              <a:buFont typeface="Arial" panose="020B0604020202020204" pitchFamily="34" charset="0"/>
              <a:buChar char="•"/>
            </a:pPr>
            <a:r>
              <a:rPr lang="en-AU" sz="2800" dirty="0"/>
              <a:t>NDCs featuring a transport target almost doubled to 41% from 21%</a:t>
            </a:r>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p:txBody>
      </p:sp>
      <p:pic>
        <p:nvPicPr>
          <p:cNvPr id="10" name="Picture 9" descr="Diagram&#10;&#10;Description automatically generated">
            <a:extLst>
              <a:ext uri="{FF2B5EF4-FFF2-40B4-BE49-F238E27FC236}">
                <a16:creationId xmlns:a16="http://schemas.microsoft.com/office/drawing/2014/main" id="{FFF2D9F4-FA61-26D6-0718-6327511AA9D0}"/>
              </a:ext>
            </a:extLst>
          </p:cNvPr>
          <p:cNvPicPr>
            <a:picLocks noChangeAspect="1"/>
          </p:cNvPicPr>
          <p:nvPr/>
        </p:nvPicPr>
        <p:blipFill rotWithShape="1">
          <a:blip r:embed="rId4"/>
          <a:srcRect b="17548"/>
          <a:stretch/>
        </p:blipFill>
        <p:spPr>
          <a:xfrm>
            <a:off x="3052762" y="1096650"/>
            <a:ext cx="9041688" cy="5176010"/>
          </a:xfrm>
          <a:prstGeom prst="rect">
            <a:avLst/>
          </a:prstGeom>
        </p:spPr>
      </p:pic>
    </p:spTree>
    <p:extLst>
      <p:ext uri="{BB962C8B-B14F-4D97-AF65-F5344CB8AC3E}">
        <p14:creationId xmlns:p14="http://schemas.microsoft.com/office/powerpoint/2010/main" val="3721149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6250" y="277891"/>
            <a:ext cx="6904264" cy="494366"/>
          </a:xfrm>
          <a:prstGeom prst="rect">
            <a:avLst/>
          </a:prstGeom>
        </p:spPr>
        <p:txBody>
          <a:bodyPr vert="horz" wrap="square" lIns="0" tIns="9525" rIns="0" bIns="0" rtlCol="0">
            <a:spAutoFit/>
          </a:bodyPr>
          <a:lstStyle/>
          <a:p>
            <a:pPr marL="9525">
              <a:spcBef>
                <a:spcPts val="75"/>
              </a:spcBef>
            </a:pPr>
            <a:r>
              <a:rPr lang="en-AU" dirty="0">
                <a:solidFill>
                  <a:srgbClr val="11A0C0"/>
                </a:solidFill>
              </a:rPr>
              <a:t>Sustainable Transport and NDCs</a:t>
            </a:r>
            <a:endParaRPr spc="-8" dirty="0">
              <a:solidFill>
                <a:srgbClr val="1D426B"/>
              </a:solidFill>
            </a:endParaRPr>
          </a:p>
        </p:txBody>
      </p:sp>
      <p:sp>
        <p:nvSpPr>
          <p:cNvPr id="3" name="object 3"/>
          <p:cNvSpPr/>
          <p:nvPr/>
        </p:nvSpPr>
        <p:spPr>
          <a:xfrm>
            <a:off x="476250" y="942976"/>
            <a:ext cx="5153025" cy="47625"/>
          </a:xfrm>
          <a:custGeom>
            <a:avLst/>
            <a:gdLst/>
            <a:ahLst/>
            <a:cxnLst/>
            <a:rect l="l" t="t" r="r" b="b"/>
            <a:pathLst>
              <a:path w="6870700" h="63500">
                <a:moveTo>
                  <a:pt x="0" y="0"/>
                </a:moveTo>
                <a:lnTo>
                  <a:pt x="17065" y="8369"/>
                </a:lnTo>
                <a:lnTo>
                  <a:pt x="50195" y="24399"/>
                </a:lnTo>
                <a:lnTo>
                  <a:pt x="94806" y="45369"/>
                </a:lnTo>
                <a:lnTo>
                  <a:pt x="135817" y="63498"/>
                </a:lnTo>
                <a:lnTo>
                  <a:pt x="136834" y="63498"/>
                </a:lnTo>
                <a:lnTo>
                  <a:pt x="277037" y="5473"/>
                </a:lnTo>
                <a:lnTo>
                  <a:pt x="816844" y="5473"/>
                </a:lnTo>
                <a:lnTo>
                  <a:pt x="817143" y="5346"/>
                </a:lnTo>
                <a:lnTo>
                  <a:pt x="1098376" y="5346"/>
                </a:lnTo>
                <a:lnTo>
                  <a:pt x="1098651" y="5232"/>
                </a:lnTo>
                <a:lnTo>
                  <a:pt x="1372232" y="5232"/>
                </a:lnTo>
                <a:lnTo>
                  <a:pt x="1375664" y="3771"/>
                </a:lnTo>
                <a:lnTo>
                  <a:pt x="6870700" y="3771"/>
                </a:lnTo>
                <a:lnTo>
                  <a:pt x="6870700" y="42"/>
                </a:lnTo>
                <a:lnTo>
                  <a:pt x="0" y="0"/>
                </a:lnTo>
                <a:close/>
              </a:path>
              <a:path w="6870700" h="63500">
                <a:moveTo>
                  <a:pt x="816844" y="5473"/>
                </a:moveTo>
                <a:lnTo>
                  <a:pt x="277037" y="5473"/>
                </a:lnTo>
                <a:lnTo>
                  <a:pt x="416797" y="63498"/>
                </a:lnTo>
                <a:lnTo>
                  <a:pt x="418150" y="63498"/>
                </a:lnTo>
                <a:lnTo>
                  <a:pt x="550938" y="8318"/>
                </a:lnTo>
                <a:lnTo>
                  <a:pt x="810185" y="8305"/>
                </a:lnTo>
                <a:lnTo>
                  <a:pt x="816844" y="5473"/>
                </a:lnTo>
                <a:close/>
              </a:path>
              <a:path w="6870700" h="63500">
                <a:moveTo>
                  <a:pt x="810155" y="8318"/>
                </a:moveTo>
                <a:lnTo>
                  <a:pt x="550938" y="8318"/>
                </a:lnTo>
                <a:lnTo>
                  <a:pt x="680042" y="63498"/>
                </a:lnTo>
                <a:lnTo>
                  <a:pt x="680407" y="63498"/>
                </a:lnTo>
                <a:lnTo>
                  <a:pt x="810155" y="8318"/>
                </a:lnTo>
                <a:close/>
              </a:path>
              <a:path w="6870700" h="63500">
                <a:moveTo>
                  <a:pt x="1098376" y="5346"/>
                </a:moveTo>
                <a:lnTo>
                  <a:pt x="817143" y="5346"/>
                </a:lnTo>
                <a:lnTo>
                  <a:pt x="957215" y="63498"/>
                </a:lnTo>
                <a:lnTo>
                  <a:pt x="958628" y="63498"/>
                </a:lnTo>
                <a:lnTo>
                  <a:pt x="1098376" y="5346"/>
                </a:lnTo>
                <a:close/>
              </a:path>
              <a:path w="6870700" h="63500">
                <a:moveTo>
                  <a:pt x="1372232" y="5232"/>
                </a:moveTo>
                <a:lnTo>
                  <a:pt x="1098651" y="5232"/>
                </a:lnTo>
                <a:lnTo>
                  <a:pt x="1234846" y="63498"/>
                </a:lnTo>
                <a:lnTo>
                  <a:pt x="1235330" y="63498"/>
                </a:lnTo>
                <a:lnTo>
                  <a:pt x="1372232" y="5232"/>
                </a:lnTo>
                <a:close/>
              </a:path>
              <a:path w="6870700" h="63500">
                <a:moveTo>
                  <a:pt x="2488996" y="5372"/>
                </a:moveTo>
                <a:lnTo>
                  <a:pt x="1653032" y="5372"/>
                </a:lnTo>
                <a:lnTo>
                  <a:pt x="1793071" y="63498"/>
                </a:lnTo>
                <a:lnTo>
                  <a:pt x="1794423" y="63498"/>
                </a:lnTo>
                <a:lnTo>
                  <a:pt x="1934032" y="5435"/>
                </a:lnTo>
                <a:lnTo>
                  <a:pt x="2488843" y="5435"/>
                </a:lnTo>
                <a:lnTo>
                  <a:pt x="2488996" y="5372"/>
                </a:lnTo>
                <a:close/>
              </a:path>
              <a:path w="6870700" h="63500">
                <a:moveTo>
                  <a:pt x="2488843" y="5435"/>
                </a:moveTo>
                <a:lnTo>
                  <a:pt x="1934032" y="5435"/>
                </a:lnTo>
                <a:lnTo>
                  <a:pt x="2074171" y="63498"/>
                </a:lnTo>
                <a:lnTo>
                  <a:pt x="2075524" y="63498"/>
                </a:lnTo>
                <a:lnTo>
                  <a:pt x="2211476" y="6883"/>
                </a:lnTo>
                <a:lnTo>
                  <a:pt x="2485363" y="6883"/>
                </a:lnTo>
                <a:lnTo>
                  <a:pt x="2488843" y="5435"/>
                </a:lnTo>
                <a:close/>
              </a:path>
              <a:path w="6870700" h="63500">
                <a:moveTo>
                  <a:pt x="2485363" y="6883"/>
                </a:moveTo>
                <a:lnTo>
                  <a:pt x="2211476" y="6883"/>
                </a:lnTo>
                <a:lnTo>
                  <a:pt x="2347908" y="63498"/>
                </a:lnTo>
                <a:lnTo>
                  <a:pt x="2349260" y="63498"/>
                </a:lnTo>
                <a:lnTo>
                  <a:pt x="2485363" y="6883"/>
                </a:lnTo>
                <a:close/>
              </a:path>
              <a:path w="6870700" h="63500">
                <a:moveTo>
                  <a:pt x="4132104" y="5245"/>
                </a:moveTo>
                <a:lnTo>
                  <a:pt x="2489301" y="5245"/>
                </a:lnTo>
                <a:lnTo>
                  <a:pt x="2625496" y="63498"/>
                </a:lnTo>
                <a:lnTo>
                  <a:pt x="2626335" y="63498"/>
                </a:lnTo>
                <a:lnTo>
                  <a:pt x="2762504" y="5295"/>
                </a:lnTo>
                <a:lnTo>
                  <a:pt x="4131982" y="5295"/>
                </a:lnTo>
                <a:close/>
              </a:path>
              <a:path w="6870700" h="63500">
                <a:moveTo>
                  <a:pt x="3310902" y="5295"/>
                </a:moveTo>
                <a:lnTo>
                  <a:pt x="2762504" y="5295"/>
                </a:lnTo>
                <a:lnTo>
                  <a:pt x="2902627" y="63498"/>
                </a:lnTo>
                <a:lnTo>
                  <a:pt x="2904040" y="63498"/>
                </a:lnTo>
                <a:lnTo>
                  <a:pt x="3036392" y="8496"/>
                </a:lnTo>
                <a:lnTo>
                  <a:pt x="3303173" y="8496"/>
                </a:lnTo>
                <a:lnTo>
                  <a:pt x="3310902" y="5295"/>
                </a:lnTo>
                <a:close/>
              </a:path>
              <a:path w="6870700" h="63500">
                <a:moveTo>
                  <a:pt x="3303173" y="8496"/>
                </a:moveTo>
                <a:lnTo>
                  <a:pt x="3036392" y="8496"/>
                </a:lnTo>
                <a:lnTo>
                  <a:pt x="3169473" y="63498"/>
                </a:lnTo>
                <a:lnTo>
                  <a:pt x="3170340" y="63498"/>
                </a:lnTo>
                <a:lnTo>
                  <a:pt x="3303173" y="8496"/>
                </a:lnTo>
                <a:close/>
              </a:path>
              <a:path w="6870700" h="63500">
                <a:moveTo>
                  <a:pt x="3583851" y="5295"/>
                </a:moveTo>
                <a:lnTo>
                  <a:pt x="3310902" y="5295"/>
                </a:lnTo>
                <a:lnTo>
                  <a:pt x="3446940" y="63498"/>
                </a:lnTo>
                <a:lnTo>
                  <a:pt x="3447838" y="63498"/>
                </a:lnTo>
                <a:lnTo>
                  <a:pt x="3583851" y="5295"/>
                </a:lnTo>
                <a:close/>
              </a:path>
              <a:path w="6870700" h="63500">
                <a:moveTo>
                  <a:pt x="4131982" y="5295"/>
                </a:moveTo>
                <a:lnTo>
                  <a:pt x="3583851" y="5295"/>
                </a:lnTo>
                <a:lnTo>
                  <a:pt x="3724078" y="63498"/>
                </a:lnTo>
                <a:lnTo>
                  <a:pt x="3725310" y="63498"/>
                </a:lnTo>
                <a:lnTo>
                  <a:pt x="3858005" y="8496"/>
                </a:lnTo>
                <a:lnTo>
                  <a:pt x="4124291" y="8496"/>
                </a:lnTo>
                <a:lnTo>
                  <a:pt x="4131982" y="5295"/>
                </a:lnTo>
                <a:close/>
              </a:path>
              <a:path w="6870700" h="63500">
                <a:moveTo>
                  <a:pt x="4124291" y="8496"/>
                </a:moveTo>
                <a:lnTo>
                  <a:pt x="3858005" y="8496"/>
                </a:lnTo>
                <a:lnTo>
                  <a:pt x="3990809" y="63498"/>
                </a:lnTo>
                <a:lnTo>
                  <a:pt x="3992102" y="63498"/>
                </a:lnTo>
                <a:lnTo>
                  <a:pt x="4124291" y="8496"/>
                </a:lnTo>
                <a:close/>
              </a:path>
              <a:path w="6870700" h="63500">
                <a:moveTo>
                  <a:pt x="6870700" y="5232"/>
                </a:moveTo>
                <a:lnTo>
                  <a:pt x="4132135" y="5232"/>
                </a:lnTo>
                <a:lnTo>
                  <a:pt x="4268304" y="63498"/>
                </a:lnTo>
                <a:lnTo>
                  <a:pt x="4269143" y="63498"/>
                </a:lnTo>
                <a:lnTo>
                  <a:pt x="4405236" y="5334"/>
                </a:lnTo>
                <a:lnTo>
                  <a:pt x="5241584" y="5334"/>
                </a:lnTo>
                <a:lnTo>
                  <a:pt x="5241798" y="5245"/>
                </a:lnTo>
                <a:lnTo>
                  <a:pt x="6870700" y="5245"/>
                </a:lnTo>
                <a:close/>
              </a:path>
              <a:path w="6870700" h="63500">
                <a:moveTo>
                  <a:pt x="5241584" y="5334"/>
                </a:moveTo>
                <a:lnTo>
                  <a:pt x="4405236" y="5333"/>
                </a:lnTo>
                <a:lnTo>
                  <a:pt x="4545746" y="63498"/>
                </a:lnTo>
                <a:lnTo>
                  <a:pt x="4546917" y="63498"/>
                </a:lnTo>
                <a:lnTo>
                  <a:pt x="4683036" y="6883"/>
                </a:lnTo>
                <a:lnTo>
                  <a:pt x="4956834" y="6883"/>
                </a:lnTo>
                <a:lnTo>
                  <a:pt x="4960315" y="5435"/>
                </a:lnTo>
                <a:lnTo>
                  <a:pt x="5241340" y="5435"/>
                </a:lnTo>
                <a:lnTo>
                  <a:pt x="5241584" y="5334"/>
                </a:lnTo>
                <a:close/>
              </a:path>
              <a:path w="6870700" h="63500">
                <a:moveTo>
                  <a:pt x="4956834" y="6883"/>
                </a:moveTo>
                <a:lnTo>
                  <a:pt x="4683036" y="6883"/>
                </a:lnTo>
                <a:lnTo>
                  <a:pt x="4819255" y="63498"/>
                </a:lnTo>
                <a:lnTo>
                  <a:pt x="4820729" y="63498"/>
                </a:lnTo>
                <a:lnTo>
                  <a:pt x="4956834" y="6883"/>
                </a:lnTo>
                <a:close/>
              </a:path>
              <a:path w="6870700" h="63500">
                <a:moveTo>
                  <a:pt x="5241340" y="5435"/>
                </a:moveTo>
                <a:lnTo>
                  <a:pt x="4960315" y="5435"/>
                </a:lnTo>
                <a:lnTo>
                  <a:pt x="5100515" y="63498"/>
                </a:lnTo>
                <a:lnTo>
                  <a:pt x="5101747" y="63498"/>
                </a:lnTo>
                <a:lnTo>
                  <a:pt x="5241340" y="5435"/>
                </a:lnTo>
                <a:close/>
              </a:path>
              <a:path w="6870700" h="63500">
                <a:moveTo>
                  <a:pt x="6870700" y="5245"/>
                </a:moveTo>
                <a:lnTo>
                  <a:pt x="5241798" y="5245"/>
                </a:lnTo>
                <a:lnTo>
                  <a:pt x="5377958" y="63498"/>
                </a:lnTo>
                <a:lnTo>
                  <a:pt x="5378915" y="63498"/>
                </a:lnTo>
                <a:lnTo>
                  <a:pt x="5507774" y="8369"/>
                </a:lnTo>
                <a:lnTo>
                  <a:pt x="5774682" y="8369"/>
                </a:lnTo>
                <a:lnTo>
                  <a:pt x="5781586" y="5499"/>
                </a:lnTo>
                <a:lnTo>
                  <a:pt x="6062681" y="5499"/>
                </a:lnTo>
                <a:lnTo>
                  <a:pt x="6063170" y="5295"/>
                </a:lnTo>
                <a:lnTo>
                  <a:pt x="6870700" y="5295"/>
                </a:lnTo>
                <a:close/>
              </a:path>
              <a:path w="6870700" h="63500">
                <a:moveTo>
                  <a:pt x="5774682" y="8369"/>
                </a:moveTo>
                <a:lnTo>
                  <a:pt x="5507774" y="8369"/>
                </a:lnTo>
                <a:lnTo>
                  <a:pt x="5640794" y="63498"/>
                </a:lnTo>
                <a:lnTo>
                  <a:pt x="5642086" y="63498"/>
                </a:lnTo>
                <a:lnTo>
                  <a:pt x="5774682" y="8369"/>
                </a:lnTo>
                <a:close/>
              </a:path>
              <a:path w="6870700" h="63500">
                <a:moveTo>
                  <a:pt x="6062681" y="5499"/>
                </a:moveTo>
                <a:lnTo>
                  <a:pt x="5781586" y="5499"/>
                </a:lnTo>
                <a:lnTo>
                  <a:pt x="5922004" y="63498"/>
                </a:lnTo>
                <a:lnTo>
                  <a:pt x="5923054" y="63498"/>
                </a:lnTo>
                <a:lnTo>
                  <a:pt x="6062681" y="5499"/>
                </a:lnTo>
                <a:close/>
              </a:path>
              <a:path w="6870700" h="63500">
                <a:moveTo>
                  <a:pt x="6595668" y="5295"/>
                </a:moveTo>
                <a:lnTo>
                  <a:pt x="6063170" y="5295"/>
                </a:lnTo>
                <a:lnTo>
                  <a:pt x="6199509" y="63498"/>
                </a:lnTo>
                <a:lnTo>
                  <a:pt x="6199755" y="63498"/>
                </a:lnTo>
                <a:lnTo>
                  <a:pt x="6329553" y="8305"/>
                </a:lnTo>
                <a:lnTo>
                  <a:pt x="6588637" y="8305"/>
                </a:lnTo>
                <a:lnTo>
                  <a:pt x="6595668" y="5295"/>
                </a:lnTo>
                <a:close/>
              </a:path>
              <a:path w="6870700" h="63500">
                <a:moveTo>
                  <a:pt x="6588637" y="8305"/>
                </a:moveTo>
                <a:lnTo>
                  <a:pt x="6329553" y="8305"/>
                </a:lnTo>
                <a:lnTo>
                  <a:pt x="6458930" y="63498"/>
                </a:lnTo>
                <a:lnTo>
                  <a:pt x="6459710" y="63498"/>
                </a:lnTo>
                <a:lnTo>
                  <a:pt x="6588637" y="8305"/>
                </a:lnTo>
                <a:close/>
              </a:path>
              <a:path w="6870700" h="63500">
                <a:moveTo>
                  <a:pt x="6870700" y="5295"/>
                </a:moveTo>
                <a:lnTo>
                  <a:pt x="6595668" y="5295"/>
                </a:lnTo>
                <a:lnTo>
                  <a:pt x="6735971" y="63498"/>
                </a:lnTo>
                <a:lnTo>
                  <a:pt x="6737204" y="63498"/>
                </a:lnTo>
                <a:lnTo>
                  <a:pt x="6870700" y="8126"/>
                </a:lnTo>
                <a:lnTo>
                  <a:pt x="6870700" y="5295"/>
                </a:lnTo>
                <a:close/>
              </a:path>
              <a:path w="6870700" h="63500">
                <a:moveTo>
                  <a:pt x="6870700" y="3771"/>
                </a:moveTo>
                <a:lnTo>
                  <a:pt x="1375664" y="3771"/>
                </a:lnTo>
                <a:lnTo>
                  <a:pt x="1516227" y="63461"/>
                </a:lnTo>
                <a:lnTo>
                  <a:pt x="1653032" y="5372"/>
                </a:lnTo>
                <a:lnTo>
                  <a:pt x="2488996" y="5372"/>
                </a:lnTo>
                <a:lnTo>
                  <a:pt x="2489301" y="5245"/>
                </a:lnTo>
                <a:lnTo>
                  <a:pt x="4132135" y="5232"/>
                </a:lnTo>
                <a:lnTo>
                  <a:pt x="6870700" y="5232"/>
                </a:lnTo>
                <a:lnTo>
                  <a:pt x="6870700" y="3771"/>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sp>
        <p:nvSpPr>
          <p:cNvPr id="6" name="TextBox 5">
            <a:extLst>
              <a:ext uri="{FF2B5EF4-FFF2-40B4-BE49-F238E27FC236}">
                <a16:creationId xmlns:a16="http://schemas.microsoft.com/office/drawing/2014/main" id="{7E05E1FF-DF2E-77BC-CCCF-7FA972ED35A5}"/>
              </a:ext>
            </a:extLst>
          </p:cNvPr>
          <p:cNvSpPr txBox="1"/>
          <p:nvPr/>
        </p:nvSpPr>
        <p:spPr>
          <a:xfrm>
            <a:off x="6635115" y="6214644"/>
            <a:ext cx="7011488" cy="523220"/>
          </a:xfrm>
          <a:prstGeom prst="rect">
            <a:avLst/>
          </a:prstGeom>
          <a:noFill/>
        </p:spPr>
        <p:txBody>
          <a:bodyPr wrap="square">
            <a:spAutoFit/>
          </a:bodyPr>
          <a:lstStyle/>
          <a:p>
            <a:r>
              <a:rPr lang="en-AU" sz="1400" dirty="0">
                <a:hlinkClick r:id="rId3"/>
              </a:rPr>
              <a:t>https://changing-transport.org/key-insights-transport-in-climate-plans/</a:t>
            </a:r>
            <a:endParaRPr lang="en-AU" sz="1400" dirty="0"/>
          </a:p>
          <a:p>
            <a:endParaRPr lang="en-AU" sz="1400" dirty="0"/>
          </a:p>
        </p:txBody>
      </p:sp>
      <p:sp>
        <p:nvSpPr>
          <p:cNvPr id="8" name="TextBox 7">
            <a:extLst>
              <a:ext uri="{FF2B5EF4-FFF2-40B4-BE49-F238E27FC236}">
                <a16:creationId xmlns:a16="http://schemas.microsoft.com/office/drawing/2014/main" id="{B340962D-3362-78F2-0E58-51C125F652C6}"/>
              </a:ext>
            </a:extLst>
          </p:cNvPr>
          <p:cNvSpPr txBox="1"/>
          <p:nvPr/>
        </p:nvSpPr>
        <p:spPr>
          <a:xfrm>
            <a:off x="5851" y="1009681"/>
            <a:ext cx="3046911" cy="5262979"/>
          </a:xfrm>
          <a:prstGeom prst="rect">
            <a:avLst/>
          </a:prstGeom>
          <a:noFill/>
        </p:spPr>
        <p:txBody>
          <a:bodyPr wrap="square">
            <a:spAutoFit/>
          </a:bodyPr>
          <a:lstStyle/>
          <a:p>
            <a:pPr marL="457200" indent="-457200">
              <a:buFont typeface="Arial" panose="020B0604020202020204" pitchFamily="34" charset="0"/>
              <a:buChar char="•"/>
            </a:pPr>
            <a:r>
              <a:rPr lang="en-AU" sz="2800" dirty="0"/>
              <a:t>As at June, 2021</a:t>
            </a:r>
          </a:p>
          <a:p>
            <a:pPr marL="742950" lvl="1" indent="-285750">
              <a:buFont typeface="Arial" panose="020B0604020202020204" pitchFamily="34" charset="0"/>
              <a:buChar char="•"/>
            </a:pPr>
            <a:r>
              <a:rPr lang="en-AU" sz="2800" dirty="0"/>
              <a:t>LTS (LT-LEDS) – highest number of mitigation actions identified</a:t>
            </a:r>
          </a:p>
          <a:p>
            <a:endParaRPr lang="en-AU" sz="2800" dirty="0"/>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p:txBody>
      </p:sp>
      <p:graphicFrame>
        <p:nvGraphicFramePr>
          <p:cNvPr id="4" name="Chart 3">
            <a:extLst>
              <a:ext uri="{FF2B5EF4-FFF2-40B4-BE49-F238E27FC236}">
                <a16:creationId xmlns:a16="http://schemas.microsoft.com/office/drawing/2014/main" id="{E8315E5F-2F3D-1D11-627D-6B26A912206F}"/>
              </a:ext>
            </a:extLst>
          </p:cNvPr>
          <p:cNvGraphicFramePr>
            <a:graphicFrameLocks/>
          </p:cNvGraphicFramePr>
          <p:nvPr>
            <p:extLst>
              <p:ext uri="{D42A27DB-BD31-4B8C-83A1-F6EECF244321}">
                <p14:modId xmlns:p14="http://schemas.microsoft.com/office/powerpoint/2010/main" val="217037061"/>
              </p:ext>
            </p:extLst>
          </p:nvPr>
        </p:nvGraphicFramePr>
        <p:xfrm>
          <a:off x="3650116" y="1009681"/>
          <a:ext cx="8536033" cy="54233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76441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6248" y="277891"/>
            <a:ext cx="9765031" cy="494366"/>
          </a:xfrm>
          <a:prstGeom prst="rect">
            <a:avLst/>
          </a:prstGeom>
        </p:spPr>
        <p:txBody>
          <a:bodyPr vert="horz" wrap="square" lIns="0" tIns="9525" rIns="0" bIns="0" rtlCol="0">
            <a:spAutoFit/>
          </a:bodyPr>
          <a:lstStyle/>
          <a:p>
            <a:pPr marL="9525">
              <a:spcBef>
                <a:spcPts val="75"/>
              </a:spcBef>
            </a:pPr>
            <a:r>
              <a:rPr lang="en-AU" dirty="0">
                <a:solidFill>
                  <a:srgbClr val="11A0C0"/>
                </a:solidFill>
              </a:rPr>
              <a:t>NDC Analysis - Transport Mitigation actions</a:t>
            </a:r>
            <a:endParaRPr spc="-8" dirty="0">
              <a:solidFill>
                <a:srgbClr val="1D426B"/>
              </a:solidFill>
            </a:endParaRPr>
          </a:p>
        </p:txBody>
      </p:sp>
      <p:sp>
        <p:nvSpPr>
          <p:cNvPr id="3" name="object 3"/>
          <p:cNvSpPr/>
          <p:nvPr/>
        </p:nvSpPr>
        <p:spPr>
          <a:xfrm>
            <a:off x="476250" y="942976"/>
            <a:ext cx="5153025" cy="47625"/>
          </a:xfrm>
          <a:custGeom>
            <a:avLst/>
            <a:gdLst/>
            <a:ahLst/>
            <a:cxnLst/>
            <a:rect l="l" t="t" r="r" b="b"/>
            <a:pathLst>
              <a:path w="6870700" h="63500">
                <a:moveTo>
                  <a:pt x="0" y="0"/>
                </a:moveTo>
                <a:lnTo>
                  <a:pt x="17065" y="8369"/>
                </a:lnTo>
                <a:lnTo>
                  <a:pt x="50195" y="24399"/>
                </a:lnTo>
                <a:lnTo>
                  <a:pt x="94806" y="45369"/>
                </a:lnTo>
                <a:lnTo>
                  <a:pt x="135817" y="63498"/>
                </a:lnTo>
                <a:lnTo>
                  <a:pt x="136834" y="63498"/>
                </a:lnTo>
                <a:lnTo>
                  <a:pt x="277037" y="5473"/>
                </a:lnTo>
                <a:lnTo>
                  <a:pt x="816844" y="5473"/>
                </a:lnTo>
                <a:lnTo>
                  <a:pt x="817143" y="5346"/>
                </a:lnTo>
                <a:lnTo>
                  <a:pt x="1098376" y="5346"/>
                </a:lnTo>
                <a:lnTo>
                  <a:pt x="1098651" y="5232"/>
                </a:lnTo>
                <a:lnTo>
                  <a:pt x="1372232" y="5232"/>
                </a:lnTo>
                <a:lnTo>
                  <a:pt x="1375664" y="3771"/>
                </a:lnTo>
                <a:lnTo>
                  <a:pt x="6870700" y="3771"/>
                </a:lnTo>
                <a:lnTo>
                  <a:pt x="6870700" y="42"/>
                </a:lnTo>
                <a:lnTo>
                  <a:pt x="0" y="0"/>
                </a:lnTo>
                <a:close/>
              </a:path>
              <a:path w="6870700" h="63500">
                <a:moveTo>
                  <a:pt x="816844" y="5473"/>
                </a:moveTo>
                <a:lnTo>
                  <a:pt x="277037" y="5473"/>
                </a:lnTo>
                <a:lnTo>
                  <a:pt x="416797" y="63498"/>
                </a:lnTo>
                <a:lnTo>
                  <a:pt x="418150" y="63498"/>
                </a:lnTo>
                <a:lnTo>
                  <a:pt x="550938" y="8318"/>
                </a:lnTo>
                <a:lnTo>
                  <a:pt x="810185" y="8305"/>
                </a:lnTo>
                <a:lnTo>
                  <a:pt x="816844" y="5473"/>
                </a:lnTo>
                <a:close/>
              </a:path>
              <a:path w="6870700" h="63500">
                <a:moveTo>
                  <a:pt x="810155" y="8318"/>
                </a:moveTo>
                <a:lnTo>
                  <a:pt x="550938" y="8318"/>
                </a:lnTo>
                <a:lnTo>
                  <a:pt x="680042" y="63498"/>
                </a:lnTo>
                <a:lnTo>
                  <a:pt x="680407" y="63498"/>
                </a:lnTo>
                <a:lnTo>
                  <a:pt x="810155" y="8318"/>
                </a:lnTo>
                <a:close/>
              </a:path>
              <a:path w="6870700" h="63500">
                <a:moveTo>
                  <a:pt x="1098376" y="5346"/>
                </a:moveTo>
                <a:lnTo>
                  <a:pt x="817143" y="5346"/>
                </a:lnTo>
                <a:lnTo>
                  <a:pt x="957215" y="63498"/>
                </a:lnTo>
                <a:lnTo>
                  <a:pt x="958628" y="63498"/>
                </a:lnTo>
                <a:lnTo>
                  <a:pt x="1098376" y="5346"/>
                </a:lnTo>
                <a:close/>
              </a:path>
              <a:path w="6870700" h="63500">
                <a:moveTo>
                  <a:pt x="1372232" y="5232"/>
                </a:moveTo>
                <a:lnTo>
                  <a:pt x="1098651" y="5232"/>
                </a:lnTo>
                <a:lnTo>
                  <a:pt x="1234846" y="63498"/>
                </a:lnTo>
                <a:lnTo>
                  <a:pt x="1235330" y="63498"/>
                </a:lnTo>
                <a:lnTo>
                  <a:pt x="1372232" y="5232"/>
                </a:lnTo>
                <a:close/>
              </a:path>
              <a:path w="6870700" h="63500">
                <a:moveTo>
                  <a:pt x="2488996" y="5372"/>
                </a:moveTo>
                <a:lnTo>
                  <a:pt x="1653032" y="5372"/>
                </a:lnTo>
                <a:lnTo>
                  <a:pt x="1793071" y="63498"/>
                </a:lnTo>
                <a:lnTo>
                  <a:pt x="1794423" y="63498"/>
                </a:lnTo>
                <a:lnTo>
                  <a:pt x="1934032" y="5435"/>
                </a:lnTo>
                <a:lnTo>
                  <a:pt x="2488843" y="5435"/>
                </a:lnTo>
                <a:lnTo>
                  <a:pt x="2488996" y="5372"/>
                </a:lnTo>
                <a:close/>
              </a:path>
              <a:path w="6870700" h="63500">
                <a:moveTo>
                  <a:pt x="2488843" y="5435"/>
                </a:moveTo>
                <a:lnTo>
                  <a:pt x="1934032" y="5435"/>
                </a:lnTo>
                <a:lnTo>
                  <a:pt x="2074171" y="63498"/>
                </a:lnTo>
                <a:lnTo>
                  <a:pt x="2075524" y="63498"/>
                </a:lnTo>
                <a:lnTo>
                  <a:pt x="2211476" y="6883"/>
                </a:lnTo>
                <a:lnTo>
                  <a:pt x="2485363" y="6883"/>
                </a:lnTo>
                <a:lnTo>
                  <a:pt x="2488843" y="5435"/>
                </a:lnTo>
                <a:close/>
              </a:path>
              <a:path w="6870700" h="63500">
                <a:moveTo>
                  <a:pt x="2485363" y="6883"/>
                </a:moveTo>
                <a:lnTo>
                  <a:pt x="2211476" y="6883"/>
                </a:lnTo>
                <a:lnTo>
                  <a:pt x="2347908" y="63498"/>
                </a:lnTo>
                <a:lnTo>
                  <a:pt x="2349260" y="63498"/>
                </a:lnTo>
                <a:lnTo>
                  <a:pt x="2485363" y="6883"/>
                </a:lnTo>
                <a:close/>
              </a:path>
              <a:path w="6870700" h="63500">
                <a:moveTo>
                  <a:pt x="4132104" y="5245"/>
                </a:moveTo>
                <a:lnTo>
                  <a:pt x="2489301" y="5245"/>
                </a:lnTo>
                <a:lnTo>
                  <a:pt x="2625496" y="63498"/>
                </a:lnTo>
                <a:lnTo>
                  <a:pt x="2626335" y="63498"/>
                </a:lnTo>
                <a:lnTo>
                  <a:pt x="2762504" y="5295"/>
                </a:lnTo>
                <a:lnTo>
                  <a:pt x="4131982" y="5295"/>
                </a:lnTo>
                <a:close/>
              </a:path>
              <a:path w="6870700" h="63500">
                <a:moveTo>
                  <a:pt x="3310902" y="5295"/>
                </a:moveTo>
                <a:lnTo>
                  <a:pt x="2762504" y="5295"/>
                </a:lnTo>
                <a:lnTo>
                  <a:pt x="2902627" y="63498"/>
                </a:lnTo>
                <a:lnTo>
                  <a:pt x="2904040" y="63498"/>
                </a:lnTo>
                <a:lnTo>
                  <a:pt x="3036392" y="8496"/>
                </a:lnTo>
                <a:lnTo>
                  <a:pt x="3303173" y="8496"/>
                </a:lnTo>
                <a:lnTo>
                  <a:pt x="3310902" y="5295"/>
                </a:lnTo>
                <a:close/>
              </a:path>
              <a:path w="6870700" h="63500">
                <a:moveTo>
                  <a:pt x="3303173" y="8496"/>
                </a:moveTo>
                <a:lnTo>
                  <a:pt x="3036392" y="8496"/>
                </a:lnTo>
                <a:lnTo>
                  <a:pt x="3169473" y="63498"/>
                </a:lnTo>
                <a:lnTo>
                  <a:pt x="3170340" y="63498"/>
                </a:lnTo>
                <a:lnTo>
                  <a:pt x="3303173" y="8496"/>
                </a:lnTo>
                <a:close/>
              </a:path>
              <a:path w="6870700" h="63500">
                <a:moveTo>
                  <a:pt x="3583851" y="5295"/>
                </a:moveTo>
                <a:lnTo>
                  <a:pt x="3310902" y="5295"/>
                </a:lnTo>
                <a:lnTo>
                  <a:pt x="3446940" y="63498"/>
                </a:lnTo>
                <a:lnTo>
                  <a:pt x="3447838" y="63498"/>
                </a:lnTo>
                <a:lnTo>
                  <a:pt x="3583851" y="5295"/>
                </a:lnTo>
                <a:close/>
              </a:path>
              <a:path w="6870700" h="63500">
                <a:moveTo>
                  <a:pt x="4131982" y="5295"/>
                </a:moveTo>
                <a:lnTo>
                  <a:pt x="3583851" y="5295"/>
                </a:lnTo>
                <a:lnTo>
                  <a:pt x="3724078" y="63498"/>
                </a:lnTo>
                <a:lnTo>
                  <a:pt x="3725310" y="63498"/>
                </a:lnTo>
                <a:lnTo>
                  <a:pt x="3858005" y="8496"/>
                </a:lnTo>
                <a:lnTo>
                  <a:pt x="4124291" y="8496"/>
                </a:lnTo>
                <a:lnTo>
                  <a:pt x="4131982" y="5295"/>
                </a:lnTo>
                <a:close/>
              </a:path>
              <a:path w="6870700" h="63500">
                <a:moveTo>
                  <a:pt x="4124291" y="8496"/>
                </a:moveTo>
                <a:lnTo>
                  <a:pt x="3858005" y="8496"/>
                </a:lnTo>
                <a:lnTo>
                  <a:pt x="3990809" y="63498"/>
                </a:lnTo>
                <a:lnTo>
                  <a:pt x="3992102" y="63498"/>
                </a:lnTo>
                <a:lnTo>
                  <a:pt x="4124291" y="8496"/>
                </a:lnTo>
                <a:close/>
              </a:path>
              <a:path w="6870700" h="63500">
                <a:moveTo>
                  <a:pt x="6870700" y="5232"/>
                </a:moveTo>
                <a:lnTo>
                  <a:pt x="4132135" y="5232"/>
                </a:lnTo>
                <a:lnTo>
                  <a:pt x="4268304" y="63498"/>
                </a:lnTo>
                <a:lnTo>
                  <a:pt x="4269143" y="63498"/>
                </a:lnTo>
                <a:lnTo>
                  <a:pt x="4405236" y="5334"/>
                </a:lnTo>
                <a:lnTo>
                  <a:pt x="5241584" y="5334"/>
                </a:lnTo>
                <a:lnTo>
                  <a:pt x="5241798" y="5245"/>
                </a:lnTo>
                <a:lnTo>
                  <a:pt x="6870700" y="5245"/>
                </a:lnTo>
                <a:close/>
              </a:path>
              <a:path w="6870700" h="63500">
                <a:moveTo>
                  <a:pt x="5241584" y="5334"/>
                </a:moveTo>
                <a:lnTo>
                  <a:pt x="4405236" y="5333"/>
                </a:lnTo>
                <a:lnTo>
                  <a:pt x="4545746" y="63498"/>
                </a:lnTo>
                <a:lnTo>
                  <a:pt x="4546917" y="63498"/>
                </a:lnTo>
                <a:lnTo>
                  <a:pt x="4683036" y="6883"/>
                </a:lnTo>
                <a:lnTo>
                  <a:pt x="4956834" y="6883"/>
                </a:lnTo>
                <a:lnTo>
                  <a:pt x="4960315" y="5435"/>
                </a:lnTo>
                <a:lnTo>
                  <a:pt x="5241340" y="5435"/>
                </a:lnTo>
                <a:lnTo>
                  <a:pt x="5241584" y="5334"/>
                </a:lnTo>
                <a:close/>
              </a:path>
              <a:path w="6870700" h="63500">
                <a:moveTo>
                  <a:pt x="4956834" y="6883"/>
                </a:moveTo>
                <a:lnTo>
                  <a:pt x="4683036" y="6883"/>
                </a:lnTo>
                <a:lnTo>
                  <a:pt x="4819255" y="63498"/>
                </a:lnTo>
                <a:lnTo>
                  <a:pt x="4820729" y="63498"/>
                </a:lnTo>
                <a:lnTo>
                  <a:pt x="4956834" y="6883"/>
                </a:lnTo>
                <a:close/>
              </a:path>
              <a:path w="6870700" h="63500">
                <a:moveTo>
                  <a:pt x="5241340" y="5435"/>
                </a:moveTo>
                <a:lnTo>
                  <a:pt x="4960315" y="5435"/>
                </a:lnTo>
                <a:lnTo>
                  <a:pt x="5100515" y="63498"/>
                </a:lnTo>
                <a:lnTo>
                  <a:pt x="5101747" y="63498"/>
                </a:lnTo>
                <a:lnTo>
                  <a:pt x="5241340" y="5435"/>
                </a:lnTo>
                <a:close/>
              </a:path>
              <a:path w="6870700" h="63500">
                <a:moveTo>
                  <a:pt x="6870700" y="5245"/>
                </a:moveTo>
                <a:lnTo>
                  <a:pt x="5241798" y="5245"/>
                </a:lnTo>
                <a:lnTo>
                  <a:pt x="5377958" y="63498"/>
                </a:lnTo>
                <a:lnTo>
                  <a:pt x="5378915" y="63498"/>
                </a:lnTo>
                <a:lnTo>
                  <a:pt x="5507774" y="8369"/>
                </a:lnTo>
                <a:lnTo>
                  <a:pt x="5774682" y="8369"/>
                </a:lnTo>
                <a:lnTo>
                  <a:pt x="5781586" y="5499"/>
                </a:lnTo>
                <a:lnTo>
                  <a:pt x="6062681" y="5499"/>
                </a:lnTo>
                <a:lnTo>
                  <a:pt x="6063170" y="5295"/>
                </a:lnTo>
                <a:lnTo>
                  <a:pt x="6870700" y="5295"/>
                </a:lnTo>
                <a:close/>
              </a:path>
              <a:path w="6870700" h="63500">
                <a:moveTo>
                  <a:pt x="5774682" y="8369"/>
                </a:moveTo>
                <a:lnTo>
                  <a:pt x="5507774" y="8369"/>
                </a:lnTo>
                <a:lnTo>
                  <a:pt x="5640794" y="63498"/>
                </a:lnTo>
                <a:lnTo>
                  <a:pt x="5642086" y="63498"/>
                </a:lnTo>
                <a:lnTo>
                  <a:pt x="5774682" y="8369"/>
                </a:lnTo>
                <a:close/>
              </a:path>
              <a:path w="6870700" h="63500">
                <a:moveTo>
                  <a:pt x="6062681" y="5499"/>
                </a:moveTo>
                <a:lnTo>
                  <a:pt x="5781586" y="5499"/>
                </a:lnTo>
                <a:lnTo>
                  <a:pt x="5922004" y="63498"/>
                </a:lnTo>
                <a:lnTo>
                  <a:pt x="5923054" y="63498"/>
                </a:lnTo>
                <a:lnTo>
                  <a:pt x="6062681" y="5499"/>
                </a:lnTo>
                <a:close/>
              </a:path>
              <a:path w="6870700" h="63500">
                <a:moveTo>
                  <a:pt x="6595668" y="5295"/>
                </a:moveTo>
                <a:lnTo>
                  <a:pt x="6063170" y="5295"/>
                </a:lnTo>
                <a:lnTo>
                  <a:pt x="6199509" y="63498"/>
                </a:lnTo>
                <a:lnTo>
                  <a:pt x="6199755" y="63498"/>
                </a:lnTo>
                <a:lnTo>
                  <a:pt x="6329553" y="8305"/>
                </a:lnTo>
                <a:lnTo>
                  <a:pt x="6588637" y="8305"/>
                </a:lnTo>
                <a:lnTo>
                  <a:pt x="6595668" y="5295"/>
                </a:lnTo>
                <a:close/>
              </a:path>
              <a:path w="6870700" h="63500">
                <a:moveTo>
                  <a:pt x="6588637" y="8305"/>
                </a:moveTo>
                <a:lnTo>
                  <a:pt x="6329553" y="8305"/>
                </a:lnTo>
                <a:lnTo>
                  <a:pt x="6458930" y="63498"/>
                </a:lnTo>
                <a:lnTo>
                  <a:pt x="6459710" y="63498"/>
                </a:lnTo>
                <a:lnTo>
                  <a:pt x="6588637" y="8305"/>
                </a:lnTo>
                <a:close/>
              </a:path>
              <a:path w="6870700" h="63500">
                <a:moveTo>
                  <a:pt x="6870700" y="5295"/>
                </a:moveTo>
                <a:lnTo>
                  <a:pt x="6595668" y="5295"/>
                </a:lnTo>
                <a:lnTo>
                  <a:pt x="6735971" y="63498"/>
                </a:lnTo>
                <a:lnTo>
                  <a:pt x="6737204" y="63498"/>
                </a:lnTo>
                <a:lnTo>
                  <a:pt x="6870700" y="8126"/>
                </a:lnTo>
                <a:lnTo>
                  <a:pt x="6870700" y="5295"/>
                </a:lnTo>
                <a:close/>
              </a:path>
              <a:path w="6870700" h="63500">
                <a:moveTo>
                  <a:pt x="6870700" y="3771"/>
                </a:moveTo>
                <a:lnTo>
                  <a:pt x="1375664" y="3771"/>
                </a:lnTo>
                <a:lnTo>
                  <a:pt x="1516227" y="63461"/>
                </a:lnTo>
                <a:lnTo>
                  <a:pt x="1653032" y="5372"/>
                </a:lnTo>
                <a:lnTo>
                  <a:pt x="2488996" y="5372"/>
                </a:lnTo>
                <a:lnTo>
                  <a:pt x="2489301" y="5245"/>
                </a:lnTo>
                <a:lnTo>
                  <a:pt x="4132135" y="5232"/>
                </a:lnTo>
                <a:lnTo>
                  <a:pt x="6870700" y="5232"/>
                </a:lnTo>
                <a:lnTo>
                  <a:pt x="6870700" y="3771"/>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sp>
        <p:nvSpPr>
          <p:cNvPr id="6" name="TextBox 7">
            <a:extLst>
              <a:ext uri="{FF2B5EF4-FFF2-40B4-BE49-F238E27FC236}">
                <a16:creationId xmlns:a16="http://schemas.microsoft.com/office/drawing/2014/main" id="{A068BB36-D147-88E8-A828-0C751A177C4F}"/>
              </a:ext>
            </a:extLst>
          </p:cNvPr>
          <p:cNvSpPr txBox="1"/>
          <p:nvPr/>
        </p:nvSpPr>
        <p:spPr>
          <a:xfrm>
            <a:off x="299775" y="1443841"/>
            <a:ext cx="2613242" cy="3539430"/>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2800" dirty="0"/>
              <a:t>Transport related emission mitigation options – LTS and NDC</a:t>
            </a:r>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p:txBody>
      </p:sp>
      <p:graphicFrame>
        <p:nvGraphicFramePr>
          <p:cNvPr id="8" name="Chart 7">
            <a:extLst>
              <a:ext uri="{FF2B5EF4-FFF2-40B4-BE49-F238E27FC236}">
                <a16:creationId xmlns:a16="http://schemas.microsoft.com/office/drawing/2014/main" id="{E3FFBC80-574C-CCAD-86AF-6F3333D04BD7}"/>
              </a:ext>
            </a:extLst>
          </p:cNvPr>
          <p:cNvGraphicFramePr>
            <a:graphicFrameLocks/>
          </p:cNvGraphicFramePr>
          <p:nvPr>
            <p:extLst>
              <p:ext uri="{D42A27DB-BD31-4B8C-83A1-F6EECF244321}">
                <p14:modId xmlns:p14="http://schemas.microsoft.com/office/powerpoint/2010/main" val="3634803921"/>
              </p:ext>
            </p:extLst>
          </p:nvPr>
        </p:nvGraphicFramePr>
        <p:xfrm>
          <a:off x="3349624" y="1161320"/>
          <a:ext cx="8720455" cy="53235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747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6249" y="277891"/>
            <a:ext cx="8014607" cy="494366"/>
          </a:xfrm>
          <a:prstGeom prst="rect">
            <a:avLst/>
          </a:prstGeom>
        </p:spPr>
        <p:txBody>
          <a:bodyPr vert="horz" wrap="square" lIns="0" tIns="9525" rIns="0" bIns="0" rtlCol="0">
            <a:spAutoFit/>
          </a:bodyPr>
          <a:lstStyle/>
          <a:p>
            <a:pPr marL="9525">
              <a:spcBef>
                <a:spcPts val="75"/>
              </a:spcBef>
            </a:pPr>
            <a:r>
              <a:rPr lang="en-AU" dirty="0">
                <a:solidFill>
                  <a:srgbClr val="11A0C0"/>
                </a:solidFill>
              </a:rPr>
              <a:t>NDC Analysis – Net Zero</a:t>
            </a:r>
            <a:endParaRPr spc="-8" dirty="0">
              <a:solidFill>
                <a:srgbClr val="1D426B"/>
              </a:solidFill>
            </a:endParaRPr>
          </a:p>
        </p:txBody>
      </p:sp>
      <p:sp>
        <p:nvSpPr>
          <p:cNvPr id="3" name="object 3"/>
          <p:cNvSpPr/>
          <p:nvPr/>
        </p:nvSpPr>
        <p:spPr>
          <a:xfrm>
            <a:off x="476250" y="942976"/>
            <a:ext cx="5153025" cy="47625"/>
          </a:xfrm>
          <a:custGeom>
            <a:avLst/>
            <a:gdLst/>
            <a:ahLst/>
            <a:cxnLst/>
            <a:rect l="l" t="t" r="r" b="b"/>
            <a:pathLst>
              <a:path w="6870700" h="63500">
                <a:moveTo>
                  <a:pt x="0" y="0"/>
                </a:moveTo>
                <a:lnTo>
                  <a:pt x="17065" y="8369"/>
                </a:lnTo>
                <a:lnTo>
                  <a:pt x="50195" y="24399"/>
                </a:lnTo>
                <a:lnTo>
                  <a:pt x="94806" y="45369"/>
                </a:lnTo>
                <a:lnTo>
                  <a:pt x="135817" y="63498"/>
                </a:lnTo>
                <a:lnTo>
                  <a:pt x="136834" y="63498"/>
                </a:lnTo>
                <a:lnTo>
                  <a:pt x="277037" y="5473"/>
                </a:lnTo>
                <a:lnTo>
                  <a:pt x="816844" y="5473"/>
                </a:lnTo>
                <a:lnTo>
                  <a:pt x="817143" y="5346"/>
                </a:lnTo>
                <a:lnTo>
                  <a:pt x="1098376" y="5346"/>
                </a:lnTo>
                <a:lnTo>
                  <a:pt x="1098651" y="5232"/>
                </a:lnTo>
                <a:lnTo>
                  <a:pt x="1372232" y="5232"/>
                </a:lnTo>
                <a:lnTo>
                  <a:pt x="1375664" y="3771"/>
                </a:lnTo>
                <a:lnTo>
                  <a:pt x="6870700" y="3771"/>
                </a:lnTo>
                <a:lnTo>
                  <a:pt x="6870700" y="42"/>
                </a:lnTo>
                <a:lnTo>
                  <a:pt x="0" y="0"/>
                </a:lnTo>
                <a:close/>
              </a:path>
              <a:path w="6870700" h="63500">
                <a:moveTo>
                  <a:pt x="816844" y="5473"/>
                </a:moveTo>
                <a:lnTo>
                  <a:pt x="277037" y="5473"/>
                </a:lnTo>
                <a:lnTo>
                  <a:pt x="416797" y="63498"/>
                </a:lnTo>
                <a:lnTo>
                  <a:pt x="418150" y="63498"/>
                </a:lnTo>
                <a:lnTo>
                  <a:pt x="550938" y="8318"/>
                </a:lnTo>
                <a:lnTo>
                  <a:pt x="810185" y="8305"/>
                </a:lnTo>
                <a:lnTo>
                  <a:pt x="816844" y="5473"/>
                </a:lnTo>
                <a:close/>
              </a:path>
              <a:path w="6870700" h="63500">
                <a:moveTo>
                  <a:pt x="810155" y="8318"/>
                </a:moveTo>
                <a:lnTo>
                  <a:pt x="550938" y="8318"/>
                </a:lnTo>
                <a:lnTo>
                  <a:pt x="680042" y="63498"/>
                </a:lnTo>
                <a:lnTo>
                  <a:pt x="680407" y="63498"/>
                </a:lnTo>
                <a:lnTo>
                  <a:pt x="810155" y="8318"/>
                </a:lnTo>
                <a:close/>
              </a:path>
              <a:path w="6870700" h="63500">
                <a:moveTo>
                  <a:pt x="1098376" y="5346"/>
                </a:moveTo>
                <a:lnTo>
                  <a:pt x="817143" y="5346"/>
                </a:lnTo>
                <a:lnTo>
                  <a:pt x="957215" y="63498"/>
                </a:lnTo>
                <a:lnTo>
                  <a:pt x="958628" y="63498"/>
                </a:lnTo>
                <a:lnTo>
                  <a:pt x="1098376" y="5346"/>
                </a:lnTo>
                <a:close/>
              </a:path>
              <a:path w="6870700" h="63500">
                <a:moveTo>
                  <a:pt x="1372232" y="5232"/>
                </a:moveTo>
                <a:lnTo>
                  <a:pt x="1098651" y="5232"/>
                </a:lnTo>
                <a:lnTo>
                  <a:pt x="1234846" y="63498"/>
                </a:lnTo>
                <a:lnTo>
                  <a:pt x="1235330" y="63498"/>
                </a:lnTo>
                <a:lnTo>
                  <a:pt x="1372232" y="5232"/>
                </a:lnTo>
                <a:close/>
              </a:path>
              <a:path w="6870700" h="63500">
                <a:moveTo>
                  <a:pt x="2488996" y="5372"/>
                </a:moveTo>
                <a:lnTo>
                  <a:pt x="1653032" y="5372"/>
                </a:lnTo>
                <a:lnTo>
                  <a:pt x="1793071" y="63498"/>
                </a:lnTo>
                <a:lnTo>
                  <a:pt x="1794423" y="63498"/>
                </a:lnTo>
                <a:lnTo>
                  <a:pt x="1934032" y="5435"/>
                </a:lnTo>
                <a:lnTo>
                  <a:pt x="2488843" y="5435"/>
                </a:lnTo>
                <a:lnTo>
                  <a:pt x="2488996" y="5372"/>
                </a:lnTo>
                <a:close/>
              </a:path>
              <a:path w="6870700" h="63500">
                <a:moveTo>
                  <a:pt x="2488843" y="5435"/>
                </a:moveTo>
                <a:lnTo>
                  <a:pt x="1934032" y="5435"/>
                </a:lnTo>
                <a:lnTo>
                  <a:pt x="2074171" y="63498"/>
                </a:lnTo>
                <a:lnTo>
                  <a:pt x="2075524" y="63498"/>
                </a:lnTo>
                <a:lnTo>
                  <a:pt x="2211476" y="6883"/>
                </a:lnTo>
                <a:lnTo>
                  <a:pt x="2485363" y="6883"/>
                </a:lnTo>
                <a:lnTo>
                  <a:pt x="2488843" y="5435"/>
                </a:lnTo>
                <a:close/>
              </a:path>
              <a:path w="6870700" h="63500">
                <a:moveTo>
                  <a:pt x="2485363" y="6883"/>
                </a:moveTo>
                <a:lnTo>
                  <a:pt x="2211476" y="6883"/>
                </a:lnTo>
                <a:lnTo>
                  <a:pt x="2347908" y="63498"/>
                </a:lnTo>
                <a:lnTo>
                  <a:pt x="2349260" y="63498"/>
                </a:lnTo>
                <a:lnTo>
                  <a:pt x="2485363" y="6883"/>
                </a:lnTo>
                <a:close/>
              </a:path>
              <a:path w="6870700" h="63500">
                <a:moveTo>
                  <a:pt x="4132104" y="5245"/>
                </a:moveTo>
                <a:lnTo>
                  <a:pt x="2489301" y="5245"/>
                </a:lnTo>
                <a:lnTo>
                  <a:pt x="2625496" y="63498"/>
                </a:lnTo>
                <a:lnTo>
                  <a:pt x="2626335" y="63498"/>
                </a:lnTo>
                <a:lnTo>
                  <a:pt x="2762504" y="5295"/>
                </a:lnTo>
                <a:lnTo>
                  <a:pt x="4131982" y="5295"/>
                </a:lnTo>
                <a:close/>
              </a:path>
              <a:path w="6870700" h="63500">
                <a:moveTo>
                  <a:pt x="3310902" y="5295"/>
                </a:moveTo>
                <a:lnTo>
                  <a:pt x="2762504" y="5295"/>
                </a:lnTo>
                <a:lnTo>
                  <a:pt x="2902627" y="63498"/>
                </a:lnTo>
                <a:lnTo>
                  <a:pt x="2904040" y="63498"/>
                </a:lnTo>
                <a:lnTo>
                  <a:pt x="3036392" y="8496"/>
                </a:lnTo>
                <a:lnTo>
                  <a:pt x="3303173" y="8496"/>
                </a:lnTo>
                <a:lnTo>
                  <a:pt x="3310902" y="5295"/>
                </a:lnTo>
                <a:close/>
              </a:path>
              <a:path w="6870700" h="63500">
                <a:moveTo>
                  <a:pt x="3303173" y="8496"/>
                </a:moveTo>
                <a:lnTo>
                  <a:pt x="3036392" y="8496"/>
                </a:lnTo>
                <a:lnTo>
                  <a:pt x="3169473" y="63498"/>
                </a:lnTo>
                <a:lnTo>
                  <a:pt x="3170340" y="63498"/>
                </a:lnTo>
                <a:lnTo>
                  <a:pt x="3303173" y="8496"/>
                </a:lnTo>
                <a:close/>
              </a:path>
              <a:path w="6870700" h="63500">
                <a:moveTo>
                  <a:pt x="3583851" y="5295"/>
                </a:moveTo>
                <a:lnTo>
                  <a:pt x="3310902" y="5295"/>
                </a:lnTo>
                <a:lnTo>
                  <a:pt x="3446940" y="63498"/>
                </a:lnTo>
                <a:lnTo>
                  <a:pt x="3447838" y="63498"/>
                </a:lnTo>
                <a:lnTo>
                  <a:pt x="3583851" y="5295"/>
                </a:lnTo>
                <a:close/>
              </a:path>
              <a:path w="6870700" h="63500">
                <a:moveTo>
                  <a:pt x="4131982" y="5295"/>
                </a:moveTo>
                <a:lnTo>
                  <a:pt x="3583851" y="5295"/>
                </a:lnTo>
                <a:lnTo>
                  <a:pt x="3724078" y="63498"/>
                </a:lnTo>
                <a:lnTo>
                  <a:pt x="3725310" y="63498"/>
                </a:lnTo>
                <a:lnTo>
                  <a:pt x="3858005" y="8496"/>
                </a:lnTo>
                <a:lnTo>
                  <a:pt x="4124291" y="8496"/>
                </a:lnTo>
                <a:lnTo>
                  <a:pt x="4131982" y="5295"/>
                </a:lnTo>
                <a:close/>
              </a:path>
              <a:path w="6870700" h="63500">
                <a:moveTo>
                  <a:pt x="4124291" y="8496"/>
                </a:moveTo>
                <a:lnTo>
                  <a:pt x="3858005" y="8496"/>
                </a:lnTo>
                <a:lnTo>
                  <a:pt x="3990809" y="63498"/>
                </a:lnTo>
                <a:lnTo>
                  <a:pt x="3992102" y="63498"/>
                </a:lnTo>
                <a:lnTo>
                  <a:pt x="4124291" y="8496"/>
                </a:lnTo>
                <a:close/>
              </a:path>
              <a:path w="6870700" h="63500">
                <a:moveTo>
                  <a:pt x="6870700" y="5232"/>
                </a:moveTo>
                <a:lnTo>
                  <a:pt x="4132135" y="5232"/>
                </a:lnTo>
                <a:lnTo>
                  <a:pt x="4268304" y="63498"/>
                </a:lnTo>
                <a:lnTo>
                  <a:pt x="4269143" y="63498"/>
                </a:lnTo>
                <a:lnTo>
                  <a:pt x="4405236" y="5334"/>
                </a:lnTo>
                <a:lnTo>
                  <a:pt x="5241584" y="5334"/>
                </a:lnTo>
                <a:lnTo>
                  <a:pt x="5241798" y="5245"/>
                </a:lnTo>
                <a:lnTo>
                  <a:pt x="6870700" y="5245"/>
                </a:lnTo>
                <a:close/>
              </a:path>
              <a:path w="6870700" h="63500">
                <a:moveTo>
                  <a:pt x="5241584" y="5334"/>
                </a:moveTo>
                <a:lnTo>
                  <a:pt x="4405236" y="5333"/>
                </a:lnTo>
                <a:lnTo>
                  <a:pt x="4545746" y="63498"/>
                </a:lnTo>
                <a:lnTo>
                  <a:pt x="4546917" y="63498"/>
                </a:lnTo>
                <a:lnTo>
                  <a:pt x="4683036" y="6883"/>
                </a:lnTo>
                <a:lnTo>
                  <a:pt x="4956834" y="6883"/>
                </a:lnTo>
                <a:lnTo>
                  <a:pt x="4960315" y="5435"/>
                </a:lnTo>
                <a:lnTo>
                  <a:pt x="5241340" y="5435"/>
                </a:lnTo>
                <a:lnTo>
                  <a:pt x="5241584" y="5334"/>
                </a:lnTo>
                <a:close/>
              </a:path>
              <a:path w="6870700" h="63500">
                <a:moveTo>
                  <a:pt x="4956834" y="6883"/>
                </a:moveTo>
                <a:lnTo>
                  <a:pt x="4683036" y="6883"/>
                </a:lnTo>
                <a:lnTo>
                  <a:pt x="4819255" y="63498"/>
                </a:lnTo>
                <a:lnTo>
                  <a:pt x="4820729" y="63498"/>
                </a:lnTo>
                <a:lnTo>
                  <a:pt x="4956834" y="6883"/>
                </a:lnTo>
                <a:close/>
              </a:path>
              <a:path w="6870700" h="63500">
                <a:moveTo>
                  <a:pt x="5241340" y="5435"/>
                </a:moveTo>
                <a:lnTo>
                  <a:pt x="4960315" y="5435"/>
                </a:lnTo>
                <a:lnTo>
                  <a:pt x="5100515" y="63498"/>
                </a:lnTo>
                <a:lnTo>
                  <a:pt x="5101747" y="63498"/>
                </a:lnTo>
                <a:lnTo>
                  <a:pt x="5241340" y="5435"/>
                </a:lnTo>
                <a:close/>
              </a:path>
              <a:path w="6870700" h="63500">
                <a:moveTo>
                  <a:pt x="6870700" y="5245"/>
                </a:moveTo>
                <a:lnTo>
                  <a:pt x="5241798" y="5245"/>
                </a:lnTo>
                <a:lnTo>
                  <a:pt x="5377958" y="63498"/>
                </a:lnTo>
                <a:lnTo>
                  <a:pt x="5378915" y="63498"/>
                </a:lnTo>
                <a:lnTo>
                  <a:pt x="5507774" y="8369"/>
                </a:lnTo>
                <a:lnTo>
                  <a:pt x="5774682" y="8369"/>
                </a:lnTo>
                <a:lnTo>
                  <a:pt x="5781586" y="5499"/>
                </a:lnTo>
                <a:lnTo>
                  <a:pt x="6062681" y="5499"/>
                </a:lnTo>
                <a:lnTo>
                  <a:pt x="6063170" y="5295"/>
                </a:lnTo>
                <a:lnTo>
                  <a:pt x="6870700" y="5295"/>
                </a:lnTo>
                <a:close/>
              </a:path>
              <a:path w="6870700" h="63500">
                <a:moveTo>
                  <a:pt x="5774682" y="8369"/>
                </a:moveTo>
                <a:lnTo>
                  <a:pt x="5507774" y="8369"/>
                </a:lnTo>
                <a:lnTo>
                  <a:pt x="5640794" y="63498"/>
                </a:lnTo>
                <a:lnTo>
                  <a:pt x="5642086" y="63498"/>
                </a:lnTo>
                <a:lnTo>
                  <a:pt x="5774682" y="8369"/>
                </a:lnTo>
                <a:close/>
              </a:path>
              <a:path w="6870700" h="63500">
                <a:moveTo>
                  <a:pt x="6062681" y="5499"/>
                </a:moveTo>
                <a:lnTo>
                  <a:pt x="5781586" y="5499"/>
                </a:lnTo>
                <a:lnTo>
                  <a:pt x="5922004" y="63498"/>
                </a:lnTo>
                <a:lnTo>
                  <a:pt x="5923054" y="63498"/>
                </a:lnTo>
                <a:lnTo>
                  <a:pt x="6062681" y="5499"/>
                </a:lnTo>
                <a:close/>
              </a:path>
              <a:path w="6870700" h="63500">
                <a:moveTo>
                  <a:pt x="6595668" y="5295"/>
                </a:moveTo>
                <a:lnTo>
                  <a:pt x="6063170" y="5295"/>
                </a:lnTo>
                <a:lnTo>
                  <a:pt x="6199509" y="63498"/>
                </a:lnTo>
                <a:lnTo>
                  <a:pt x="6199755" y="63498"/>
                </a:lnTo>
                <a:lnTo>
                  <a:pt x="6329553" y="8305"/>
                </a:lnTo>
                <a:lnTo>
                  <a:pt x="6588637" y="8305"/>
                </a:lnTo>
                <a:lnTo>
                  <a:pt x="6595668" y="5295"/>
                </a:lnTo>
                <a:close/>
              </a:path>
              <a:path w="6870700" h="63500">
                <a:moveTo>
                  <a:pt x="6588637" y="8305"/>
                </a:moveTo>
                <a:lnTo>
                  <a:pt x="6329553" y="8305"/>
                </a:lnTo>
                <a:lnTo>
                  <a:pt x="6458930" y="63498"/>
                </a:lnTo>
                <a:lnTo>
                  <a:pt x="6459710" y="63498"/>
                </a:lnTo>
                <a:lnTo>
                  <a:pt x="6588637" y="8305"/>
                </a:lnTo>
                <a:close/>
              </a:path>
              <a:path w="6870700" h="63500">
                <a:moveTo>
                  <a:pt x="6870700" y="5295"/>
                </a:moveTo>
                <a:lnTo>
                  <a:pt x="6595668" y="5295"/>
                </a:lnTo>
                <a:lnTo>
                  <a:pt x="6735971" y="63498"/>
                </a:lnTo>
                <a:lnTo>
                  <a:pt x="6737204" y="63498"/>
                </a:lnTo>
                <a:lnTo>
                  <a:pt x="6870700" y="8126"/>
                </a:lnTo>
                <a:lnTo>
                  <a:pt x="6870700" y="5295"/>
                </a:lnTo>
                <a:close/>
              </a:path>
              <a:path w="6870700" h="63500">
                <a:moveTo>
                  <a:pt x="6870700" y="3771"/>
                </a:moveTo>
                <a:lnTo>
                  <a:pt x="1375664" y="3771"/>
                </a:lnTo>
                <a:lnTo>
                  <a:pt x="1516227" y="63461"/>
                </a:lnTo>
                <a:lnTo>
                  <a:pt x="1653032" y="5372"/>
                </a:lnTo>
                <a:lnTo>
                  <a:pt x="2488996" y="5372"/>
                </a:lnTo>
                <a:lnTo>
                  <a:pt x="2489301" y="5245"/>
                </a:lnTo>
                <a:lnTo>
                  <a:pt x="4132135" y="5232"/>
                </a:lnTo>
                <a:lnTo>
                  <a:pt x="6870700" y="5232"/>
                </a:lnTo>
                <a:lnTo>
                  <a:pt x="6870700" y="3771"/>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sp>
        <p:nvSpPr>
          <p:cNvPr id="5" name="TextBox 7">
            <a:extLst>
              <a:ext uri="{FF2B5EF4-FFF2-40B4-BE49-F238E27FC236}">
                <a16:creationId xmlns:a16="http://schemas.microsoft.com/office/drawing/2014/main" id="{448C7BE8-5DE3-E2BC-16F6-52EFED733257}"/>
              </a:ext>
            </a:extLst>
          </p:cNvPr>
          <p:cNvSpPr txBox="1"/>
          <p:nvPr/>
        </p:nvSpPr>
        <p:spPr>
          <a:xfrm>
            <a:off x="129958" y="1502156"/>
            <a:ext cx="2038476" cy="2677656"/>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457200" indent="-457200">
              <a:buFont typeface="Arial" panose="020B0604020202020204" pitchFamily="34" charset="0"/>
              <a:buChar char="•"/>
            </a:pPr>
            <a:r>
              <a:rPr lang="en-AU" sz="2800" dirty="0"/>
              <a:t>4 PICTs</a:t>
            </a:r>
          </a:p>
          <a:p>
            <a:pPr marL="457200" indent="-457200">
              <a:buFont typeface="Arial" panose="020B0604020202020204" pitchFamily="34" charset="0"/>
              <a:buChar char="•"/>
            </a:pPr>
            <a:r>
              <a:rPr lang="en-AU" sz="2800" dirty="0"/>
              <a:t>Australia and NZ </a:t>
            </a:r>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p:txBody>
      </p:sp>
      <p:pic>
        <p:nvPicPr>
          <p:cNvPr id="24" name="Picture 23">
            <a:extLst>
              <a:ext uri="{FF2B5EF4-FFF2-40B4-BE49-F238E27FC236}">
                <a16:creationId xmlns:a16="http://schemas.microsoft.com/office/drawing/2014/main" id="{61DDDB02-6BDE-F4DE-8DFB-363135C9FEF2}"/>
              </a:ext>
            </a:extLst>
          </p:cNvPr>
          <p:cNvPicPr>
            <a:picLocks noChangeAspect="1"/>
          </p:cNvPicPr>
          <p:nvPr/>
        </p:nvPicPr>
        <p:blipFill>
          <a:blip r:embed="rId3"/>
          <a:stretch>
            <a:fillRect/>
          </a:stretch>
        </p:blipFill>
        <p:spPr>
          <a:xfrm>
            <a:off x="2002136" y="942976"/>
            <a:ext cx="10189864" cy="5637133"/>
          </a:xfrm>
          <a:prstGeom prst="rect">
            <a:avLst/>
          </a:prstGeom>
        </p:spPr>
      </p:pic>
    </p:spTree>
    <p:extLst>
      <p:ext uri="{BB962C8B-B14F-4D97-AF65-F5344CB8AC3E}">
        <p14:creationId xmlns:p14="http://schemas.microsoft.com/office/powerpoint/2010/main" val="2850199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6249" y="277891"/>
            <a:ext cx="8014607" cy="494366"/>
          </a:xfrm>
          <a:prstGeom prst="rect">
            <a:avLst/>
          </a:prstGeom>
        </p:spPr>
        <p:txBody>
          <a:bodyPr vert="horz" wrap="square" lIns="0" tIns="9525" rIns="0" bIns="0" rtlCol="0">
            <a:spAutoFit/>
          </a:bodyPr>
          <a:lstStyle/>
          <a:p>
            <a:pPr marL="9525">
              <a:spcBef>
                <a:spcPts val="75"/>
              </a:spcBef>
            </a:pPr>
            <a:r>
              <a:rPr lang="en-AU" dirty="0">
                <a:solidFill>
                  <a:srgbClr val="11A0C0"/>
                </a:solidFill>
              </a:rPr>
              <a:t>NDC Analysis – Transport Target</a:t>
            </a:r>
            <a:endParaRPr spc="-8" dirty="0">
              <a:solidFill>
                <a:srgbClr val="1D426B"/>
              </a:solidFill>
            </a:endParaRPr>
          </a:p>
        </p:txBody>
      </p:sp>
      <p:sp>
        <p:nvSpPr>
          <p:cNvPr id="3" name="object 3"/>
          <p:cNvSpPr/>
          <p:nvPr/>
        </p:nvSpPr>
        <p:spPr>
          <a:xfrm>
            <a:off x="476250" y="942976"/>
            <a:ext cx="5153025" cy="47625"/>
          </a:xfrm>
          <a:custGeom>
            <a:avLst/>
            <a:gdLst/>
            <a:ahLst/>
            <a:cxnLst/>
            <a:rect l="l" t="t" r="r" b="b"/>
            <a:pathLst>
              <a:path w="6870700" h="63500">
                <a:moveTo>
                  <a:pt x="0" y="0"/>
                </a:moveTo>
                <a:lnTo>
                  <a:pt x="17065" y="8369"/>
                </a:lnTo>
                <a:lnTo>
                  <a:pt x="50195" y="24399"/>
                </a:lnTo>
                <a:lnTo>
                  <a:pt x="94806" y="45369"/>
                </a:lnTo>
                <a:lnTo>
                  <a:pt x="135817" y="63498"/>
                </a:lnTo>
                <a:lnTo>
                  <a:pt x="136834" y="63498"/>
                </a:lnTo>
                <a:lnTo>
                  <a:pt x="277037" y="5473"/>
                </a:lnTo>
                <a:lnTo>
                  <a:pt x="816844" y="5473"/>
                </a:lnTo>
                <a:lnTo>
                  <a:pt x="817143" y="5346"/>
                </a:lnTo>
                <a:lnTo>
                  <a:pt x="1098376" y="5346"/>
                </a:lnTo>
                <a:lnTo>
                  <a:pt x="1098651" y="5232"/>
                </a:lnTo>
                <a:lnTo>
                  <a:pt x="1372232" y="5232"/>
                </a:lnTo>
                <a:lnTo>
                  <a:pt x="1375664" y="3771"/>
                </a:lnTo>
                <a:lnTo>
                  <a:pt x="6870700" y="3771"/>
                </a:lnTo>
                <a:lnTo>
                  <a:pt x="6870700" y="42"/>
                </a:lnTo>
                <a:lnTo>
                  <a:pt x="0" y="0"/>
                </a:lnTo>
                <a:close/>
              </a:path>
              <a:path w="6870700" h="63500">
                <a:moveTo>
                  <a:pt x="816844" y="5473"/>
                </a:moveTo>
                <a:lnTo>
                  <a:pt x="277037" y="5473"/>
                </a:lnTo>
                <a:lnTo>
                  <a:pt x="416797" y="63498"/>
                </a:lnTo>
                <a:lnTo>
                  <a:pt x="418150" y="63498"/>
                </a:lnTo>
                <a:lnTo>
                  <a:pt x="550938" y="8318"/>
                </a:lnTo>
                <a:lnTo>
                  <a:pt x="810185" y="8305"/>
                </a:lnTo>
                <a:lnTo>
                  <a:pt x="816844" y="5473"/>
                </a:lnTo>
                <a:close/>
              </a:path>
              <a:path w="6870700" h="63500">
                <a:moveTo>
                  <a:pt x="810155" y="8318"/>
                </a:moveTo>
                <a:lnTo>
                  <a:pt x="550938" y="8318"/>
                </a:lnTo>
                <a:lnTo>
                  <a:pt x="680042" y="63498"/>
                </a:lnTo>
                <a:lnTo>
                  <a:pt x="680407" y="63498"/>
                </a:lnTo>
                <a:lnTo>
                  <a:pt x="810155" y="8318"/>
                </a:lnTo>
                <a:close/>
              </a:path>
              <a:path w="6870700" h="63500">
                <a:moveTo>
                  <a:pt x="1098376" y="5346"/>
                </a:moveTo>
                <a:lnTo>
                  <a:pt x="817143" y="5346"/>
                </a:lnTo>
                <a:lnTo>
                  <a:pt x="957215" y="63498"/>
                </a:lnTo>
                <a:lnTo>
                  <a:pt x="958628" y="63498"/>
                </a:lnTo>
                <a:lnTo>
                  <a:pt x="1098376" y="5346"/>
                </a:lnTo>
                <a:close/>
              </a:path>
              <a:path w="6870700" h="63500">
                <a:moveTo>
                  <a:pt x="1372232" y="5232"/>
                </a:moveTo>
                <a:lnTo>
                  <a:pt x="1098651" y="5232"/>
                </a:lnTo>
                <a:lnTo>
                  <a:pt x="1234846" y="63498"/>
                </a:lnTo>
                <a:lnTo>
                  <a:pt x="1235330" y="63498"/>
                </a:lnTo>
                <a:lnTo>
                  <a:pt x="1372232" y="5232"/>
                </a:lnTo>
                <a:close/>
              </a:path>
              <a:path w="6870700" h="63500">
                <a:moveTo>
                  <a:pt x="2488996" y="5372"/>
                </a:moveTo>
                <a:lnTo>
                  <a:pt x="1653032" y="5372"/>
                </a:lnTo>
                <a:lnTo>
                  <a:pt x="1793071" y="63498"/>
                </a:lnTo>
                <a:lnTo>
                  <a:pt x="1794423" y="63498"/>
                </a:lnTo>
                <a:lnTo>
                  <a:pt x="1934032" y="5435"/>
                </a:lnTo>
                <a:lnTo>
                  <a:pt x="2488843" y="5435"/>
                </a:lnTo>
                <a:lnTo>
                  <a:pt x="2488996" y="5372"/>
                </a:lnTo>
                <a:close/>
              </a:path>
              <a:path w="6870700" h="63500">
                <a:moveTo>
                  <a:pt x="2488843" y="5435"/>
                </a:moveTo>
                <a:lnTo>
                  <a:pt x="1934032" y="5435"/>
                </a:lnTo>
                <a:lnTo>
                  <a:pt x="2074171" y="63498"/>
                </a:lnTo>
                <a:lnTo>
                  <a:pt x="2075524" y="63498"/>
                </a:lnTo>
                <a:lnTo>
                  <a:pt x="2211476" y="6883"/>
                </a:lnTo>
                <a:lnTo>
                  <a:pt x="2485363" y="6883"/>
                </a:lnTo>
                <a:lnTo>
                  <a:pt x="2488843" y="5435"/>
                </a:lnTo>
                <a:close/>
              </a:path>
              <a:path w="6870700" h="63500">
                <a:moveTo>
                  <a:pt x="2485363" y="6883"/>
                </a:moveTo>
                <a:lnTo>
                  <a:pt x="2211476" y="6883"/>
                </a:lnTo>
                <a:lnTo>
                  <a:pt x="2347908" y="63498"/>
                </a:lnTo>
                <a:lnTo>
                  <a:pt x="2349260" y="63498"/>
                </a:lnTo>
                <a:lnTo>
                  <a:pt x="2485363" y="6883"/>
                </a:lnTo>
                <a:close/>
              </a:path>
              <a:path w="6870700" h="63500">
                <a:moveTo>
                  <a:pt x="4132104" y="5245"/>
                </a:moveTo>
                <a:lnTo>
                  <a:pt x="2489301" y="5245"/>
                </a:lnTo>
                <a:lnTo>
                  <a:pt x="2625496" y="63498"/>
                </a:lnTo>
                <a:lnTo>
                  <a:pt x="2626335" y="63498"/>
                </a:lnTo>
                <a:lnTo>
                  <a:pt x="2762504" y="5295"/>
                </a:lnTo>
                <a:lnTo>
                  <a:pt x="4131982" y="5295"/>
                </a:lnTo>
                <a:close/>
              </a:path>
              <a:path w="6870700" h="63500">
                <a:moveTo>
                  <a:pt x="3310902" y="5295"/>
                </a:moveTo>
                <a:lnTo>
                  <a:pt x="2762504" y="5295"/>
                </a:lnTo>
                <a:lnTo>
                  <a:pt x="2902627" y="63498"/>
                </a:lnTo>
                <a:lnTo>
                  <a:pt x="2904040" y="63498"/>
                </a:lnTo>
                <a:lnTo>
                  <a:pt x="3036392" y="8496"/>
                </a:lnTo>
                <a:lnTo>
                  <a:pt x="3303173" y="8496"/>
                </a:lnTo>
                <a:lnTo>
                  <a:pt x="3310902" y="5295"/>
                </a:lnTo>
                <a:close/>
              </a:path>
              <a:path w="6870700" h="63500">
                <a:moveTo>
                  <a:pt x="3303173" y="8496"/>
                </a:moveTo>
                <a:lnTo>
                  <a:pt x="3036392" y="8496"/>
                </a:lnTo>
                <a:lnTo>
                  <a:pt x="3169473" y="63498"/>
                </a:lnTo>
                <a:lnTo>
                  <a:pt x="3170340" y="63498"/>
                </a:lnTo>
                <a:lnTo>
                  <a:pt x="3303173" y="8496"/>
                </a:lnTo>
                <a:close/>
              </a:path>
              <a:path w="6870700" h="63500">
                <a:moveTo>
                  <a:pt x="3583851" y="5295"/>
                </a:moveTo>
                <a:lnTo>
                  <a:pt x="3310902" y="5295"/>
                </a:lnTo>
                <a:lnTo>
                  <a:pt x="3446940" y="63498"/>
                </a:lnTo>
                <a:lnTo>
                  <a:pt x="3447838" y="63498"/>
                </a:lnTo>
                <a:lnTo>
                  <a:pt x="3583851" y="5295"/>
                </a:lnTo>
                <a:close/>
              </a:path>
              <a:path w="6870700" h="63500">
                <a:moveTo>
                  <a:pt x="4131982" y="5295"/>
                </a:moveTo>
                <a:lnTo>
                  <a:pt x="3583851" y="5295"/>
                </a:lnTo>
                <a:lnTo>
                  <a:pt x="3724078" y="63498"/>
                </a:lnTo>
                <a:lnTo>
                  <a:pt x="3725310" y="63498"/>
                </a:lnTo>
                <a:lnTo>
                  <a:pt x="3858005" y="8496"/>
                </a:lnTo>
                <a:lnTo>
                  <a:pt x="4124291" y="8496"/>
                </a:lnTo>
                <a:lnTo>
                  <a:pt x="4131982" y="5295"/>
                </a:lnTo>
                <a:close/>
              </a:path>
              <a:path w="6870700" h="63500">
                <a:moveTo>
                  <a:pt x="4124291" y="8496"/>
                </a:moveTo>
                <a:lnTo>
                  <a:pt x="3858005" y="8496"/>
                </a:lnTo>
                <a:lnTo>
                  <a:pt x="3990809" y="63498"/>
                </a:lnTo>
                <a:lnTo>
                  <a:pt x="3992102" y="63498"/>
                </a:lnTo>
                <a:lnTo>
                  <a:pt x="4124291" y="8496"/>
                </a:lnTo>
                <a:close/>
              </a:path>
              <a:path w="6870700" h="63500">
                <a:moveTo>
                  <a:pt x="6870700" y="5232"/>
                </a:moveTo>
                <a:lnTo>
                  <a:pt x="4132135" y="5232"/>
                </a:lnTo>
                <a:lnTo>
                  <a:pt x="4268304" y="63498"/>
                </a:lnTo>
                <a:lnTo>
                  <a:pt x="4269143" y="63498"/>
                </a:lnTo>
                <a:lnTo>
                  <a:pt x="4405236" y="5334"/>
                </a:lnTo>
                <a:lnTo>
                  <a:pt x="5241584" y="5334"/>
                </a:lnTo>
                <a:lnTo>
                  <a:pt x="5241798" y="5245"/>
                </a:lnTo>
                <a:lnTo>
                  <a:pt x="6870700" y="5245"/>
                </a:lnTo>
                <a:close/>
              </a:path>
              <a:path w="6870700" h="63500">
                <a:moveTo>
                  <a:pt x="5241584" y="5334"/>
                </a:moveTo>
                <a:lnTo>
                  <a:pt x="4405236" y="5333"/>
                </a:lnTo>
                <a:lnTo>
                  <a:pt x="4545746" y="63498"/>
                </a:lnTo>
                <a:lnTo>
                  <a:pt x="4546917" y="63498"/>
                </a:lnTo>
                <a:lnTo>
                  <a:pt x="4683036" y="6883"/>
                </a:lnTo>
                <a:lnTo>
                  <a:pt x="4956834" y="6883"/>
                </a:lnTo>
                <a:lnTo>
                  <a:pt x="4960315" y="5435"/>
                </a:lnTo>
                <a:lnTo>
                  <a:pt x="5241340" y="5435"/>
                </a:lnTo>
                <a:lnTo>
                  <a:pt x="5241584" y="5334"/>
                </a:lnTo>
                <a:close/>
              </a:path>
              <a:path w="6870700" h="63500">
                <a:moveTo>
                  <a:pt x="4956834" y="6883"/>
                </a:moveTo>
                <a:lnTo>
                  <a:pt x="4683036" y="6883"/>
                </a:lnTo>
                <a:lnTo>
                  <a:pt x="4819255" y="63498"/>
                </a:lnTo>
                <a:lnTo>
                  <a:pt x="4820729" y="63498"/>
                </a:lnTo>
                <a:lnTo>
                  <a:pt x="4956834" y="6883"/>
                </a:lnTo>
                <a:close/>
              </a:path>
              <a:path w="6870700" h="63500">
                <a:moveTo>
                  <a:pt x="5241340" y="5435"/>
                </a:moveTo>
                <a:lnTo>
                  <a:pt x="4960315" y="5435"/>
                </a:lnTo>
                <a:lnTo>
                  <a:pt x="5100515" y="63498"/>
                </a:lnTo>
                <a:lnTo>
                  <a:pt x="5101747" y="63498"/>
                </a:lnTo>
                <a:lnTo>
                  <a:pt x="5241340" y="5435"/>
                </a:lnTo>
                <a:close/>
              </a:path>
              <a:path w="6870700" h="63500">
                <a:moveTo>
                  <a:pt x="6870700" y="5245"/>
                </a:moveTo>
                <a:lnTo>
                  <a:pt x="5241798" y="5245"/>
                </a:lnTo>
                <a:lnTo>
                  <a:pt x="5377958" y="63498"/>
                </a:lnTo>
                <a:lnTo>
                  <a:pt x="5378915" y="63498"/>
                </a:lnTo>
                <a:lnTo>
                  <a:pt x="5507774" y="8369"/>
                </a:lnTo>
                <a:lnTo>
                  <a:pt x="5774682" y="8369"/>
                </a:lnTo>
                <a:lnTo>
                  <a:pt x="5781586" y="5499"/>
                </a:lnTo>
                <a:lnTo>
                  <a:pt x="6062681" y="5499"/>
                </a:lnTo>
                <a:lnTo>
                  <a:pt x="6063170" y="5295"/>
                </a:lnTo>
                <a:lnTo>
                  <a:pt x="6870700" y="5295"/>
                </a:lnTo>
                <a:close/>
              </a:path>
              <a:path w="6870700" h="63500">
                <a:moveTo>
                  <a:pt x="5774682" y="8369"/>
                </a:moveTo>
                <a:lnTo>
                  <a:pt x="5507774" y="8369"/>
                </a:lnTo>
                <a:lnTo>
                  <a:pt x="5640794" y="63498"/>
                </a:lnTo>
                <a:lnTo>
                  <a:pt x="5642086" y="63498"/>
                </a:lnTo>
                <a:lnTo>
                  <a:pt x="5774682" y="8369"/>
                </a:lnTo>
                <a:close/>
              </a:path>
              <a:path w="6870700" h="63500">
                <a:moveTo>
                  <a:pt x="6062681" y="5499"/>
                </a:moveTo>
                <a:lnTo>
                  <a:pt x="5781586" y="5499"/>
                </a:lnTo>
                <a:lnTo>
                  <a:pt x="5922004" y="63498"/>
                </a:lnTo>
                <a:lnTo>
                  <a:pt x="5923054" y="63498"/>
                </a:lnTo>
                <a:lnTo>
                  <a:pt x="6062681" y="5499"/>
                </a:lnTo>
                <a:close/>
              </a:path>
              <a:path w="6870700" h="63500">
                <a:moveTo>
                  <a:pt x="6595668" y="5295"/>
                </a:moveTo>
                <a:lnTo>
                  <a:pt x="6063170" y="5295"/>
                </a:lnTo>
                <a:lnTo>
                  <a:pt x="6199509" y="63498"/>
                </a:lnTo>
                <a:lnTo>
                  <a:pt x="6199755" y="63498"/>
                </a:lnTo>
                <a:lnTo>
                  <a:pt x="6329553" y="8305"/>
                </a:lnTo>
                <a:lnTo>
                  <a:pt x="6588637" y="8305"/>
                </a:lnTo>
                <a:lnTo>
                  <a:pt x="6595668" y="5295"/>
                </a:lnTo>
                <a:close/>
              </a:path>
              <a:path w="6870700" h="63500">
                <a:moveTo>
                  <a:pt x="6588637" y="8305"/>
                </a:moveTo>
                <a:lnTo>
                  <a:pt x="6329553" y="8305"/>
                </a:lnTo>
                <a:lnTo>
                  <a:pt x="6458930" y="63498"/>
                </a:lnTo>
                <a:lnTo>
                  <a:pt x="6459710" y="63498"/>
                </a:lnTo>
                <a:lnTo>
                  <a:pt x="6588637" y="8305"/>
                </a:lnTo>
                <a:close/>
              </a:path>
              <a:path w="6870700" h="63500">
                <a:moveTo>
                  <a:pt x="6870700" y="5295"/>
                </a:moveTo>
                <a:lnTo>
                  <a:pt x="6595668" y="5295"/>
                </a:lnTo>
                <a:lnTo>
                  <a:pt x="6735971" y="63498"/>
                </a:lnTo>
                <a:lnTo>
                  <a:pt x="6737204" y="63498"/>
                </a:lnTo>
                <a:lnTo>
                  <a:pt x="6870700" y="8126"/>
                </a:lnTo>
                <a:lnTo>
                  <a:pt x="6870700" y="5295"/>
                </a:lnTo>
                <a:close/>
              </a:path>
              <a:path w="6870700" h="63500">
                <a:moveTo>
                  <a:pt x="6870700" y="3771"/>
                </a:moveTo>
                <a:lnTo>
                  <a:pt x="1375664" y="3771"/>
                </a:lnTo>
                <a:lnTo>
                  <a:pt x="1516227" y="63461"/>
                </a:lnTo>
                <a:lnTo>
                  <a:pt x="1653032" y="5372"/>
                </a:lnTo>
                <a:lnTo>
                  <a:pt x="2488996" y="5372"/>
                </a:lnTo>
                <a:lnTo>
                  <a:pt x="2489301" y="5245"/>
                </a:lnTo>
                <a:lnTo>
                  <a:pt x="4132135" y="5232"/>
                </a:lnTo>
                <a:lnTo>
                  <a:pt x="6870700" y="5232"/>
                </a:lnTo>
                <a:lnTo>
                  <a:pt x="6870700" y="3771"/>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sp>
        <p:nvSpPr>
          <p:cNvPr id="5" name="TextBox 7">
            <a:extLst>
              <a:ext uri="{FF2B5EF4-FFF2-40B4-BE49-F238E27FC236}">
                <a16:creationId xmlns:a16="http://schemas.microsoft.com/office/drawing/2014/main" id="{448C7BE8-5DE3-E2BC-16F6-52EFED733257}"/>
              </a:ext>
            </a:extLst>
          </p:cNvPr>
          <p:cNvSpPr txBox="1"/>
          <p:nvPr/>
        </p:nvSpPr>
        <p:spPr>
          <a:xfrm>
            <a:off x="129958" y="1502156"/>
            <a:ext cx="2038476" cy="3970318"/>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2800" dirty="0"/>
              <a:t>Fiji and Marshall Is – transport related unconditional Targets</a:t>
            </a:r>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p:txBody>
      </p:sp>
      <p:pic>
        <p:nvPicPr>
          <p:cNvPr id="13" name="Picture 12">
            <a:extLst>
              <a:ext uri="{FF2B5EF4-FFF2-40B4-BE49-F238E27FC236}">
                <a16:creationId xmlns:a16="http://schemas.microsoft.com/office/drawing/2014/main" id="{8B464133-3AD9-30E9-9AEF-A8CC04AB53D9}"/>
              </a:ext>
            </a:extLst>
          </p:cNvPr>
          <p:cNvPicPr>
            <a:picLocks noChangeAspect="1"/>
          </p:cNvPicPr>
          <p:nvPr/>
        </p:nvPicPr>
        <p:blipFill>
          <a:blip r:embed="rId3"/>
          <a:stretch>
            <a:fillRect/>
          </a:stretch>
        </p:blipFill>
        <p:spPr>
          <a:xfrm>
            <a:off x="2481943" y="1014413"/>
            <a:ext cx="9710057" cy="5613321"/>
          </a:xfrm>
          <a:prstGeom prst="rect">
            <a:avLst/>
          </a:prstGeom>
        </p:spPr>
      </p:pic>
    </p:spTree>
    <p:extLst>
      <p:ext uri="{BB962C8B-B14F-4D97-AF65-F5344CB8AC3E}">
        <p14:creationId xmlns:p14="http://schemas.microsoft.com/office/powerpoint/2010/main" val="3598769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6249" y="277891"/>
            <a:ext cx="10183041" cy="494366"/>
          </a:xfrm>
          <a:prstGeom prst="rect">
            <a:avLst/>
          </a:prstGeom>
        </p:spPr>
        <p:txBody>
          <a:bodyPr vert="horz" wrap="square" lIns="0" tIns="9525" rIns="0" bIns="0" rtlCol="0">
            <a:spAutoFit/>
          </a:bodyPr>
          <a:lstStyle/>
          <a:p>
            <a:pPr marL="9525">
              <a:spcBef>
                <a:spcPts val="75"/>
              </a:spcBef>
            </a:pPr>
            <a:r>
              <a:rPr lang="en-AU" dirty="0">
                <a:solidFill>
                  <a:srgbClr val="11A0C0"/>
                </a:solidFill>
              </a:rPr>
              <a:t>NDC Analysis – “Avoid-Shift-Improve” framework </a:t>
            </a:r>
            <a:endParaRPr spc="-8" dirty="0">
              <a:solidFill>
                <a:srgbClr val="1D426B"/>
              </a:solidFill>
            </a:endParaRPr>
          </a:p>
        </p:txBody>
      </p:sp>
      <p:sp>
        <p:nvSpPr>
          <p:cNvPr id="3" name="object 3"/>
          <p:cNvSpPr/>
          <p:nvPr/>
        </p:nvSpPr>
        <p:spPr>
          <a:xfrm>
            <a:off x="476250" y="942976"/>
            <a:ext cx="5153025" cy="47625"/>
          </a:xfrm>
          <a:custGeom>
            <a:avLst/>
            <a:gdLst/>
            <a:ahLst/>
            <a:cxnLst/>
            <a:rect l="l" t="t" r="r" b="b"/>
            <a:pathLst>
              <a:path w="6870700" h="63500">
                <a:moveTo>
                  <a:pt x="0" y="0"/>
                </a:moveTo>
                <a:lnTo>
                  <a:pt x="17065" y="8369"/>
                </a:lnTo>
                <a:lnTo>
                  <a:pt x="50195" y="24399"/>
                </a:lnTo>
                <a:lnTo>
                  <a:pt x="94806" y="45369"/>
                </a:lnTo>
                <a:lnTo>
                  <a:pt x="135817" y="63498"/>
                </a:lnTo>
                <a:lnTo>
                  <a:pt x="136834" y="63498"/>
                </a:lnTo>
                <a:lnTo>
                  <a:pt x="277037" y="5473"/>
                </a:lnTo>
                <a:lnTo>
                  <a:pt x="816844" y="5473"/>
                </a:lnTo>
                <a:lnTo>
                  <a:pt x="817143" y="5346"/>
                </a:lnTo>
                <a:lnTo>
                  <a:pt x="1098376" y="5346"/>
                </a:lnTo>
                <a:lnTo>
                  <a:pt x="1098651" y="5232"/>
                </a:lnTo>
                <a:lnTo>
                  <a:pt x="1372232" y="5232"/>
                </a:lnTo>
                <a:lnTo>
                  <a:pt x="1375664" y="3771"/>
                </a:lnTo>
                <a:lnTo>
                  <a:pt x="6870700" y="3771"/>
                </a:lnTo>
                <a:lnTo>
                  <a:pt x="6870700" y="42"/>
                </a:lnTo>
                <a:lnTo>
                  <a:pt x="0" y="0"/>
                </a:lnTo>
                <a:close/>
              </a:path>
              <a:path w="6870700" h="63500">
                <a:moveTo>
                  <a:pt x="816844" y="5473"/>
                </a:moveTo>
                <a:lnTo>
                  <a:pt x="277037" y="5473"/>
                </a:lnTo>
                <a:lnTo>
                  <a:pt x="416797" y="63498"/>
                </a:lnTo>
                <a:lnTo>
                  <a:pt x="418150" y="63498"/>
                </a:lnTo>
                <a:lnTo>
                  <a:pt x="550938" y="8318"/>
                </a:lnTo>
                <a:lnTo>
                  <a:pt x="810185" y="8305"/>
                </a:lnTo>
                <a:lnTo>
                  <a:pt x="816844" y="5473"/>
                </a:lnTo>
                <a:close/>
              </a:path>
              <a:path w="6870700" h="63500">
                <a:moveTo>
                  <a:pt x="810155" y="8318"/>
                </a:moveTo>
                <a:lnTo>
                  <a:pt x="550938" y="8318"/>
                </a:lnTo>
                <a:lnTo>
                  <a:pt x="680042" y="63498"/>
                </a:lnTo>
                <a:lnTo>
                  <a:pt x="680407" y="63498"/>
                </a:lnTo>
                <a:lnTo>
                  <a:pt x="810155" y="8318"/>
                </a:lnTo>
                <a:close/>
              </a:path>
              <a:path w="6870700" h="63500">
                <a:moveTo>
                  <a:pt x="1098376" y="5346"/>
                </a:moveTo>
                <a:lnTo>
                  <a:pt x="817143" y="5346"/>
                </a:lnTo>
                <a:lnTo>
                  <a:pt x="957215" y="63498"/>
                </a:lnTo>
                <a:lnTo>
                  <a:pt x="958628" y="63498"/>
                </a:lnTo>
                <a:lnTo>
                  <a:pt x="1098376" y="5346"/>
                </a:lnTo>
                <a:close/>
              </a:path>
              <a:path w="6870700" h="63500">
                <a:moveTo>
                  <a:pt x="1372232" y="5232"/>
                </a:moveTo>
                <a:lnTo>
                  <a:pt x="1098651" y="5232"/>
                </a:lnTo>
                <a:lnTo>
                  <a:pt x="1234846" y="63498"/>
                </a:lnTo>
                <a:lnTo>
                  <a:pt x="1235330" y="63498"/>
                </a:lnTo>
                <a:lnTo>
                  <a:pt x="1372232" y="5232"/>
                </a:lnTo>
                <a:close/>
              </a:path>
              <a:path w="6870700" h="63500">
                <a:moveTo>
                  <a:pt x="2488996" y="5372"/>
                </a:moveTo>
                <a:lnTo>
                  <a:pt x="1653032" y="5372"/>
                </a:lnTo>
                <a:lnTo>
                  <a:pt x="1793071" y="63498"/>
                </a:lnTo>
                <a:lnTo>
                  <a:pt x="1794423" y="63498"/>
                </a:lnTo>
                <a:lnTo>
                  <a:pt x="1934032" y="5435"/>
                </a:lnTo>
                <a:lnTo>
                  <a:pt x="2488843" y="5435"/>
                </a:lnTo>
                <a:lnTo>
                  <a:pt x="2488996" y="5372"/>
                </a:lnTo>
                <a:close/>
              </a:path>
              <a:path w="6870700" h="63500">
                <a:moveTo>
                  <a:pt x="2488843" y="5435"/>
                </a:moveTo>
                <a:lnTo>
                  <a:pt x="1934032" y="5435"/>
                </a:lnTo>
                <a:lnTo>
                  <a:pt x="2074171" y="63498"/>
                </a:lnTo>
                <a:lnTo>
                  <a:pt x="2075524" y="63498"/>
                </a:lnTo>
                <a:lnTo>
                  <a:pt x="2211476" y="6883"/>
                </a:lnTo>
                <a:lnTo>
                  <a:pt x="2485363" y="6883"/>
                </a:lnTo>
                <a:lnTo>
                  <a:pt x="2488843" y="5435"/>
                </a:lnTo>
                <a:close/>
              </a:path>
              <a:path w="6870700" h="63500">
                <a:moveTo>
                  <a:pt x="2485363" y="6883"/>
                </a:moveTo>
                <a:lnTo>
                  <a:pt x="2211476" y="6883"/>
                </a:lnTo>
                <a:lnTo>
                  <a:pt x="2347908" y="63498"/>
                </a:lnTo>
                <a:lnTo>
                  <a:pt x="2349260" y="63498"/>
                </a:lnTo>
                <a:lnTo>
                  <a:pt x="2485363" y="6883"/>
                </a:lnTo>
                <a:close/>
              </a:path>
              <a:path w="6870700" h="63500">
                <a:moveTo>
                  <a:pt x="4132104" y="5245"/>
                </a:moveTo>
                <a:lnTo>
                  <a:pt x="2489301" y="5245"/>
                </a:lnTo>
                <a:lnTo>
                  <a:pt x="2625496" y="63498"/>
                </a:lnTo>
                <a:lnTo>
                  <a:pt x="2626335" y="63498"/>
                </a:lnTo>
                <a:lnTo>
                  <a:pt x="2762504" y="5295"/>
                </a:lnTo>
                <a:lnTo>
                  <a:pt x="4131982" y="5295"/>
                </a:lnTo>
                <a:close/>
              </a:path>
              <a:path w="6870700" h="63500">
                <a:moveTo>
                  <a:pt x="3310902" y="5295"/>
                </a:moveTo>
                <a:lnTo>
                  <a:pt x="2762504" y="5295"/>
                </a:lnTo>
                <a:lnTo>
                  <a:pt x="2902627" y="63498"/>
                </a:lnTo>
                <a:lnTo>
                  <a:pt x="2904040" y="63498"/>
                </a:lnTo>
                <a:lnTo>
                  <a:pt x="3036392" y="8496"/>
                </a:lnTo>
                <a:lnTo>
                  <a:pt x="3303173" y="8496"/>
                </a:lnTo>
                <a:lnTo>
                  <a:pt x="3310902" y="5295"/>
                </a:lnTo>
                <a:close/>
              </a:path>
              <a:path w="6870700" h="63500">
                <a:moveTo>
                  <a:pt x="3303173" y="8496"/>
                </a:moveTo>
                <a:lnTo>
                  <a:pt x="3036392" y="8496"/>
                </a:lnTo>
                <a:lnTo>
                  <a:pt x="3169473" y="63498"/>
                </a:lnTo>
                <a:lnTo>
                  <a:pt x="3170340" y="63498"/>
                </a:lnTo>
                <a:lnTo>
                  <a:pt x="3303173" y="8496"/>
                </a:lnTo>
                <a:close/>
              </a:path>
              <a:path w="6870700" h="63500">
                <a:moveTo>
                  <a:pt x="3583851" y="5295"/>
                </a:moveTo>
                <a:lnTo>
                  <a:pt x="3310902" y="5295"/>
                </a:lnTo>
                <a:lnTo>
                  <a:pt x="3446940" y="63498"/>
                </a:lnTo>
                <a:lnTo>
                  <a:pt x="3447838" y="63498"/>
                </a:lnTo>
                <a:lnTo>
                  <a:pt x="3583851" y="5295"/>
                </a:lnTo>
                <a:close/>
              </a:path>
              <a:path w="6870700" h="63500">
                <a:moveTo>
                  <a:pt x="4131982" y="5295"/>
                </a:moveTo>
                <a:lnTo>
                  <a:pt x="3583851" y="5295"/>
                </a:lnTo>
                <a:lnTo>
                  <a:pt x="3724078" y="63498"/>
                </a:lnTo>
                <a:lnTo>
                  <a:pt x="3725310" y="63498"/>
                </a:lnTo>
                <a:lnTo>
                  <a:pt x="3858005" y="8496"/>
                </a:lnTo>
                <a:lnTo>
                  <a:pt x="4124291" y="8496"/>
                </a:lnTo>
                <a:lnTo>
                  <a:pt x="4131982" y="5295"/>
                </a:lnTo>
                <a:close/>
              </a:path>
              <a:path w="6870700" h="63500">
                <a:moveTo>
                  <a:pt x="4124291" y="8496"/>
                </a:moveTo>
                <a:lnTo>
                  <a:pt x="3858005" y="8496"/>
                </a:lnTo>
                <a:lnTo>
                  <a:pt x="3990809" y="63498"/>
                </a:lnTo>
                <a:lnTo>
                  <a:pt x="3992102" y="63498"/>
                </a:lnTo>
                <a:lnTo>
                  <a:pt x="4124291" y="8496"/>
                </a:lnTo>
                <a:close/>
              </a:path>
              <a:path w="6870700" h="63500">
                <a:moveTo>
                  <a:pt x="6870700" y="5232"/>
                </a:moveTo>
                <a:lnTo>
                  <a:pt x="4132135" y="5232"/>
                </a:lnTo>
                <a:lnTo>
                  <a:pt x="4268304" y="63498"/>
                </a:lnTo>
                <a:lnTo>
                  <a:pt x="4269143" y="63498"/>
                </a:lnTo>
                <a:lnTo>
                  <a:pt x="4405236" y="5334"/>
                </a:lnTo>
                <a:lnTo>
                  <a:pt x="5241584" y="5334"/>
                </a:lnTo>
                <a:lnTo>
                  <a:pt x="5241798" y="5245"/>
                </a:lnTo>
                <a:lnTo>
                  <a:pt x="6870700" y="5245"/>
                </a:lnTo>
                <a:close/>
              </a:path>
              <a:path w="6870700" h="63500">
                <a:moveTo>
                  <a:pt x="5241584" y="5334"/>
                </a:moveTo>
                <a:lnTo>
                  <a:pt x="4405236" y="5333"/>
                </a:lnTo>
                <a:lnTo>
                  <a:pt x="4545746" y="63498"/>
                </a:lnTo>
                <a:lnTo>
                  <a:pt x="4546917" y="63498"/>
                </a:lnTo>
                <a:lnTo>
                  <a:pt x="4683036" y="6883"/>
                </a:lnTo>
                <a:lnTo>
                  <a:pt x="4956834" y="6883"/>
                </a:lnTo>
                <a:lnTo>
                  <a:pt x="4960315" y="5435"/>
                </a:lnTo>
                <a:lnTo>
                  <a:pt x="5241340" y="5435"/>
                </a:lnTo>
                <a:lnTo>
                  <a:pt x="5241584" y="5334"/>
                </a:lnTo>
                <a:close/>
              </a:path>
              <a:path w="6870700" h="63500">
                <a:moveTo>
                  <a:pt x="4956834" y="6883"/>
                </a:moveTo>
                <a:lnTo>
                  <a:pt x="4683036" y="6883"/>
                </a:lnTo>
                <a:lnTo>
                  <a:pt x="4819255" y="63498"/>
                </a:lnTo>
                <a:lnTo>
                  <a:pt x="4820729" y="63498"/>
                </a:lnTo>
                <a:lnTo>
                  <a:pt x="4956834" y="6883"/>
                </a:lnTo>
                <a:close/>
              </a:path>
              <a:path w="6870700" h="63500">
                <a:moveTo>
                  <a:pt x="5241340" y="5435"/>
                </a:moveTo>
                <a:lnTo>
                  <a:pt x="4960315" y="5435"/>
                </a:lnTo>
                <a:lnTo>
                  <a:pt x="5100515" y="63498"/>
                </a:lnTo>
                <a:lnTo>
                  <a:pt x="5101747" y="63498"/>
                </a:lnTo>
                <a:lnTo>
                  <a:pt x="5241340" y="5435"/>
                </a:lnTo>
                <a:close/>
              </a:path>
              <a:path w="6870700" h="63500">
                <a:moveTo>
                  <a:pt x="6870700" y="5245"/>
                </a:moveTo>
                <a:lnTo>
                  <a:pt x="5241798" y="5245"/>
                </a:lnTo>
                <a:lnTo>
                  <a:pt x="5377958" y="63498"/>
                </a:lnTo>
                <a:lnTo>
                  <a:pt x="5378915" y="63498"/>
                </a:lnTo>
                <a:lnTo>
                  <a:pt x="5507774" y="8369"/>
                </a:lnTo>
                <a:lnTo>
                  <a:pt x="5774682" y="8369"/>
                </a:lnTo>
                <a:lnTo>
                  <a:pt x="5781586" y="5499"/>
                </a:lnTo>
                <a:lnTo>
                  <a:pt x="6062681" y="5499"/>
                </a:lnTo>
                <a:lnTo>
                  <a:pt x="6063170" y="5295"/>
                </a:lnTo>
                <a:lnTo>
                  <a:pt x="6870700" y="5295"/>
                </a:lnTo>
                <a:close/>
              </a:path>
              <a:path w="6870700" h="63500">
                <a:moveTo>
                  <a:pt x="5774682" y="8369"/>
                </a:moveTo>
                <a:lnTo>
                  <a:pt x="5507774" y="8369"/>
                </a:lnTo>
                <a:lnTo>
                  <a:pt x="5640794" y="63498"/>
                </a:lnTo>
                <a:lnTo>
                  <a:pt x="5642086" y="63498"/>
                </a:lnTo>
                <a:lnTo>
                  <a:pt x="5774682" y="8369"/>
                </a:lnTo>
                <a:close/>
              </a:path>
              <a:path w="6870700" h="63500">
                <a:moveTo>
                  <a:pt x="6062681" y="5499"/>
                </a:moveTo>
                <a:lnTo>
                  <a:pt x="5781586" y="5499"/>
                </a:lnTo>
                <a:lnTo>
                  <a:pt x="5922004" y="63498"/>
                </a:lnTo>
                <a:lnTo>
                  <a:pt x="5923054" y="63498"/>
                </a:lnTo>
                <a:lnTo>
                  <a:pt x="6062681" y="5499"/>
                </a:lnTo>
                <a:close/>
              </a:path>
              <a:path w="6870700" h="63500">
                <a:moveTo>
                  <a:pt x="6595668" y="5295"/>
                </a:moveTo>
                <a:lnTo>
                  <a:pt x="6063170" y="5295"/>
                </a:lnTo>
                <a:lnTo>
                  <a:pt x="6199509" y="63498"/>
                </a:lnTo>
                <a:lnTo>
                  <a:pt x="6199755" y="63498"/>
                </a:lnTo>
                <a:lnTo>
                  <a:pt x="6329553" y="8305"/>
                </a:lnTo>
                <a:lnTo>
                  <a:pt x="6588637" y="8305"/>
                </a:lnTo>
                <a:lnTo>
                  <a:pt x="6595668" y="5295"/>
                </a:lnTo>
                <a:close/>
              </a:path>
              <a:path w="6870700" h="63500">
                <a:moveTo>
                  <a:pt x="6588637" y="8305"/>
                </a:moveTo>
                <a:lnTo>
                  <a:pt x="6329553" y="8305"/>
                </a:lnTo>
                <a:lnTo>
                  <a:pt x="6458930" y="63498"/>
                </a:lnTo>
                <a:lnTo>
                  <a:pt x="6459710" y="63498"/>
                </a:lnTo>
                <a:lnTo>
                  <a:pt x="6588637" y="8305"/>
                </a:lnTo>
                <a:close/>
              </a:path>
              <a:path w="6870700" h="63500">
                <a:moveTo>
                  <a:pt x="6870700" y="5295"/>
                </a:moveTo>
                <a:lnTo>
                  <a:pt x="6595668" y="5295"/>
                </a:lnTo>
                <a:lnTo>
                  <a:pt x="6735971" y="63498"/>
                </a:lnTo>
                <a:lnTo>
                  <a:pt x="6737204" y="63498"/>
                </a:lnTo>
                <a:lnTo>
                  <a:pt x="6870700" y="8126"/>
                </a:lnTo>
                <a:lnTo>
                  <a:pt x="6870700" y="5295"/>
                </a:lnTo>
                <a:close/>
              </a:path>
              <a:path w="6870700" h="63500">
                <a:moveTo>
                  <a:pt x="6870700" y="3771"/>
                </a:moveTo>
                <a:lnTo>
                  <a:pt x="1375664" y="3771"/>
                </a:lnTo>
                <a:lnTo>
                  <a:pt x="1516227" y="63461"/>
                </a:lnTo>
                <a:lnTo>
                  <a:pt x="1653032" y="5372"/>
                </a:lnTo>
                <a:lnTo>
                  <a:pt x="2488996" y="5372"/>
                </a:lnTo>
                <a:lnTo>
                  <a:pt x="2489301" y="5245"/>
                </a:lnTo>
                <a:lnTo>
                  <a:pt x="4132135" y="5232"/>
                </a:lnTo>
                <a:lnTo>
                  <a:pt x="6870700" y="5232"/>
                </a:lnTo>
                <a:lnTo>
                  <a:pt x="6870700" y="3771"/>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pic>
        <p:nvPicPr>
          <p:cNvPr id="5" name="Graphic 4">
            <a:extLst>
              <a:ext uri="{FF2B5EF4-FFF2-40B4-BE49-F238E27FC236}">
                <a16:creationId xmlns:a16="http://schemas.microsoft.com/office/drawing/2014/main" id="{C9C80539-54C6-7C77-428A-E0773AE293A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245"/>
          <a:stretch/>
        </p:blipFill>
        <p:spPr>
          <a:xfrm>
            <a:off x="0" y="1208945"/>
            <a:ext cx="12192000" cy="5371164"/>
          </a:xfrm>
          <a:prstGeom prst="rect">
            <a:avLst/>
          </a:prstGeom>
        </p:spPr>
      </p:pic>
    </p:spTree>
    <p:extLst>
      <p:ext uri="{BB962C8B-B14F-4D97-AF65-F5344CB8AC3E}">
        <p14:creationId xmlns:p14="http://schemas.microsoft.com/office/powerpoint/2010/main" val="3547720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3691" y="277891"/>
            <a:ext cx="11116492" cy="979114"/>
          </a:xfrm>
          <a:prstGeom prst="rect">
            <a:avLst/>
          </a:prstGeom>
        </p:spPr>
        <p:txBody>
          <a:bodyPr vert="horz" wrap="square" lIns="0" tIns="9525" rIns="0" bIns="0" rtlCol="0">
            <a:spAutoFit/>
          </a:bodyPr>
          <a:lstStyle/>
          <a:p>
            <a:pPr marL="9525">
              <a:spcBef>
                <a:spcPts val="75"/>
              </a:spcBef>
            </a:pPr>
            <a:r>
              <a:rPr lang="en-AU" dirty="0">
                <a:solidFill>
                  <a:srgbClr val="11A0C0"/>
                </a:solidFill>
              </a:rPr>
              <a:t>NDC Analysis – Addressing Transport Emissions Mitigation </a:t>
            </a:r>
            <a:endParaRPr lang="en-AU" spc="-8" dirty="0">
              <a:solidFill>
                <a:srgbClr val="1D426B"/>
              </a:solidFill>
            </a:endParaRPr>
          </a:p>
        </p:txBody>
      </p:sp>
      <p:sp>
        <p:nvSpPr>
          <p:cNvPr id="3" name="object 3"/>
          <p:cNvSpPr/>
          <p:nvPr/>
        </p:nvSpPr>
        <p:spPr>
          <a:xfrm>
            <a:off x="476250" y="942976"/>
            <a:ext cx="5153025" cy="47625"/>
          </a:xfrm>
          <a:custGeom>
            <a:avLst/>
            <a:gdLst/>
            <a:ahLst/>
            <a:cxnLst/>
            <a:rect l="l" t="t" r="r" b="b"/>
            <a:pathLst>
              <a:path w="6870700" h="63500">
                <a:moveTo>
                  <a:pt x="0" y="0"/>
                </a:moveTo>
                <a:lnTo>
                  <a:pt x="17065" y="8369"/>
                </a:lnTo>
                <a:lnTo>
                  <a:pt x="50195" y="24399"/>
                </a:lnTo>
                <a:lnTo>
                  <a:pt x="94806" y="45369"/>
                </a:lnTo>
                <a:lnTo>
                  <a:pt x="135817" y="63498"/>
                </a:lnTo>
                <a:lnTo>
                  <a:pt x="136834" y="63498"/>
                </a:lnTo>
                <a:lnTo>
                  <a:pt x="277037" y="5473"/>
                </a:lnTo>
                <a:lnTo>
                  <a:pt x="816844" y="5473"/>
                </a:lnTo>
                <a:lnTo>
                  <a:pt x="817143" y="5346"/>
                </a:lnTo>
                <a:lnTo>
                  <a:pt x="1098376" y="5346"/>
                </a:lnTo>
                <a:lnTo>
                  <a:pt x="1098651" y="5232"/>
                </a:lnTo>
                <a:lnTo>
                  <a:pt x="1372232" y="5232"/>
                </a:lnTo>
                <a:lnTo>
                  <a:pt x="1375664" y="3771"/>
                </a:lnTo>
                <a:lnTo>
                  <a:pt x="6870700" y="3771"/>
                </a:lnTo>
                <a:lnTo>
                  <a:pt x="6870700" y="42"/>
                </a:lnTo>
                <a:lnTo>
                  <a:pt x="0" y="0"/>
                </a:lnTo>
                <a:close/>
              </a:path>
              <a:path w="6870700" h="63500">
                <a:moveTo>
                  <a:pt x="816844" y="5473"/>
                </a:moveTo>
                <a:lnTo>
                  <a:pt x="277037" y="5473"/>
                </a:lnTo>
                <a:lnTo>
                  <a:pt x="416797" y="63498"/>
                </a:lnTo>
                <a:lnTo>
                  <a:pt x="418150" y="63498"/>
                </a:lnTo>
                <a:lnTo>
                  <a:pt x="550938" y="8318"/>
                </a:lnTo>
                <a:lnTo>
                  <a:pt x="810185" y="8305"/>
                </a:lnTo>
                <a:lnTo>
                  <a:pt x="816844" y="5473"/>
                </a:lnTo>
                <a:close/>
              </a:path>
              <a:path w="6870700" h="63500">
                <a:moveTo>
                  <a:pt x="810155" y="8318"/>
                </a:moveTo>
                <a:lnTo>
                  <a:pt x="550938" y="8318"/>
                </a:lnTo>
                <a:lnTo>
                  <a:pt x="680042" y="63498"/>
                </a:lnTo>
                <a:lnTo>
                  <a:pt x="680407" y="63498"/>
                </a:lnTo>
                <a:lnTo>
                  <a:pt x="810155" y="8318"/>
                </a:lnTo>
                <a:close/>
              </a:path>
              <a:path w="6870700" h="63500">
                <a:moveTo>
                  <a:pt x="1098376" y="5346"/>
                </a:moveTo>
                <a:lnTo>
                  <a:pt x="817143" y="5346"/>
                </a:lnTo>
                <a:lnTo>
                  <a:pt x="957215" y="63498"/>
                </a:lnTo>
                <a:lnTo>
                  <a:pt x="958628" y="63498"/>
                </a:lnTo>
                <a:lnTo>
                  <a:pt x="1098376" y="5346"/>
                </a:lnTo>
                <a:close/>
              </a:path>
              <a:path w="6870700" h="63500">
                <a:moveTo>
                  <a:pt x="1372232" y="5232"/>
                </a:moveTo>
                <a:lnTo>
                  <a:pt x="1098651" y="5232"/>
                </a:lnTo>
                <a:lnTo>
                  <a:pt x="1234846" y="63498"/>
                </a:lnTo>
                <a:lnTo>
                  <a:pt x="1235330" y="63498"/>
                </a:lnTo>
                <a:lnTo>
                  <a:pt x="1372232" y="5232"/>
                </a:lnTo>
                <a:close/>
              </a:path>
              <a:path w="6870700" h="63500">
                <a:moveTo>
                  <a:pt x="2488996" y="5372"/>
                </a:moveTo>
                <a:lnTo>
                  <a:pt x="1653032" y="5372"/>
                </a:lnTo>
                <a:lnTo>
                  <a:pt x="1793071" y="63498"/>
                </a:lnTo>
                <a:lnTo>
                  <a:pt x="1794423" y="63498"/>
                </a:lnTo>
                <a:lnTo>
                  <a:pt x="1934032" y="5435"/>
                </a:lnTo>
                <a:lnTo>
                  <a:pt x="2488843" y="5435"/>
                </a:lnTo>
                <a:lnTo>
                  <a:pt x="2488996" y="5372"/>
                </a:lnTo>
                <a:close/>
              </a:path>
              <a:path w="6870700" h="63500">
                <a:moveTo>
                  <a:pt x="2488843" y="5435"/>
                </a:moveTo>
                <a:lnTo>
                  <a:pt x="1934032" y="5435"/>
                </a:lnTo>
                <a:lnTo>
                  <a:pt x="2074171" y="63498"/>
                </a:lnTo>
                <a:lnTo>
                  <a:pt x="2075524" y="63498"/>
                </a:lnTo>
                <a:lnTo>
                  <a:pt x="2211476" y="6883"/>
                </a:lnTo>
                <a:lnTo>
                  <a:pt x="2485363" y="6883"/>
                </a:lnTo>
                <a:lnTo>
                  <a:pt x="2488843" y="5435"/>
                </a:lnTo>
                <a:close/>
              </a:path>
              <a:path w="6870700" h="63500">
                <a:moveTo>
                  <a:pt x="2485363" y="6883"/>
                </a:moveTo>
                <a:lnTo>
                  <a:pt x="2211476" y="6883"/>
                </a:lnTo>
                <a:lnTo>
                  <a:pt x="2347908" y="63498"/>
                </a:lnTo>
                <a:lnTo>
                  <a:pt x="2349260" y="63498"/>
                </a:lnTo>
                <a:lnTo>
                  <a:pt x="2485363" y="6883"/>
                </a:lnTo>
                <a:close/>
              </a:path>
              <a:path w="6870700" h="63500">
                <a:moveTo>
                  <a:pt x="4132104" y="5245"/>
                </a:moveTo>
                <a:lnTo>
                  <a:pt x="2489301" y="5245"/>
                </a:lnTo>
                <a:lnTo>
                  <a:pt x="2625496" y="63498"/>
                </a:lnTo>
                <a:lnTo>
                  <a:pt x="2626335" y="63498"/>
                </a:lnTo>
                <a:lnTo>
                  <a:pt x="2762504" y="5295"/>
                </a:lnTo>
                <a:lnTo>
                  <a:pt x="4131982" y="5295"/>
                </a:lnTo>
                <a:close/>
              </a:path>
              <a:path w="6870700" h="63500">
                <a:moveTo>
                  <a:pt x="3310902" y="5295"/>
                </a:moveTo>
                <a:lnTo>
                  <a:pt x="2762504" y="5295"/>
                </a:lnTo>
                <a:lnTo>
                  <a:pt x="2902627" y="63498"/>
                </a:lnTo>
                <a:lnTo>
                  <a:pt x="2904040" y="63498"/>
                </a:lnTo>
                <a:lnTo>
                  <a:pt x="3036392" y="8496"/>
                </a:lnTo>
                <a:lnTo>
                  <a:pt x="3303173" y="8496"/>
                </a:lnTo>
                <a:lnTo>
                  <a:pt x="3310902" y="5295"/>
                </a:lnTo>
                <a:close/>
              </a:path>
              <a:path w="6870700" h="63500">
                <a:moveTo>
                  <a:pt x="3303173" y="8496"/>
                </a:moveTo>
                <a:lnTo>
                  <a:pt x="3036392" y="8496"/>
                </a:lnTo>
                <a:lnTo>
                  <a:pt x="3169473" y="63498"/>
                </a:lnTo>
                <a:lnTo>
                  <a:pt x="3170340" y="63498"/>
                </a:lnTo>
                <a:lnTo>
                  <a:pt x="3303173" y="8496"/>
                </a:lnTo>
                <a:close/>
              </a:path>
              <a:path w="6870700" h="63500">
                <a:moveTo>
                  <a:pt x="3583851" y="5295"/>
                </a:moveTo>
                <a:lnTo>
                  <a:pt x="3310902" y="5295"/>
                </a:lnTo>
                <a:lnTo>
                  <a:pt x="3446940" y="63498"/>
                </a:lnTo>
                <a:lnTo>
                  <a:pt x="3447838" y="63498"/>
                </a:lnTo>
                <a:lnTo>
                  <a:pt x="3583851" y="5295"/>
                </a:lnTo>
                <a:close/>
              </a:path>
              <a:path w="6870700" h="63500">
                <a:moveTo>
                  <a:pt x="4131982" y="5295"/>
                </a:moveTo>
                <a:lnTo>
                  <a:pt x="3583851" y="5295"/>
                </a:lnTo>
                <a:lnTo>
                  <a:pt x="3724078" y="63498"/>
                </a:lnTo>
                <a:lnTo>
                  <a:pt x="3725310" y="63498"/>
                </a:lnTo>
                <a:lnTo>
                  <a:pt x="3858005" y="8496"/>
                </a:lnTo>
                <a:lnTo>
                  <a:pt x="4124291" y="8496"/>
                </a:lnTo>
                <a:lnTo>
                  <a:pt x="4131982" y="5295"/>
                </a:lnTo>
                <a:close/>
              </a:path>
              <a:path w="6870700" h="63500">
                <a:moveTo>
                  <a:pt x="4124291" y="8496"/>
                </a:moveTo>
                <a:lnTo>
                  <a:pt x="3858005" y="8496"/>
                </a:lnTo>
                <a:lnTo>
                  <a:pt x="3990809" y="63498"/>
                </a:lnTo>
                <a:lnTo>
                  <a:pt x="3992102" y="63498"/>
                </a:lnTo>
                <a:lnTo>
                  <a:pt x="4124291" y="8496"/>
                </a:lnTo>
                <a:close/>
              </a:path>
              <a:path w="6870700" h="63500">
                <a:moveTo>
                  <a:pt x="6870700" y="5232"/>
                </a:moveTo>
                <a:lnTo>
                  <a:pt x="4132135" y="5232"/>
                </a:lnTo>
                <a:lnTo>
                  <a:pt x="4268304" y="63498"/>
                </a:lnTo>
                <a:lnTo>
                  <a:pt x="4269143" y="63498"/>
                </a:lnTo>
                <a:lnTo>
                  <a:pt x="4405236" y="5334"/>
                </a:lnTo>
                <a:lnTo>
                  <a:pt x="5241584" y="5334"/>
                </a:lnTo>
                <a:lnTo>
                  <a:pt x="5241798" y="5245"/>
                </a:lnTo>
                <a:lnTo>
                  <a:pt x="6870700" y="5245"/>
                </a:lnTo>
                <a:close/>
              </a:path>
              <a:path w="6870700" h="63500">
                <a:moveTo>
                  <a:pt x="5241584" y="5334"/>
                </a:moveTo>
                <a:lnTo>
                  <a:pt x="4405236" y="5333"/>
                </a:lnTo>
                <a:lnTo>
                  <a:pt x="4545746" y="63498"/>
                </a:lnTo>
                <a:lnTo>
                  <a:pt x="4546917" y="63498"/>
                </a:lnTo>
                <a:lnTo>
                  <a:pt x="4683036" y="6883"/>
                </a:lnTo>
                <a:lnTo>
                  <a:pt x="4956834" y="6883"/>
                </a:lnTo>
                <a:lnTo>
                  <a:pt x="4960315" y="5435"/>
                </a:lnTo>
                <a:lnTo>
                  <a:pt x="5241340" y="5435"/>
                </a:lnTo>
                <a:lnTo>
                  <a:pt x="5241584" y="5334"/>
                </a:lnTo>
                <a:close/>
              </a:path>
              <a:path w="6870700" h="63500">
                <a:moveTo>
                  <a:pt x="4956834" y="6883"/>
                </a:moveTo>
                <a:lnTo>
                  <a:pt x="4683036" y="6883"/>
                </a:lnTo>
                <a:lnTo>
                  <a:pt x="4819255" y="63498"/>
                </a:lnTo>
                <a:lnTo>
                  <a:pt x="4820729" y="63498"/>
                </a:lnTo>
                <a:lnTo>
                  <a:pt x="4956834" y="6883"/>
                </a:lnTo>
                <a:close/>
              </a:path>
              <a:path w="6870700" h="63500">
                <a:moveTo>
                  <a:pt x="5241340" y="5435"/>
                </a:moveTo>
                <a:lnTo>
                  <a:pt x="4960315" y="5435"/>
                </a:lnTo>
                <a:lnTo>
                  <a:pt x="5100515" y="63498"/>
                </a:lnTo>
                <a:lnTo>
                  <a:pt x="5101747" y="63498"/>
                </a:lnTo>
                <a:lnTo>
                  <a:pt x="5241340" y="5435"/>
                </a:lnTo>
                <a:close/>
              </a:path>
              <a:path w="6870700" h="63500">
                <a:moveTo>
                  <a:pt x="6870700" y="5245"/>
                </a:moveTo>
                <a:lnTo>
                  <a:pt x="5241798" y="5245"/>
                </a:lnTo>
                <a:lnTo>
                  <a:pt x="5377958" y="63498"/>
                </a:lnTo>
                <a:lnTo>
                  <a:pt x="5378915" y="63498"/>
                </a:lnTo>
                <a:lnTo>
                  <a:pt x="5507774" y="8369"/>
                </a:lnTo>
                <a:lnTo>
                  <a:pt x="5774682" y="8369"/>
                </a:lnTo>
                <a:lnTo>
                  <a:pt x="5781586" y="5499"/>
                </a:lnTo>
                <a:lnTo>
                  <a:pt x="6062681" y="5499"/>
                </a:lnTo>
                <a:lnTo>
                  <a:pt x="6063170" y="5295"/>
                </a:lnTo>
                <a:lnTo>
                  <a:pt x="6870700" y="5295"/>
                </a:lnTo>
                <a:close/>
              </a:path>
              <a:path w="6870700" h="63500">
                <a:moveTo>
                  <a:pt x="5774682" y="8369"/>
                </a:moveTo>
                <a:lnTo>
                  <a:pt x="5507774" y="8369"/>
                </a:lnTo>
                <a:lnTo>
                  <a:pt x="5640794" y="63498"/>
                </a:lnTo>
                <a:lnTo>
                  <a:pt x="5642086" y="63498"/>
                </a:lnTo>
                <a:lnTo>
                  <a:pt x="5774682" y="8369"/>
                </a:lnTo>
                <a:close/>
              </a:path>
              <a:path w="6870700" h="63500">
                <a:moveTo>
                  <a:pt x="6062681" y="5499"/>
                </a:moveTo>
                <a:lnTo>
                  <a:pt x="5781586" y="5499"/>
                </a:lnTo>
                <a:lnTo>
                  <a:pt x="5922004" y="63498"/>
                </a:lnTo>
                <a:lnTo>
                  <a:pt x="5923054" y="63498"/>
                </a:lnTo>
                <a:lnTo>
                  <a:pt x="6062681" y="5499"/>
                </a:lnTo>
                <a:close/>
              </a:path>
              <a:path w="6870700" h="63500">
                <a:moveTo>
                  <a:pt x="6595668" y="5295"/>
                </a:moveTo>
                <a:lnTo>
                  <a:pt x="6063170" y="5295"/>
                </a:lnTo>
                <a:lnTo>
                  <a:pt x="6199509" y="63498"/>
                </a:lnTo>
                <a:lnTo>
                  <a:pt x="6199755" y="63498"/>
                </a:lnTo>
                <a:lnTo>
                  <a:pt x="6329553" y="8305"/>
                </a:lnTo>
                <a:lnTo>
                  <a:pt x="6588637" y="8305"/>
                </a:lnTo>
                <a:lnTo>
                  <a:pt x="6595668" y="5295"/>
                </a:lnTo>
                <a:close/>
              </a:path>
              <a:path w="6870700" h="63500">
                <a:moveTo>
                  <a:pt x="6588637" y="8305"/>
                </a:moveTo>
                <a:lnTo>
                  <a:pt x="6329553" y="8305"/>
                </a:lnTo>
                <a:lnTo>
                  <a:pt x="6458930" y="63498"/>
                </a:lnTo>
                <a:lnTo>
                  <a:pt x="6459710" y="63498"/>
                </a:lnTo>
                <a:lnTo>
                  <a:pt x="6588637" y="8305"/>
                </a:lnTo>
                <a:close/>
              </a:path>
              <a:path w="6870700" h="63500">
                <a:moveTo>
                  <a:pt x="6870700" y="5295"/>
                </a:moveTo>
                <a:lnTo>
                  <a:pt x="6595668" y="5295"/>
                </a:lnTo>
                <a:lnTo>
                  <a:pt x="6735971" y="63498"/>
                </a:lnTo>
                <a:lnTo>
                  <a:pt x="6737204" y="63498"/>
                </a:lnTo>
                <a:lnTo>
                  <a:pt x="6870700" y="8126"/>
                </a:lnTo>
                <a:lnTo>
                  <a:pt x="6870700" y="5295"/>
                </a:lnTo>
                <a:close/>
              </a:path>
              <a:path w="6870700" h="63500">
                <a:moveTo>
                  <a:pt x="6870700" y="3771"/>
                </a:moveTo>
                <a:lnTo>
                  <a:pt x="1375664" y="3771"/>
                </a:lnTo>
                <a:lnTo>
                  <a:pt x="1516227" y="63461"/>
                </a:lnTo>
                <a:lnTo>
                  <a:pt x="1653032" y="5372"/>
                </a:lnTo>
                <a:lnTo>
                  <a:pt x="2488996" y="5372"/>
                </a:lnTo>
                <a:lnTo>
                  <a:pt x="2489301" y="5245"/>
                </a:lnTo>
                <a:lnTo>
                  <a:pt x="4132135" y="5232"/>
                </a:lnTo>
                <a:lnTo>
                  <a:pt x="6870700" y="5232"/>
                </a:lnTo>
                <a:lnTo>
                  <a:pt x="6870700" y="3771"/>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graphicFrame>
        <p:nvGraphicFramePr>
          <p:cNvPr id="6" name="Chart 5">
            <a:extLst>
              <a:ext uri="{FF2B5EF4-FFF2-40B4-BE49-F238E27FC236}">
                <a16:creationId xmlns:a16="http://schemas.microsoft.com/office/drawing/2014/main" id="{5190A38A-84BD-4124-75AC-63C5B26EB762}"/>
              </a:ext>
            </a:extLst>
          </p:cNvPr>
          <p:cNvGraphicFramePr>
            <a:graphicFrameLocks/>
          </p:cNvGraphicFramePr>
          <p:nvPr>
            <p:extLst>
              <p:ext uri="{D42A27DB-BD31-4B8C-83A1-F6EECF244321}">
                <p14:modId xmlns:p14="http://schemas.microsoft.com/office/powerpoint/2010/main" val="2732201019"/>
              </p:ext>
            </p:extLst>
          </p:nvPr>
        </p:nvGraphicFramePr>
        <p:xfrm>
          <a:off x="143691" y="942976"/>
          <a:ext cx="12048309" cy="57713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75848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6250" y="277891"/>
            <a:ext cx="9738904" cy="494366"/>
          </a:xfrm>
          <a:prstGeom prst="rect">
            <a:avLst/>
          </a:prstGeom>
        </p:spPr>
        <p:txBody>
          <a:bodyPr vert="horz" wrap="square" lIns="0" tIns="9525" rIns="0" bIns="0" rtlCol="0">
            <a:spAutoFit/>
          </a:bodyPr>
          <a:lstStyle/>
          <a:p>
            <a:pPr marL="9525">
              <a:spcBef>
                <a:spcPts val="75"/>
              </a:spcBef>
            </a:pPr>
            <a:r>
              <a:rPr lang="en-AU" dirty="0">
                <a:solidFill>
                  <a:srgbClr val="11A0C0"/>
                </a:solidFill>
              </a:rPr>
              <a:t>NDC Analysis - Transport Emissions Mitigation </a:t>
            </a:r>
            <a:endParaRPr lang="en-AU" spc="-8" dirty="0">
              <a:solidFill>
                <a:srgbClr val="1D426B"/>
              </a:solidFill>
            </a:endParaRPr>
          </a:p>
        </p:txBody>
      </p:sp>
      <p:sp>
        <p:nvSpPr>
          <p:cNvPr id="3" name="object 3"/>
          <p:cNvSpPr/>
          <p:nvPr/>
        </p:nvSpPr>
        <p:spPr>
          <a:xfrm>
            <a:off x="476250" y="942976"/>
            <a:ext cx="5153025" cy="47625"/>
          </a:xfrm>
          <a:custGeom>
            <a:avLst/>
            <a:gdLst/>
            <a:ahLst/>
            <a:cxnLst/>
            <a:rect l="l" t="t" r="r" b="b"/>
            <a:pathLst>
              <a:path w="6870700" h="63500">
                <a:moveTo>
                  <a:pt x="0" y="0"/>
                </a:moveTo>
                <a:lnTo>
                  <a:pt x="17065" y="8369"/>
                </a:lnTo>
                <a:lnTo>
                  <a:pt x="50195" y="24399"/>
                </a:lnTo>
                <a:lnTo>
                  <a:pt x="94806" y="45369"/>
                </a:lnTo>
                <a:lnTo>
                  <a:pt x="135817" y="63498"/>
                </a:lnTo>
                <a:lnTo>
                  <a:pt x="136834" y="63498"/>
                </a:lnTo>
                <a:lnTo>
                  <a:pt x="277037" y="5473"/>
                </a:lnTo>
                <a:lnTo>
                  <a:pt x="816844" y="5473"/>
                </a:lnTo>
                <a:lnTo>
                  <a:pt x="817143" y="5346"/>
                </a:lnTo>
                <a:lnTo>
                  <a:pt x="1098376" y="5346"/>
                </a:lnTo>
                <a:lnTo>
                  <a:pt x="1098651" y="5232"/>
                </a:lnTo>
                <a:lnTo>
                  <a:pt x="1372232" y="5232"/>
                </a:lnTo>
                <a:lnTo>
                  <a:pt x="1375664" y="3771"/>
                </a:lnTo>
                <a:lnTo>
                  <a:pt x="6870700" y="3771"/>
                </a:lnTo>
                <a:lnTo>
                  <a:pt x="6870700" y="42"/>
                </a:lnTo>
                <a:lnTo>
                  <a:pt x="0" y="0"/>
                </a:lnTo>
                <a:close/>
              </a:path>
              <a:path w="6870700" h="63500">
                <a:moveTo>
                  <a:pt x="816844" y="5473"/>
                </a:moveTo>
                <a:lnTo>
                  <a:pt x="277037" y="5473"/>
                </a:lnTo>
                <a:lnTo>
                  <a:pt x="416797" y="63498"/>
                </a:lnTo>
                <a:lnTo>
                  <a:pt x="418150" y="63498"/>
                </a:lnTo>
                <a:lnTo>
                  <a:pt x="550938" y="8318"/>
                </a:lnTo>
                <a:lnTo>
                  <a:pt x="810185" y="8305"/>
                </a:lnTo>
                <a:lnTo>
                  <a:pt x="816844" y="5473"/>
                </a:lnTo>
                <a:close/>
              </a:path>
              <a:path w="6870700" h="63500">
                <a:moveTo>
                  <a:pt x="810155" y="8318"/>
                </a:moveTo>
                <a:lnTo>
                  <a:pt x="550938" y="8318"/>
                </a:lnTo>
                <a:lnTo>
                  <a:pt x="680042" y="63498"/>
                </a:lnTo>
                <a:lnTo>
                  <a:pt x="680407" y="63498"/>
                </a:lnTo>
                <a:lnTo>
                  <a:pt x="810155" y="8318"/>
                </a:lnTo>
                <a:close/>
              </a:path>
              <a:path w="6870700" h="63500">
                <a:moveTo>
                  <a:pt x="1098376" y="5346"/>
                </a:moveTo>
                <a:lnTo>
                  <a:pt x="817143" y="5346"/>
                </a:lnTo>
                <a:lnTo>
                  <a:pt x="957215" y="63498"/>
                </a:lnTo>
                <a:lnTo>
                  <a:pt x="958628" y="63498"/>
                </a:lnTo>
                <a:lnTo>
                  <a:pt x="1098376" y="5346"/>
                </a:lnTo>
                <a:close/>
              </a:path>
              <a:path w="6870700" h="63500">
                <a:moveTo>
                  <a:pt x="1372232" y="5232"/>
                </a:moveTo>
                <a:lnTo>
                  <a:pt x="1098651" y="5232"/>
                </a:lnTo>
                <a:lnTo>
                  <a:pt x="1234846" y="63498"/>
                </a:lnTo>
                <a:lnTo>
                  <a:pt x="1235330" y="63498"/>
                </a:lnTo>
                <a:lnTo>
                  <a:pt x="1372232" y="5232"/>
                </a:lnTo>
                <a:close/>
              </a:path>
              <a:path w="6870700" h="63500">
                <a:moveTo>
                  <a:pt x="2488996" y="5372"/>
                </a:moveTo>
                <a:lnTo>
                  <a:pt x="1653032" y="5372"/>
                </a:lnTo>
                <a:lnTo>
                  <a:pt x="1793071" y="63498"/>
                </a:lnTo>
                <a:lnTo>
                  <a:pt x="1794423" y="63498"/>
                </a:lnTo>
                <a:lnTo>
                  <a:pt x="1934032" y="5435"/>
                </a:lnTo>
                <a:lnTo>
                  <a:pt x="2488843" y="5435"/>
                </a:lnTo>
                <a:lnTo>
                  <a:pt x="2488996" y="5372"/>
                </a:lnTo>
                <a:close/>
              </a:path>
              <a:path w="6870700" h="63500">
                <a:moveTo>
                  <a:pt x="2488843" y="5435"/>
                </a:moveTo>
                <a:lnTo>
                  <a:pt x="1934032" y="5435"/>
                </a:lnTo>
                <a:lnTo>
                  <a:pt x="2074171" y="63498"/>
                </a:lnTo>
                <a:lnTo>
                  <a:pt x="2075524" y="63498"/>
                </a:lnTo>
                <a:lnTo>
                  <a:pt x="2211476" y="6883"/>
                </a:lnTo>
                <a:lnTo>
                  <a:pt x="2485363" y="6883"/>
                </a:lnTo>
                <a:lnTo>
                  <a:pt x="2488843" y="5435"/>
                </a:lnTo>
                <a:close/>
              </a:path>
              <a:path w="6870700" h="63500">
                <a:moveTo>
                  <a:pt x="2485363" y="6883"/>
                </a:moveTo>
                <a:lnTo>
                  <a:pt x="2211476" y="6883"/>
                </a:lnTo>
                <a:lnTo>
                  <a:pt x="2347908" y="63498"/>
                </a:lnTo>
                <a:lnTo>
                  <a:pt x="2349260" y="63498"/>
                </a:lnTo>
                <a:lnTo>
                  <a:pt x="2485363" y="6883"/>
                </a:lnTo>
                <a:close/>
              </a:path>
              <a:path w="6870700" h="63500">
                <a:moveTo>
                  <a:pt x="4132104" y="5245"/>
                </a:moveTo>
                <a:lnTo>
                  <a:pt x="2489301" y="5245"/>
                </a:lnTo>
                <a:lnTo>
                  <a:pt x="2625496" y="63498"/>
                </a:lnTo>
                <a:lnTo>
                  <a:pt x="2626335" y="63498"/>
                </a:lnTo>
                <a:lnTo>
                  <a:pt x="2762504" y="5295"/>
                </a:lnTo>
                <a:lnTo>
                  <a:pt x="4131982" y="5295"/>
                </a:lnTo>
                <a:close/>
              </a:path>
              <a:path w="6870700" h="63500">
                <a:moveTo>
                  <a:pt x="3310902" y="5295"/>
                </a:moveTo>
                <a:lnTo>
                  <a:pt x="2762504" y="5295"/>
                </a:lnTo>
                <a:lnTo>
                  <a:pt x="2902627" y="63498"/>
                </a:lnTo>
                <a:lnTo>
                  <a:pt x="2904040" y="63498"/>
                </a:lnTo>
                <a:lnTo>
                  <a:pt x="3036392" y="8496"/>
                </a:lnTo>
                <a:lnTo>
                  <a:pt x="3303173" y="8496"/>
                </a:lnTo>
                <a:lnTo>
                  <a:pt x="3310902" y="5295"/>
                </a:lnTo>
                <a:close/>
              </a:path>
              <a:path w="6870700" h="63500">
                <a:moveTo>
                  <a:pt x="3303173" y="8496"/>
                </a:moveTo>
                <a:lnTo>
                  <a:pt x="3036392" y="8496"/>
                </a:lnTo>
                <a:lnTo>
                  <a:pt x="3169473" y="63498"/>
                </a:lnTo>
                <a:lnTo>
                  <a:pt x="3170340" y="63498"/>
                </a:lnTo>
                <a:lnTo>
                  <a:pt x="3303173" y="8496"/>
                </a:lnTo>
                <a:close/>
              </a:path>
              <a:path w="6870700" h="63500">
                <a:moveTo>
                  <a:pt x="3583851" y="5295"/>
                </a:moveTo>
                <a:lnTo>
                  <a:pt x="3310902" y="5295"/>
                </a:lnTo>
                <a:lnTo>
                  <a:pt x="3446940" y="63498"/>
                </a:lnTo>
                <a:lnTo>
                  <a:pt x="3447838" y="63498"/>
                </a:lnTo>
                <a:lnTo>
                  <a:pt x="3583851" y="5295"/>
                </a:lnTo>
                <a:close/>
              </a:path>
              <a:path w="6870700" h="63500">
                <a:moveTo>
                  <a:pt x="4131982" y="5295"/>
                </a:moveTo>
                <a:lnTo>
                  <a:pt x="3583851" y="5295"/>
                </a:lnTo>
                <a:lnTo>
                  <a:pt x="3724078" y="63498"/>
                </a:lnTo>
                <a:lnTo>
                  <a:pt x="3725310" y="63498"/>
                </a:lnTo>
                <a:lnTo>
                  <a:pt x="3858005" y="8496"/>
                </a:lnTo>
                <a:lnTo>
                  <a:pt x="4124291" y="8496"/>
                </a:lnTo>
                <a:lnTo>
                  <a:pt x="4131982" y="5295"/>
                </a:lnTo>
                <a:close/>
              </a:path>
              <a:path w="6870700" h="63500">
                <a:moveTo>
                  <a:pt x="4124291" y="8496"/>
                </a:moveTo>
                <a:lnTo>
                  <a:pt x="3858005" y="8496"/>
                </a:lnTo>
                <a:lnTo>
                  <a:pt x="3990809" y="63498"/>
                </a:lnTo>
                <a:lnTo>
                  <a:pt x="3992102" y="63498"/>
                </a:lnTo>
                <a:lnTo>
                  <a:pt x="4124291" y="8496"/>
                </a:lnTo>
                <a:close/>
              </a:path>
              <a:path w="6870700" h="63500">
                <a:moveTo>
                  <a:pt x="6870700" y="5232"/>
                </a:moveTo>
                <a:lnTo>
                  <a:pt x="4132135" y="5232"/>
                </a:lnTo>
                <a:lnTo>
                  <a:pt x="4268304" y="63498"/>
                </a:lnTo>
                <a:lnTo>
                  <a:pt x="4269143" y="63498"/>
                </a:lnTo>
                <a:lnTo>
                  <a:pt x="4405236" y="5334"/>
                </a:lnTo>
                <a:lnTo>
                  <a:pt x="5241584" y="5334"/>
                </a:lnTo>
                <a:lnTo>
                  <a:pt x="5241798" y="5245"/>
                </a:lnTo>
                <a:lnTo>
                  <a:pt x="6870700" y="5245"/>
                </a:lnTo>
                <a:close/>
              </a:path>
              <a:path w="6870700" h="63500">
                <a:moveTo>
                  <a:pt x="5241584" y="5334"/>
                </a:moveTo>
                <a:lnTo>
                  <a:pt x="4405236" y="5333"/>
                </a:lnTo>
                <a:lnTo>
                  <a:pt x="4545746" y="63498"/>
                </a:lnTo>
                <a:lnTo>
                  <a:pt x="4546917" y="63498"/>
                </a:lnTo>
                <a:lnTo>
                  <a:pt x="4683036" y="6883"/>
                </a:lnTo>
                <a:lnTo>
                  <a:pt x="4956834" y="6883"/>
                </a:lnTo>
                <a:lnTo>
                  <a:pt x="4960315" y="5435"/>
                </a:lnTo>
                <a:lnTo>
                  <a:pt x="5241340" y="5435"/>
                </a:lnTo>
                <a:lnTo>
                  <a:pt x="5241584" y="5334"/>
                </a:lnTo>
                <a:close/>
              </a:path>
              <a:path w="6870700" h="63500">
                <a:moveTo>
                  <a:pt x="4956834" y="6883"/>
                </a:moveTo>
                <a:lnTo>
                  <a:pt x="4683036" y="6883"/>
                </a:lnTo>
                <a:lnTo>
                  <a:pt x="4819255" y="63498"/>
                </a:lnTo>
                <a:lnTo>
                  <a:pt x="4820729" y="63498"/>
                </a:lnTo>
                <a:lnTo>
                  <a:pt x="4956834" y="6883"/>
                </a:lnTo>
                <a:close/>
              </a:path>
              <a:path w="6870700" h="63500">
                <a:moveTo>
                  <a:pt x="5241340" y="5435"/>
                </a:moveTo>
                <a:lnTo>
                  <a:pt x="4960315" y="5435"/>
                </a:lnTo>
                <a:lnTo>
                  <a:pt x="5100515" y="63498"/>
                </a:lnTo>
                <a:lnTo>
                  <a:pt x="5101747" y="63498"/>
                </a:lnTo>
                <a:lnTo>
                  <a:pt x="5241340" y="5435"/>
                </a:lnTo>
                <a:close/>
              </a:path>
              <a:path w="6870700" h="63500">
                <a:moveTo>
                  <a:pt x="6870700" y="5245"/>
                </a:moveTo>
                <a:lnTo>
                  <a:pt x="5241798" y="5245"/>
                </a:lnTo>
                <a:lnTo>
                  <a:pt x="5377958" y="63498"/>
                </a:lnTo>
                <a:lnTo>
                  <a:pt x="5378915" y="63498"/>
                </a:lnTo>
                <a:lnTo>
                  <a:pt x="5507774" y="8369"/>
                </a:lnTo>
                <a:lnTo>
                  <a:pt x="5774682" y="8369"/>
                </a:lnTo>
                <a:lnTo>
                  <a:pt x="5781586" y="5499"/>
                </a:lnTo>
                <a:lnTo>
                  <a:pt x="6062681" y="5499"/>
                </a:lnTo>
                <a:lnTo>
                  <a:pt x="6063170" y="5295"/>
                </a:lnTo>
                <a:lnTo>
                  <a:pt x="6870700" y="5295"/>
                </a:lnTo>
                <a:close/>
              </a:path>
              <a:path w="6870700" h="63500">
                <a:moveTo>
                  <a:pt x="5774682" y="8369"/>
                </a:moveTo>
                <a:lnTo>
                  <a:pt x="5507774" y="8369"/>
                </a:lnTo>
                <a:lnTo>
                  <a:pt x="5640794" y="63498"/>
                </a:lnTo>
                <a:lnTo>
                  <a:pt x="5642086" y="63498"/>
                </a:lnTo>
                <a:lnTo>
                  <a:pt x="5774682" y="8369"/>
                </a:lnTo>
                <a:close/>
              </a:path>
              <a:path w="6870700" h="63500">
                <a:moveTo>
                  <a:pt x="6062681" y="5499"/>
                </a:moveTo>
                <a:lnTo>
                  <a:pt x="5781586" y="5499"/>
                </a:lnTo>
                <a:lnTo>
                  <a:pt x="5922004" y="63498"/>
                </a:lnTo>
                <a:lnTo>
                  <a:pt x="5923054" y="63498"/>
                </a:lnTo>
                <a:lnTo>
                  <a:pt x="6062681" y="5499"/>
                </a:lnTo>
                <a:close/>
              </a:path>
              <a:path w="6870700" h="63500">
                <a:moveTo>
                  <a:pt x="6595668" y="5295"/>
                </a:moveTo>
                <a:lnTo>
                  <a:pt x="6063170" y="5295"/>
                </a:lnTo>
                <a:lnTo>
                  <a:pt x="6199509" y="63498"/>
                </a:lnTo>
                <a:lnTo>
                  <a:pt x="6199755" y="63498"/>
                </a:lnTo>
                <a:lnTo>
                  <a:pt x="6329553" y="8305"/>
                </a:lnTo>
                <a:lnTo>
                  <a:pt x="6588637" y="8305"/>
                </a:lnTo>
                <a:lnTo>
                  <a:pt x="6595668" y="5295"/>
                </a:lnTo>
                <a:close/>
              </a:path>
              <a:path w="6870700" h="63500">
                <a:moveTo>
                  <a:pt x="6588637" y="8305"/>
                </a:moveTo>
                <a:lnTo>
                  <a:pt x="6329553" y="8305"/>
                </a:lnTo>
                <a:lnTo>
                  <a:pt x="6458930" y="63498"/>
                </a:lnTo>
                <a:lnTo>
                  <a:pt x="6459710" y="63498"/>
                </a:lnTo>
                <a:lnTo>
                  <a:pt x="6588637" y="8305"/>
                </a:lnTo>
                <a:close/>
              </a:path>
              <a:path w="6870700" h="63500">
                <a:moveTo>
                  <a:pt x="6870700" y="5295"/>
                </a:moveTo>
                <a:lnTo>
                  <a:pt x="6595668" y="5295"/>
                </a:lnTo>
                <a:lnTo>
                  <a:pt x="6735971" y="63498"/>
                </a:lnTo>
                <a:lnTo>
                  <a:pt x="6737204" y="63498"/>
                </a:lnTo>
                <a:lnTo>
                  <a:pt x="6870700" y="8126"/>
                </a:lnTo>
                <a:lnTo>
                  <a:pt x="6870700" y="5295"/>
                </a:lnTo>
                <a:close/>
              </a:path>
              <a:path w="6870700" h="63500">
                <a:moveTo>
                  <a:pt x="6870700" y="3771"/>
                </a:moveTo>
                <a:lnTo>
                  <a:pt x="1375664" y="3771"/>
                </a:lnTo>
                <a:lnTo>
                  <a:pt x="1516227" y="63461"/>
                </a:lnTo>
                <a:lnTo>
                  <a:pt x="1653032" y="5372"/>
                </a:lnTo>
                <a:lnTo>
                  <a:pt x="2488996" y="5372"/>
                </a:lnTo>
                <a:lnTo>
                  <a:pt x="2489301" y="5245"/>
                </a:lnTo>
                <a:lnTo>
                  <a:pt x="4132135" y="5232"/>
                </a:lnTo>
                <a:lnTo>
                  <a:pt x="6870700" y="5232"/>
                </a:lnTo>
                <a:lnTo>
                  <a:pt x="6870700" y="3771"/>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graphicFrame>
        <p:nvGraphicFramePr>
          <p:cNvPr id="6" name="Chart 5">
            <a:extLst>
              <a:ext uri="{FF2B5EF4-FFF2-40B4-BE49-F238E27FC236}">
                <a16:creationId xmlns:a16="http://schemas.microsoft.com/office/drawing/2014/main" id="{C4634582-FE6E-75E3-4711-5C96F773B500}"/>
              </a:ext>
            </a:extLst>
          </p:cNvPr>
          <p:cNvGraphicFramePr>
            <a:graphicFrameLocks/>
          </p:cNvGraphicFramePr>
          <p:nvPr>
            <p:extLst>
              <p:ext uri="{D42A27DB-BD31-4B8C-83A1-F6EECF244321}">
                <p14:modId xmlns:p14="http://schemas.microsoft.com/office/powerpoint/2010/main" val="2456032345"/>
              </p:ext>
            </p:extLst>
          </p:nvPr>
        </p:nvGraphicFramePr>
        <p:xfrm>
          <a:off x="2452461" y="-490718"/>
          <a:ext cx="9739539" cy="802231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7">
            <a:extLst>
              <a:ext uri="{FF2B5EF4-FFF2-40B4-BE49-F238E27FC236}">
                <a16:creationId xmlns:a16="http://schemas.microsoft.com/office/drawing/2014/main" id="{4A0AFFA3-8816-8879-6C51-D3EC78F85806}"/>
              </a:ext>
            </a:extLst>
          </p:cNvPr>
          <p:cNvSpPr txBox="1"/>
          <p:nvPr/>
        </p:nvSpPr>
        <p:spPr>
          <a:xfrm>
            <a:off x="0" y="1317130"/>
            <a:ext cx="2322503" cy="6124754"/>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2800" dirty="0"/>
              <a:t>Low carbon fuels and energy requirements and transport system improvement most prominent in the regional NDCs</a:t>
            </a:r>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p:txBody>
      </p:sp>
    </p:spTree>
    <p:extLst>
      <p:ext uri="{BB962C8B-B14F-4D97-AF65-F5344CB8AC3E}">
        <p14:creationId xmlns:p14="http://schemas.microsoft.com/office/powerpoint/2010/main" val="1634356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295" y="78334"/>
            <a:ext cx="11715750" cy="494366"/>
          </a:xfrm>
          <a:prstGeom prst="rect">
            <a:avLst/>
          </a:prstGeom>
        </p:spPr>
        <p:txBody>
          <a:bodyPr vert="horz" wrap="square" lIns="0" tIns="9525" rIns="0" bIns="0" rtlCol="0">
            <a:spAutoFit/>
          </a:bodyPr>
          <a:lstStyle/>
          <a:p>
            <a:pPr marL="9525">
              <a:spcBef>
                <a:spcPts val="75"/>
              </a:spcBef>
            </a:pPr>
            <a:r>
              <a:rPr lang="en-AU" dirty="0">
                <a:solidFill>
                  <a:srgbClr val="11A0C0"/>
                </a:solidFill>
              </a:rPr>
              <a:t>NDC Analysis - Transport Emissions Mitigation Category </a:t>
            </a:r>
            <a:endParaRPr lang="en-AU" spc="-8" dirty="0">
              <a:solidFill>
                <a:srgbClr val="1D426B"/>
              </a:solidFill>
            </a:endParaRPr>
          </a:p>
        </p:txBody>
      </p:sp>
      <p:sp>
        <p:nvSpPr>
          <p:cNvPr id="3" name="object 3"/>
          <p:cNvSpPr/>
          <p:nvPr/>
        </p:nvSpPr>
        <p:spPr>
          <a:xfrm>
            <a:off x="476250" y="942976"/>
            <a:ext cx="5153025" cy="47625"/>
          </a:xfrm>
          <a:custGeom>
            <a:avLst/>
            <a:gdLst/>
            <a:ahLst/>
            <a:cxnLst/>
            <a:rect l="l" t="t" r="r" b="b"/>
            <a:pathLst>
              <a:path w="6870700" h="63500">
                <a:moveTo>
                  <a:pt x="0" y="0"/>
                </a:moveTo>
                <a:lnTo>
                  <a:pt x="17065" y="8369"/>
                </a:lnTo>
                <a:lnTo>
                  <a:pt x="50195" y="24399"/>
                </a:lnTo>
                <a:lnTo>
                  <a:pt x="94806" y="45369"/>
                </a:lnTo>
                <a:lnTo>
                  <a:pt x="135817" y="63498"/>
                </a:lnTo>
                <a:lnTo>
                  <a:pt x="136834" y="63498"/>
                </a:lnTo>
                <a:lnTo>
                  <a:pt x="277037" y="5473"/>
                </a:lnTo>
                <a:lnTo>
                  <a:pt x="816844" y="5473"/>
                </a:lnTo>
                <a:lnTo>
                  <a:pt x="817143" y="5346"/>
                </a:lnTo>
                <a:lnTo>
                  <a:pt x="1098376" y="5346"/>
                </a:lnTo>
                <a:lnTo>
                  <a:pt x="1098651" y="5232"/>
                </a:lnTo>
                <a:lnTo>
                  <a:pt x="1372232" y="5232"/>
                </a:lnTo>
                <a:lnTo>
                  <a:pt x="1375664" y="3771"/>
                </a:lnTo>
                <a:lnTo>
                  <a:pt x="6870700" y="3771"/>
                </a:lnTo>
                <a:lnTo>
                  <a:pt x="6870700" y="42"/>
                </a:lnTo>
                <a:lnTo>
                  <a:pt x="0" y="0"/>
                </a:lnTo>
                <a:close/>
              </a:path>
              <a:path w="6870700" h="63500">
                <a:moveTo>
                  <a:pt x="816844" y="5473"/>
                </a:moveTo>
                <a:lnTo>
                  <a:pt x="277037" y="5473"/>
                </a:lnTo>
                <a:lnTo>
                  <a:pt x="416797" y="63498"/>
                </a:lnTo>
                <a:lnTo>
                  <a:pt x="418150" y="63498"/>
                </a:lnTo>
                <a:lnTo>
                  <a:pt x="550938" y="8318"/>
                </a:lnTo>
                <a:lnTo>
                  <a:pt x="810185" y="8305"/>
                </a:lnTo>
                <a:lnTo>
                  <a:pt x="816844" y="5473"/>
                </a:lnTo>
                <a:close/>
              </a:path>
              <a:path w="6870700" h="63500">
                <a:moveTo>
                  <a:pt x="810155" y="8318"/>
                </a:moveTo>
                <a:lnTo>
                  <a:pt x="550938" y="8318"/>
                </a:lnTo>
                <a:lnTo>
                  <a:pt x="680042" y="63498"/>
                </a:lnTo>
                <a:lnTo>
                  <a:pt x="680407" y="63498"/>
                </a:lnTo>
                <a:lnTo>
                  <a:pt x="810155" y="8318"/>
                </a:lnTo>
                <a:close/>
              </a:path>
              <a:path w="6870700" h="63500">
                <a:moveTo>
                  <a:pt x="1098376" y="5346"/>
                </a:moveTo>
                <a:lnTo>
                  <a:pt x="817143" y="5346"/>
                </a:lnTo>
                <a:lnTo>
                  <a:pt x="957215" y="63498"/>
                </a:lnTo>
                <a:lnTo>
                  <a:pt x="958628" y="63498"/>
                </a:lnTo>
                <a:lnTo>
                  <a:pt x="1098376" y="5346"/>
                </a:lnTo>
                <a:close/>
              </a:path>
              <a:path w="6870700" h="63500">
                <a:moveTo>
                  <a:pt x="1372232" y="5232"/>
                </a:moveTo>
                <a:lnTo>
                  <a:pt x="1098651" y="5232"/>
                </a:lnTo>
                <a:lnTo>
                  <a:pt x="1234846" y="63498"/>
                </a:lnTo>
                <a:lnTo>
                  <a:pt x="1235330" y="63498"/>
                </a:lnTo>
                <a:lnTo>
                  <a:pt x="1372232" y="5232"/>
                </a:lnTo>
                <a:close/>
              </a:path>
              <a:path w="6870700" h="63500">
                <a:moveTo>
                  <a:pt x="2488996" y="5372"/>
                </a:moveTo>
                <a:lnTo>
                  <a:pt x="1653032" y="5372"/>
                </a:lnTo>
                <a:lnTo>
                  <a:pt x="1793071" y="63498"/>
                </a:lnTo>
                <a:lnTo>
                  <a:pt x="1794423" y="63498"/>
                </a:lnTo>
                <a:lnTo>
                  <a:pt x="1934032" y="5435"/>
                </a:lnTo>
                <a:lnTo>
                  <a:pt x="2488843" y="5435"/>
                </a:lnTo>
                <a:lnTo>
                  <a:pt x="2488996" y="5372"/>
                </a:lnTo>
                <a:close/>
              </a:path>
              <a:path w="6870700" h="63500">
                <a:moveTo>
                  <a:pt x="2488843" y="5435"/>
                </a:moveTo>
                <a:lnTo>
                  <a:pt x="1934032" y="5435"/>
                </a:lnTo>
                <a:lnTo>
                  <a:pt x="2074171" y="63498"/>
                </a:lnTo>
                <a:lnTo>
                  <a:pt x="2075524" y="63498"/>
                </a:lnTo>
                <a:lnTo>
                  <a:pt x="2211476" y="6883"/>
                </a:lnTo>
                <a:lnTo>
                  <a:pt x="2485363" y="6883"/>
                </a:lnTo>
                <a:lnTo>
                  <a:pt x="2488843" y="5435"/>
                </a:lnTo>
                <a:close/>
              </a:path>
              <a:path w="6870700" h="63500">
                <a:moveTo>
                  <a:pt x="2485363" y="6883"/>
                </a:moveTo>
                <a:lnTo>
                  <a:pt x="2211476" y="6883"/>
                </a:lnTo>
                <a:lnTo>
                  <a:pt x="2347908" y="63498"/>
                </a:lnTo>
                <a:lnTo>
                  <a:pt x="2349260" y="63498"/>
                </a:lnTo>
                <a:lnTo>
                  <a:pt x="2485363" y="6883"/>
                </a:lnTo>
                <a:close/>
              </a:path>
              <a:path w="6870700" h="63500">
                <a:moveTo>
                  <a:pt x="4132104" y="5245"/>
                </a:moveTo>
                <a:lnTo>
                  <a:pt x="2489301" y="5245"/>
                </a:lnTo>
                <a:lnTo>
                  <a:pt x="2625496" y="63498"/>
                </a:lnTo>
                <a:lnTo>
                  <a:pt x="2626335" y="63498"/>
                </a:lnTo>
                <a:lnTo>
                  <a:pt x="2762504" y="5295"/>
                </a:lnTo>
                <a:lnTo>
                  <a:pt x="4131982" y="5295"/>
                </a:lnTo>
                <a:close/>
              </a:path>
              <a:path w="6870700" h="63500">
                <a:moveTo>
                  <a:pt x="3310902" y="5295"/>
                </a:moveTo>
                <a:lnTo>
                  <a:pt x="2762504" y="5295"/>
                </a:lnTo>
                <a:lnTo>
                  <a:pt x="2902627" y="63498"/>
                </a:lnTo>
                <a:lnTo>
                  <a:pt x="2904040" y="63498"/>
                </a:lnTo>
                <a:lnTo>
                  <a:pt x="3036392" y="8496"/>
                </a:lnTo>
                <a:lnTo>
                  <a:pt x="3303173" y="8496"/>
                </a:lnTo>
                <a:lnTo>
                  <a:pt x="3310902" y="5295"/>
                </a:lnTo>
                <a:close/>
              </a:path>
              <a:path w="6870700" h="63500">
                <a:moveTo>
                  <a:pt x="3303173" y="8496"/>
                </a:moveTo>
                <a:lnTo>
                  <a:pt x="3036392" y="8496"/>
                </a:lnTo>
                <a:lnTo>
                  <a:pt x="3169473" y="63498"/>
                </a:lnTo>
                <a:lnTo>
                  <a:pt x="3170340" y="63498"/>
                </a:lnTo>
                <a:lnTo>
                  <a:pt x="3303173" y="8496"/>
                </a:lnTo>
                <a:close/>
              </a:path>
              <a:path w="6870700" h="63500">
                <a:moveTo>
                  <a:pt x="3583851" y="5295"/>
                </a:moveTo>
                <a:lnTo>
                  <a:pt x="3310902" y="5295"/>
                </a:lnTo>
                <a:lnTo>
                  <a:pt x="3446940" y="63498"/>
                </a:lnTo>
                <a:lnTo>
                  <a:pt x="3447838" y="63498"/>
                </a:lnTo>
                <a:lnTo>
                  <a:pt x="3583851" y="5295"/>
                </a:lnTo>
                <a:close/>
              </a:path>
              <a:path w="6870700" h="63500">
                <a:moveTo>
                  <a:pt x="4131982" y="5295"/>
                </a:moveTo>
                <a:lnTo>
                  <a:pt x="3583851" y="5295"/>
                </a:lnTo>
                <a:lnTo>
                  <a:pt x="3724078" y="63498"/>
                </a:lnTo>
                <a:lnTo>
                  <a:pt x="3725310" y="63498"/>
                </a:lnTo>
                <a:lnTo>
                  <a:pt x="3858005" y="8496"/>
                </a:lnTo>
                <a:lnTo>
                  <a:pt x="4124291" y="8496"/>
                </a:lnTo>
                <a:lnTo>
                  <a:pt x="4131982" y="5295"/>
                </a:lnTo>
                <a:close/>
              </a:path>
              <a:path w="6870700" h="63500">
                <a:moveTo>
                  <a:pt x="4124291" y="8496"/>
                </a:moveTo>
                <a:lnTo>
                  <a:pt x="3858005" y="8496"/>
                </a:lnTo>
                <a:lnTo>
                  <a:pt x="3990809" y="63498"/>
                </a:lnTo>
                <a:lnTo>
                  <a:pt x="3992102" y="63498"/>
                </a:lnTo>
                <a:lnTo>
                  <a:pt x="4124291" y="8496"/>
                </a:lnTo>
                <a:close/>
              </a:path>
              <a:path w="6870700" h="63500">
                <a:moveTo>
                  <a:pt x="6870700" y="5232"/>
                </a:moveTo>
                <a:lnTo>
                  <a:pt x="4132135" y="5232"/>
                </a:lnTo>
                <a:lnTo>
                  <a:pt x="4268304" y="63498"/>
                </a:lnTo>
                <a:lnTo>
                  <a:pt x="4269143" y="63498"/>
                </a:lnTo>
                <a:lnTo>
                  <a:pt x="4405236" y="5334"/>
                </a:lnTo>
                <a:lnTo>
                  <a:pt x="5241584" y="5334"/>
                </a:lnTo>
                <a:lnTo>
                  <a:pt x="5241798" y="5245"/>
                </a:lnTo>
                <a:lnTo>
                  <a:pt x="6870700" y="5245"/>
                </a:lnTo>
                <a:close/>
              </a:path>
              <a:path w="6870700" h="63500">
                <a:moveTo>
                  <a:pt x="5241584" y="5334"/>
                </a:moveTo>
                <a:lnTo>
                  <a:pt x="4405236" y="5333"/>
                </a:lnTo>
                <a:lnTo>
                  <a:pt x="4545746" y="63498"/>
                </a:lnTo>
                <a:lnTo>
                  <a:pt x="4546917" y="63498"/>
                </a:lnTo>
                <a:lnTo>
                  <a:pt x="4683036" y="6883"/>
                </a:lnTo>
                <a:lnTo>
                  <a:pt x="4956834" y="6883"/>
                </a:lnTo>
                <a:lnTo>
                  <a:pt x="4960315" y="5435"/>
                </a:lnTo>
                <a:lnTo>
                  <a:pt x="5241340" y="5435"/>
                </a:lnTo>
                <a:lnTo>
                  <a:pt x="5241584" y="5334"/>
                </a:lnTo>
                <a:close/>
              </a:path>
              <a:path w="6870700" h="63500">
                <a:moveTo>
                  <a:pt x="4956834" y="6883"/>
                </a:moveTo>
                <a:lnTo>
                  <a:pt x="4683036" y="6883"/>
                </a:lnTo>
                <a:lnTo>
                  <a:pt x="4819255" y="63498"/>
                </a:lnTo>
                <a:lnTo>
                  <a:pt x="4820729" y="63498"/>
                </a:lnTo>
                <a:lnTo>
                  <a:pt x="4956834" y="6883"/>
                </a:lnTo>
                <a:close/>
              </a:path>
              <a:path w="6870700" h="63500">
                <a:moveTo>
                  <a:pt x="5241340" y="5435"/>
                </a:moveTo>
                <a:lnTo>
                  <a:pt x="4960315" y="5435"/>
                </a:lnTo>
                <a:lnTo>
                  <a:pt x="5100515" y="63498"/>
                </a:lnTo>
                <a:lnTo>
                  <a:pt x="5101747" y="63498"/>
                </a:lnTo>
                <a:lnTo>
                  <a:pt x="5241340" y="5435"/>
                </a:lnTo>
                <a:close/>
              </a:path>
              <a:path w="6870700" h="63500">
                <a:moveTo>
                  <a:pt x="6870700" y="5245"/>
                </a:moveTo>
                <a:lnTo>
                  <a:pt x="5241798" y="5245"/>
                </a:lnTo>
                <a:lnTo>
                  <a:pt x="5377958" y="63498"/>
                </a:lnTo>
                <a:lnTo>
                  <a:pt x="5378915" y="63498"/>
                </a:lnTo>
                <a:lnTo>
                  <a:pt x="5507774" y="8369"/>
                </a:lnTo>
                <a:lnTo>
                  <a:pt x="5774682" y="8369"/>
                </a:lnTo>
                <a:lnTo>
                  <a:pt x="5781586" y="5499"/>
                </a:lnTo>
                <a:lnTo>
                  <a:pt x="6062681" y="5499"/>
                </a:lnTo>
                <a:lnTo>
                  <a:pt x="6063170" y="5295"/>
                </a:lnTo>
                <a:lnTo>
                  <a:pt x="6870700" y="5295"/>
                </a:lnTo>
                <a:close/>
              </a:path>
              <a:path w="6870700" h="63500">
                <a:moveTo>
                  <a:pt x="5774682" y="8369"/>
                </a:moveTo>
                <a:lnTo>
                  <a:pt x="5507774" y="8369"/>
                </a:lnTo>
                <a:lnTo>
                  <a:pt x="5640794" y="63498"/>
                </a:lnTo>
                <a:lnTo>
                  <a:pt x="5642086" y="63498"/>
                </a:lnTo>
                <a:lnTo>
                  <a:pt x="5774682" y="8369"/>
                </a:lnTo>
                <a:close/>
              </a:path>
              <a:path w="6870700" h="63500">
                <a:moveTo>
                  <a:pt x="6062681" y="5499"/>
                </a:moveTo>
                <a:lnTo>
                  <a:pt x="5781586" y="5499"/>
                </a:lnTo>
                <a:lnTo>
                  <a:pt x="5922004" y="63498"/>
                </a:lnTo>
                <a:lnTo>
                  <a:pt x="5923054" y="63498"/>
                </a:lnTo>
                <a:lnTo>
                  <a:pt x="6062681" y="5499"/>
                </a:lnTo>
                <a:close/>
              </a:path>
              <a:path w="6870700" h="63500">
                <a:moveTo>
                  <a:pt x="6595668" y="5295"/>
                </a:moveTo>
                <a:lnTo>
                  <a:pt x="6063170" y="5295"/>
                </a:lnTo>
                <a:lnTo>
                  <a:pt x="6199509" y="63498"/>
                </a:lnTo>
                <a:lnTo>
                  <a:pt x="6199755" y="63498"/>
                </a:lnTo>
                <a:lnTo>
                  <a:pt x="6329553" y="8305"/>
                </a:lnTo>
                <a:lnTo>
                  <a:pt x="6588637" y="8305"/>
                </a:lnTo>
                <a:lnTo>
                  <a:pt x="6595668" y="5295"/>
                </a:lnTo>
                <a:close/>
              </a:path>
              <a:path w="6870700" h="63500">
                <a:moveTo>
                  <a:pt x="6588637" y="8305"/>
                </a:moveTo>
                <a:lnTo>
                  <a:pt x="6329553" y="8305"/>
                </a:lnTo>
                <a:lnTo>
                  <a:pt x="6458930" y="63498"/>
                </a:lnTo>
                <a:lnTo>
                  <a:pt x="6459710" y="63498"/>
                </a:lnTo>
                <a:lnTo>
                  <a:pt x="6588637" y="8305"/>
                </a:lnTo>
                <a:close/>
              </a:path>
              <a:path w="6870700" h="63500">
                <a:moveTo>
                  <a:pt x="6870700" y="5295"/>
                </a:moveTo>
                <a:lnTo>
                  <a:pt x="6595668" y="5295"/>
                </a:lnTo>
                <a:lnTo>
                  <a:pt x="6735971" y="63498"/>
                </a:lnTo>
                <a:lnTo>
                  <a:pt x="6737204" y="63498"/>
                </a:lnTo>
                <a:lnTo>
                  <a:pt x="6870700" y="8126"/>
                </a:lnTo>
                <a:lnTo>
                  <a:pt x="6870700" y="5295"/>
                </a:lnTo>
                <a:close/>
              </a:path>
              <a:path w="6870700" h="63500">
                <a:moveTo>
                  <a:pt x="6870700" y="3771"/>
                </a:moveTo>
                <a:lnTo>
                  <a:pt x="1375664" y="3771"/>
                </a:lnTo>
                <a:lnTo>
                  <a:pt x="1516227" y="63461"/>
                </a:lnTo>
                <a:lnTo>
                  <a:pt x="1653032" y="5372"/>
                </a:lnTo>
                <a:lnTo>
                  <a:pt x="2488996" y="5372"/>
                </a:lnTo>
                <a:lnTo>
                  <a:pt x="2489301" y="5245"/>
                </a:lnTo>
                <a:lnTo>
                  <a:pt x="4132135" y="5232"/>
                </a:lnTo>
                <a:lnTo>
                  <a:pt x="6870700" y="5232"/>
                </a:lnTo>
                <a:lnTo>
                  <a:pt x="6870700" y="3771"/>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graphicFrame>
        <p:nvGraphicFramePr>
          <p:cNvPr id="8" name="Chart 7">
            <a:extLst>
              <a:ext uri="{FF2B5EF4-FFF2-40B4-BE49-F238E27FC236}">
                <a16:creationId xmlns:a16="http://schemas.microsoft.com/office/drawing/2014/main" id="{94B2CB19-784F-5B0A-BE42-626CBA68034E}"/>
              </a:ext>
            </a:extLst>
          </p:cNvPr>
          <p:cNvGraphicFramePr>
            <a:graphicFrameLocks/>
          </p:cNvGraphicFramePr>
          <p:nvPr>
            <p:extLst>
              <p:ext uri="{D42A27DB-BD31-4B8C-83A1-F6EECF244321}">
                <p14:modId xmlns:p14="http://schemas.microsoft.com/office/powerpoint/2010/main" val="2996423896"/>
              </p:ext>
            </p:extLst>
          </p:nvPr>
        </p:nvGraphicFramePr>
        <p:xfrm>
          <a:off x="2453097" y="990601"/>
          <a:ext cx="9738903" cy="552680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7">
            <a:extLst>
              <a:ext uri="{FF2B5EF4-FFF2-40B4-BE49-F238E27FC236}">
                <a16:creationId xmlns:a16="http://schemas.microsoft.com/office/drawing/2014/main" id="{F2EB7A82-304F-C235-0E64-029F8786ED95}"/>
              </a:ext>
            </a:extLst>
          </p:cNvPr>
          <p:cNvSpPr txBox="1"/>
          <p:nvPr/>
        </p:nvSpPr>
        <p:spPr>
          <a:xfrm>
            <a:off x="0" y="1360877"/>
            <a:ext cx="2599509" cy="5693866"/>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457200" indent="-457200">
              <a:buFont typeface="Arial" panose="020B0604020202020204" pitchFamily="34" charset="0"/>
              <a:buChar char="•"/>
            </a:pPr>
            <a:r>
              <a:rPr lang="en-AU" sz="2800" dirty="0"/>
              <a:t>Fiji and Tonga have comprehensive mitigation measures</a:t>
            </a:r>
          </a:p>
          <a:p>
            <a:pPr marL="457200" indent="-457200">
              <a:buFont typeface="Arial" panose="020B0604020202020204" pitchFamily="34" charset="0"/>
              <a:buChar char="•"/>
            </a:pPr>
            <a:r>
              <a:rPr lang="en-AU" sz="2800" dirty="0"/>
              <a:t>Low uptake of economic instruments  and shipping improvement</a:t>
            </a:r>
          </a:p>
          <a:p>
            <a:r>
              <a:rPr lang="en-AU" sz="2800" dirty="0"/>
              <a:t> </a:t>
            </a:r>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p:txBody>
      </p:sp>
    </p:spTree>
    <p:extLst>
      <p:ext uri="{BB962C8B-B14F-4D97-AF65-F5344CB8AC3E}">
        <p14:creationId xmlns:p14="http://schemas.microsoft.com/office/powerpoint/2010/main" val="3854288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8000"/>
          </a:xfrm>
          <a:prstGeom prst="rect">
            <a:avLst/>
          </a:prstGeom>
        </p:spPr>
      </p:pic>
      <p:sp>
        <p:nvSpPr>
          <p:cNvPr id="3" name="object 3"/>
          <p:cNvSpPr txBox="1">
            <a:spLocks noGrp="1"/>
          </p:cNvSpPr>
          <p:nvPr>
            <p:ph type="title"/>
          </p:nvPr>
        </p:nvSpPr>
        <p:spPr>
          <a:xfrm>
            <a:off x="309972" y="171069"/>
            <a:ext cx="7109731" cy="494366"/>
          </a:xfrm>
          <a:prstGeom prst="rect">
            <a:avLst/>
          </a:prstGeom>
        </p:spPr>
        <p:txBody>
          <a:bodyPr vert="horz" wrap="square" lIns="0" tIns="9525" rIns="0" bIns="0" rtlCol="0">
            <a:spAutoFit/>
          </a:bodyPr>
          <a:lstStyle/>
          <a:p>
            <a:pPr marL="9525">
              <a:spcBef>
                <a:spcPts val="75"/>
              </a:spcBef>
            </a:pPr>
            <a:r>
              <a:rPr lang="en-AU" spc="-8" dirty="0"/>
              <a:t>NDC Hub Member Countries </a:t>
            </a:r>
            <a:endParaRPr spc="-8" dirty="0"/>
          </a:p>
        </p:txBody>
      </p:sp>
      <p:grpSp>
        <p:nvGrpSpPr>
          <p:cNvPr id="4" name="object 4"/>
          <p:cNvGrpSpPr/>
          <p:nvPr/>
        </p:nvGrpSpPr>
        <p:grpSpPr>
          <a:xfrm>
            <a:off x="0" y="476250"/>
            <a:ext cx="12192000" cy="6381750"/>
            <a:chOff x="0" y="635000"/>
            <a:chExt cx="16256000" cy="8509000"/>
          </a:xfrm>
        </p:grpSpPr>
        <p:sp>
          <p:nvSpPr>
            <p:cNvPr id="5" name="object 5"/>
            <p:cNvSpPr/>
            <p:nvPr/>
          </p:nvSpPr>
          <p:spPr>
            <a:xfrm>
              <a:off x="635000" y="1244601"/>
              <a:ext cx="3302000" cy="64135"/>
            </a:xfrm>
            <a:custGeom>
              <a:avLst/>
              <a:gdLst/>
              <a:ahLst/>
              <a:cxnLst/>
              <a:rect l="l" t="t" r="r" b="b"/>
              <a:pathLst>
                <a:path w="3302000" h="64134">
                  <a:moveTo>
                    <a:pt x="1098376" y="5346"/>
                  </a:moveTo>
                  <a:lnTo>
                    <a:pt x="817143" y="5346"/>
                  </a:lnTo>
                  <a:lnTo>
                    <a:pt x="957922" y="63792"/>
                  </a:lnTo>
                  <a:lnTo>
                    <a:pt x="1098376" y="5346"/>
                  </a:lnTo>
                  <a:close/>
                </a:path>
                <a:path w="3302000" h="64134">
                  <a:moveTo>
                    <a:pt x="3301987" y="5295"/>
                  </a:moveTo>
                  <a:lnTo>
                    <a:pt x="2762504" y="5295"/>
                  </a:lnTo>
                  <a:lnTo>
                    <a:pt x="2903334" y="63792"/>
                  </a:lnTo>
                  <a:lnTo>
                    <a:pt x="3036392" y="8496"/>
                  </a:lnTo>
                  <a:lnTo>
                    <a:pt x="3301987" y="8496"/>
                  </a:lnTo>
                  <a:lnTo>
                    <a:pt x="3301987" y="5295"/>
                  </a:lnTo>
                  <a:close/>
                </a:path>
                <a:path w="3302000" h="64134">
                  <a:moveTo>
                    <a:pt x="816844" y="5473"/>
                  </a:moveTo>
                  <a:lnTo>
                    <a:pt x="277037" y="5473"/>
                  </a:lnTo>
                  <a:lnTo>
                    <a:pt x="417474" y="63779"/>
                  </a:lnTo>
                  <a:lnTo>
                    <a:pt x="550938" y="8318"/>
                  </a:lnTo>
                  <a:lnTo>
                    <a:pt x="810155" y="8318"/>
                  </a:lnTo>
                  <a:lnTo>
                    <a:pt x="816844" y="5473"/>
                  </a:lnTo>
                  <a:close/>
                </a:path>
                <a:path w="3302000" h="64134">
                  <a:moveTo>
                    <a:pt x="2488996" y="5372"/>
                  </a:moveTo>
                  <a:lnTo>
                    <a:pt x="1653032" y="5372"/>
                  </a:lnTo>
                  <a:lnTo>
                    <a:pt x="1793748" y="63779"/>
                  </a:lnTo>
                  <a:lnTo>
                    <a:pt x="1934032" y="5435"/>
                  </a:lnTo>
                  <a:lnTo>
                    <a:pt x="2488843" y="5435"/>
                  </a:lnTo>
                  <a:lnTo>
                    <a:pt x="2488996" y="5372"/>
                  </a:lnTo>
                  <a:close/>
                </a:path>
                <a:path w="3302000" h="64134">
                  <a:moveTo>
                    <a:pt x="2488843" y="5435"/>
                  </a:moveTo>
                  <a:lnTo>
                    <a:pt x="1934032" y="5435"/>
                  </a:lnTo>
                  <a:lnTo>
                    <a:pt x="2074849" y="63779"/>
                  </a:lnTo>
                  <a:lnTo>
                    <a:pt x="2211476" y="6883"/>
                  </a:lnTo>
                  <a:lnTo>
                    <a:pt x="2485363" y="6883"/>
                  </a:lnTo>
                  <a:lnTo>
                    <a:pt x="2488843" y="5435"/>
                  </a:lnTo>
                  <a:close/>
                </a:path>
                <a:path w="3302000" h="64134">
                  <a:moveTo>
                    <a:pt x="2485363" y="6883"/>
                  </a:moveTo>
                  <a:lnTo>
                    <a:pt x="2211476" y="6883"/>
                  </a:lnTo>
                  <a:lnTo>
                    <a:pt x="2348585" y="63779"/>
                  </a:lnTo>
                  <a:lnTo>
                    <a:pt x="2485363" y="6883"/>
                  </a:lnTo>
                  <a:close/>
                </a:path>
                <a:path w="3302000" h="64134">
                  <a:moveTo>
                    <a:pt x="0" y="0"/>
                  </a:moveTo>
                  <a:lnTo>
                    <a:pt x="11135" y="5473"/>
                  </a:lnTo>
                  <a:lnTo>
                    <a:pt x="50195" y="24399"/>
                  </a:lnTo>
                  <a:lnTo>
                    <a:pt x="94806" y="45369"/>
                  </a:lnTo>
                  <a:lnTo>
                    <a:pt x="136309" y="63715"/>
                  </a:lnTo>
                  <a:lnTo>
                    <a:pt x="277037" y="5473"/>
                  </a:lnTo>
                  <a:lnTo>
                    <a:pt x="816844" y="5473"/>
                  </a:lnTo>
                  <a:lnTo>
                    <a:pt x="817143" y="5346"/>
                  </a:lnTo>
                  <a:lnTo>
                    <a:pt x="1098376" y="5346"/>
                  </a:lnTo>
                  <a:lnTo>
                    <a:pt x="1098651" y="5232"/>
                  </a:lnTo>
                  <a:lnTo>
                    <a:pt x="1372232" y="5232"/>
                  </a:lnTo>
                  <a:lnTo>
                    <a:pt x="1375664" y="3771"/>
                  </a:lnTo>
                  <a:lnTo>
                    <a:pt x="3301987" y="3771"/>
                  </a:lnTo>
                  <a:lnTo>
                    <a:pt x="3301987" y="29"/>
                  </a:lnTo>
                  <a:lnTo>
                    <a:pt x="0" y="0"/>
                  </a:lnTo>
                  <a:close/>
                </a:path>
                <a:path w="3302000" h="64134">
                  <a:moveTo>
                    <a:pt x="3301987" y="5245"/>
                  </a:moveTo>
                  <a:lnTo>
                    <a:pt x="2489301" y="5245"/>
                  </a:lnTo>
                  <a:lnTo>
                    <a:pt x="2625915" y="63677"/>
                  </a:lnTo>
                  <a:lnTo>
                    <a:pt x="2762504" y="5295"/>
                  </a:lnTo>
                  <a:lnTo>
                    <a:pt x="3301987" y="5295"/>
                  </a:lnTo>
                  <a:close/>
                </a:path>
                <a:path w="3302000" h="64134">
                  <a:moveTo>
                    <a:pt x="3301987" y="8496"/>
                  </a:moveTo>
                  <a:lnTo>
                    <a:pt x="3036392" y="8496"/>
                  </a:lnTo>
                  <a:lnTo>
                    <a:pt x="3169907" y="63677"/>
                  </a:lnTo>
                  <a:lnTo>
                    <a:pt x="3301987" y="8987"/>
                  </a:lnTo>
                  <a:lnTo>
                    <a:pt x="3301987" y="8496"/>
                  </a:lnTo>
                  <a:close/>
                </a:path>
                <a:path w="3302000" h="64134">
                  <a:moveTo>
                    <a:pt x="1372232" y="5232"/>
                  </a:moveTo>
                  <a:lnTo>
                    <a:pt x="1098651" y="5232"/>
                  </a:lnTo>
                  <a:lnTo>
                    <a:pt x="1235087" y="63601"/>
                  </a:lnTo>
                  <a:lnTo>
                    <a:pt x="1372232" y="5232"/>
                  </a:lnTo>
                  <a:close/>
                </a:path>
                <a:path w="3302000" h="64134">
                  <a:moveTo>
                    <a:pt x="810155" y="8318"/>
                  </a:moveTo>
                  <a:lnTo>
                    <a:pt x="550938" y="8318"/>
                  </a:lnTo>
                  <a:lnTo>
                    <a:pt x="680224" y="63576"/>
                  </a:lnTo>
                  <a:lnTo>
                    <a:pt x="810155" y="8318"/>
                  </a:lnTo>
                  <a:close/>
                </a:path>
                <a:path w="3302000" h="64134">
                  <a:moveTo>
                    <a:pt x="3301987" y="3771"/>
                  </a:moveTo>
                  <a:lnTo>
                    <a:pt x="1375664" y="3771"/>
                  </a:lnTo>
                  <a:lnTo>
                    <a:pt x="1516227" y="63461"/>
                  </a:lnTo>
                  <a:lnTo>
                    <a:pt x="1653032" y="5372"/>
                  </a:lnTo>
                  <a:lnTo>
                    <a:pt x="2488996" y="5372"/>
                  </a:lnTo>
                  <a:lnTo>
                    <a:pt x="2489301" y="5245"/>
                  </a:lnTo>
                  <a:lnTo>
                    <a:pt x="3301987" y="5245"/>
                  </a:lnTo>
                  <a:lnTo>
                    <a:pt x="3301987" y="3771"/>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pic>
          <p:nvPicPr>
            <p:cNvPr id="6" name="object 6"/>
            <p:cNvPicPr/>
            <p:nvPr/>
          </p:nvPicPr>
          <p:blipFill>
            <a:blip r:embed="rId4" cstate="print"/>
            <a:stretch>
              <a:fillRect/>
            </a:stretch>
          </p:blipFill>
          <p:spPr>
            <a:xfrm>
              <a:off x="14124024" y="635000"/>
              <a:ext cx="1496975" cy="594406"/>
            </a:xfrm>
            <a:prstGeom prst="rect">
              <a:avLst/>
            </a:prstGeom>
          </p:spPr>
        </p:pic>
        <p:sp>
          <p:nvSpPr>
            <p:cNvPr id="7" name="object 7"/>
            <p:cNvSpPr/>
            <p:nvPr/>
          </p:nvSpPr>
          <p:spPr>
            <a:xfrm>
              <a:off x="0" y="8998127"/>
              <a:ext cx="16256000" cy="78105"/>
            </a:xfrm>
            <a:custGeom>
              <a:avLst/>
              <a:gdLst/>
              <a:ahLst/>
              <a:cxnLst/>
              <a:rect l="l" t="t" r="r" b="b"/>
              <a:pathLst>
                <a:path w="16256000" h="78104">
                  <a:moveTo>
                    <a:pt x="16256000" y="584"/>
                  </a:moveTo>
                  <a:lnTo>
                    <a:pt x="8360334" y="495"/>
                  </a:lnTo>
                  <a:lnTo>
                    <a:pt x="8317865" y="0"/>
                  </a:lnTo>
                  <a:lnTo>
                    <a:pt x="8317852" y="596"/>
                  </a:lnTo>
                  <a:lnTo>
                    <a:pt x="0" y="558"/>
                  </a:lnTo>
                  <a:lnTo>
                    <a:pt x="0" y="22415"/>
                  </a:lnTo>
                  <a:lnTo>
                    <a:pt x="36207" y="7035"/>
                  </a:lnTo>
                  <a:lnTo>
                    <a:pt x="206552" y="77762"/>
                  </a:lnTo>
                  <a:lnTo>
                    <a:pt x="376377" y="7124"/>
                  </a:lnTo>
                  <a:lnTo>
                    <a:pt x="546849" y="77762"/>
                  </a:lnTo>
                  <a:lnTo>
                    <a:pt x="712254" y="8864"/>
                  </a:lnTo>
                  <a:lnTo>
                    <a:pt x="878230" y="77762"/>
                  </a:lnTo>
                  <a:lnTo>
                    <a:pt x="1043825" y="8864"/>
                  </a:lnTo>
                  <a:lnTo>
                    <a:pt x="1048004" y="7124"/>
                  </a:lnTo>
                  <a:lnTo>
                    <a:pt x="1048219" y="7035"/>
                  </a:lnTo>
                  <a:lnTo>
                    <a:pt x="1048588" y="6883"/>
                  </a:lnTo>
                  <a:lnTo>
                    <a:pt x="1213980" y="77635"/>
                  </a:lnTo>
                  <a:lnTo>
                    <a:pt x="1379321" y="6946"/>
                  </a:lnTo>
                  <a:lnTo>
                    <a:pt x="1549819" y="77762"/>
                  </a:lnTo>
                  <a:lnTo>
                    <a:pt x="1710905" y="10820"/>
                  </a:lnTo>
                  <a:lnTo>
                    <a:pt x="1872538" y="77622"/>
                  </a:lnTo>
                  <a:lnTo>
                    <a:pt x="2033892" y="10820"/>
                  </a:lnTo>
                  <a:lnTo>
                    <a:pt x="2043226" y="6959"/>
                  </a:lnTo>
                  <a:lnTo>
                    <a:pt x="2208453" y="77647"/>
                  </a:lnTo>
                  <a:lnTo>
                    <a:pt x="2373617" y="6959"/>
                  </a:lnTo>
                  <a:lnTo>
                    <a:pt x="2544165" y="77724"/>
                  </a:lnTo>
                  <a:lnTo>
                    <a:pt x="2705557" y="10820"/>
                  </a:lnTo>
                  <a:lnTo>
                    <a:pt x="2867101" y="77736"/>
                  </a:lnTo>
                  <a:lnTo>
                    <a:pt x="3027934" y="10820"/>
                  </a:lnTo>
                  <a:lnTo>
                    <a:pt x="3037243" y="6946"/>
                  </a:lnTo>
                  <a:lnTo>
                    <a:pt x="3037408" y="6883"/>
                  </a:lnTo>
                  <a:lnTo>
                    <a:pt x="3202775" y="77622"/>
                  </a:lnTo>
                  <a:lnTo>
                    <a:pt x="3368027" y="6997"/>
                  </a:lnTo>
                  <a:lnTo>
                    <a:pt x="3538842" y="77711"/>
                  </a:lnTo>
                  <a:lnTo>
                    <a:pt x="3704336" y="8877"/>
                  </a:lnTo>
                  <a:lnTo>
                    <a:pt x="3870134" y="77787"/>
                  </a:lnTo>
                  <a:lnTo>
                    <a:pt x="4035793" y="8877"/>
                  </a:lnTo>
                  <a:lnTo>
                    <a:pt x="4040009" y="7124"/>
                  </a:lnTo>
                  <a:lnTo>
                    <a:pt x="4210481" y="77724"/>
                  </a:lnTo>
                  <a:lnTo>
                    <a:pt x="4380192" y="7124"/>
                  </a:lnTo>
                  <a:lnTo>
                    <a:pt x="4380496" y="6997"/>
                  </a:lnTo>
                  <a:lnTo>
                    <a:pt x="4380776" y="6883"/>
                  </a:lnTo>
                  <a:lnTo>
                    <a:pt x="4546193" y="77647"/>
                  </a:lnTo>
                  <a:lnTo>
                    <a:pt x="4702772" y="10680"/>
                  </a:lnTo>
                  <a:lnTo>
                    <a:pt x="4864595" y="77736"/>
                  </a:lnTo>
                  <a:lnTo>
                    <a:pt x="5025872" y="10680"/>
                  </a:lnTo>
                  <a:lnTo>
                    <a:pt x="5034254" y="7200"/>
                  </a:lnTo>
                  <a:lnTo>
                    <a:pt x="5204879" y="77673"/>
                  </a:lnTo>
                  <a:lnTo>
                    <a:pt x="5374551" y="7200"/>
                  </a:lnTo>
                  <a:lnTo>
                    <a:pt x="5375135" y="6959"/>
                  </a:lnTo>
                  <a:lnTo>
                    <a:pt x="5540349" y="77470"/>
                  </a:lnTo>
                  <a:lnTo>
                    <a:pt x="5697626" y="10604"/>
                  </a:lnTo>
                  <a:lnTo>
                    <a:pt x="5854712" y="77622"/>
                  </a:lnTo>
                  <a:lnTo>
                    <a:pt x="6011240" y="10604"/>
                  </a:lnTo>
                  <a:lnTo>
                    <a:pt x="6019749" y="6959"/>
                  </a:lnTo>
                  <a:lnTo>
                    <a:pt x="6190386" y="77724"/>
                  </a:lnTo>
                  <a:lnTo>
                    <a:pt x="6360592" y="7112"/>
                  </a:lnTo>
                  <a:lnTo>
                    <a:pt x="6530441" y="77711"/>
                  </a:lnTo>
                  <a:lnTo>
                    <a:pt x="6696570" y="8890"/>
                  </a:lnTo>
                  <a:lnTo>
                    <a:pt x="6861962" y="77762"/>
                  </a:lnTo>
                  <a:lnTo>
                    <a:pt x="7027926" y="8890"/>
                  </a:lnTo>
                  <a:lnTo>
                    <a:pt x="7032206" y="7112"/>
                  </a:lnTo>
                  <a:lnTo>
                    <a:pt x="7032523" y="6985"/>
                  </a:lnTo>
                  <a:lnTo>
                    <a:pt x="7197712" y="77457"/>
                  </a:lnTo>
                  <a:lnTo>
                    <a:pt x="7363384" y="7010"/>
                  </a:lnTo>
                  <a:lnTo>
                    <a:pt x="7533691" y="77724"/>
                  </a:lnTo>
                  <a:lnTo>
                    <a:pt x="7695108" y="10833"/>
                  </a:lnTo>
                  <a:lnTo>
                    <a:pt x="7856677" y="77724"/>
                  </a:lnTo>
                  <a:lnTo>
                    <a:pt x="8017434" y="10833"/>
                  </a:lnTo>
                  <a:lnTo>
                    <a:pt x="8026616" y="7010"/>
                  </a:lnTo>
                  <a:lnTo>
                    <a:pt x="8026768" y="6946"/>
                  </a:lnTo>
                  <a:lnTo>
                    <a:pt x="8026933" y="6883"/>
                  </a:lnTo>
                  <a:lnTo>
                    <a:pt x="8189976" y="76619"/>
                  </a:lnTo>
                  <a:lnTo>
                    <a:pt x="8317535" y="27381"/>
                  </a:lnTo>
                  <a:lnTo>
                    <a:pt x="8370633" y="7531"/>
                  </a:lnTo>
                  <a:lnTo>
                    <a:pt x="8539518" y="77685"/>
                  </a:lnTo>
                  <a:lnTo>
                    <a:pt x="8708987" y="7531"/>
                  </a:lnTo>
                  <a:lnTo>
                    <a:pt x="8709889" y="7162"/>
                  </a:lnTo>
                  <a:lnTo>
                    <a:pt x="8879891" y="77762"/>
                  </a:lnTo>
                  <a:lnTo>
                    <a:pt x="9041473" y="10617"/>
                  </a:lnTo>
                  <a:lnTo>
                    <a:pt x="9197988" y="77495"/>
                  </a:lnTo>
                  <a:lnTo>
                    <a:pt x="9355252" y="10617"/>
                  </a:lnTo>
                  <a:lnTo>
                    <a:pt x="9363367" y="7162"/>
                  </a:lnTo>
                  <a:lnTo>
                    <a:pt x="9363735" y="7010"/>
                  </a:lnTo>
                  <a:lnTo>
                    <a:pt x="9534169" y="77774"/>
                  </a:lnTo>
                  <a:lnTo>
                    <a:pt x="9704222" y="7010"/>
                  </a:lnTo>
                  <a:lnTo>
                    <a:pt x="9704540" y="6883"/>
                  </a:lnTo>
                  <a:lnTo>
                    <a:pt x="9869703" y="77546"/>
                  </a:lnTo>
                  <a:lnTo>
                    <a:pt x="10035705" y="6883"/>
                  </a:lnTo>
                  <a:lnTo>
                    <a:pt x="10039883" y="5105"/>
                  </a:lnTo>
                  <a:lnTo>
                    <a:pt x="10210051" y="77368"/>
                  </a:lnTo>
                  <a:lnTo>
                    <a:pt x="10375684" y="7035"/>
                  </a:lnTo>
                  <a:lnTo>
                    <a:pt x="10546029" y="77762"/>
                  </a:lnTo>
                  <a:lnTo>
                    <a:pt x="10715854" y="7124"/>
                  </a:lnTo>
                  <a:lnTo>
                    <a:pt x="10886326" y="77762"/>
                  </a:lnTo>
                  <a:lnTo>
                    <a:pt x="11051731" y="8864"/>
                  </a:lnTo>
                  <a:lnTo>
                    <a:pt x="11217707" y="77762"/>
                  </a:lnTo>
                  <a:lnTo>
                    <a:pt x="11383302" y="8864"/>
                  </a:lnTo>
                  <a:lnTo>
                    <a:pt x="11387480" y="7124"/>
                  </a:lnTo>
                  <a:lnTo>
                    <a:pt x="11387696" y="7035"/>
                  </a:lnTo>
                  <a:lnTo>
                    <a:pt x="11388065" y="6883"/>
                  </a:lnTo>
                  <a:lnTo>
                    <a:pt x="11553457" y="77635"/>
                  </a:lnTo>
                  <a:lnTo>
                    <a:pt x="11718798" y="6946"/>
                  </a:lnTo>
                  <a:lnTo>
                    <a:pt x="11889296" y="77762"/>
                  </a:lnTo>
                  <a:lnTo>
                    <a:pt x="12050382" y="10820"/>
                  </a:lnTo>
                  <a:lnTo>
                    <a:pt x="12212015" y="77622"/>
                  </a:lnTo>
                  <a:lnTo>
                    <a:pt x="12373369" y="10820"/>
                  </a:lnTo>
                  <a:lnTo>
                    <a:pt x="12382703" y="6959"/>
                  </a:lnTo>
                  <a:lnTo>
                    <a:pt x="12547930" y="77647"/>
                  </a:lnTo>
                  <a:lnTo>
                    <a:pt x="12713094" y="6959"/>
                  </a:lnTo>
                  <a:lnTo>
                    <a:pt x="12883642" y="77724"/>
                  </a:lnTo>
                  <a:lnTo>
                    <a:pt x="13045034" y="10820"/>
                  </a:lnTo>
                  <a:lnTo>
                    <a:pt x="13206578" y="77736"/>
                  </a:lnTo>
                  <a:lnTo>
                    <a:pt x="13367411" y="10820"/>
                  </a:lnTo>
                  <a:lnTo>
                    <a:pt x="13376720" y="6946"/>
                  </a:lnTo>
                  <a:lnTo>
                    <a:pt x="13376885" y="6883"/>
                  </a:lnTo>
                  <a:lnTo>
                    <a:pt x="13542251" y="77622"/>
                  </a:lnTo>
                  <a:lnTo>
                    <a:pt x="13707504" y="6997"/>
                  </a:lnTo>
                  <a:lnTo>
                    <a:pt x="13878319" y="77711"/>
                  </a:lnTo>
                  <a:lnTo>
                    <a:pt x="14043813" y="8877"/>
                  </a:lnTo>
                  <a:lnTo>
                    <a:pt x="14209611" y="77787"/>
                  </a:lnTo>
                  <a:lnTo>
                    <a:pt x="14375270" y="8877"/>
                  </a:lnTo>
                  <a:lnTo>
                    <a:pt x="14379486" y="7124"/>
                  </a:lnTo>
                  <a:lnTo>
                    <a:pt x="14549958" y="77724"/>
                  </a:lnTo>
                  <a:lnTo>
                    <a:pt x="14719668" y="7124"/>
                  </a:lnTo>
                  <a:lnTo>
                    <a:pt x="14719973" y="6997"/>
                  </a:lnTo>
                  <a:lnTo>
                    <a:pt x="14720253" y="6883"/>
                  </a:lnTo>
                  <a:lnTo>
                    <a:pt x="14885670" y="77647"/>
                  </a:lnTo>
                  <a:lnTo>
                    <a:pt x="15042249" y="10680"/>
                  </a:lnTo>
                  <a:lnTo>
                    <a:pt x="15204072" y="77736"/>
                  </a:lnTo>
                  <a:lnTo>
                    <a:pt x="15365349" y="10680"/>
                  </a:lnTo>
                  <a:lnTo>
                    <a:pt x="15373731" y="7200"/>
                  </a:lnTo>
                  <a:lnTo>
                    <a:pt x="15544356" y="77673"/>
                  </a:lnTo>
                  <a:lnTo>
                    <a:pt x="15714028" y="7200"/>
                  </a:lnTo>
                  <a:lnTo>
                    <a:pt x="15714612" y="6959"/>
                  </a:lnTo>
                  <a:lnTo>
                    <a:pt x="15879826" y="77470"/>
                  </a:lnTo>
                  <a:lnTo>
                    <a:pt x="16037103" y="10604"/>
                  </a:lnTo>
                  <a:lnTo>
                    <a:pt x="16194189" y="77622"/>
                  </a:lnTo>
                  <a:lnTo>
                    <a:pt x="16256000" y="51168"/>
                  </a:lnTo>
                  <a:lnTo>
                    <a:pt x="16256000" y="10604"/>
                  </a:lnTo>
                  <a:lnTo>
                    <a:pt x="16256000" y="6959"/>
                  </a:lnTo>
                  <a:lnTo>
                    <a:pt x="16256000" y="5105"/>
                  </a:lnTo>
                  <a:lnTo>
                    <a:pt x="16256000" y="584"/>
                  </a:lnTo>
                  <a:close/>
                </a:path>
              </a:pathLst>
            </a:custGeom>
            <a:solidFill>
              <a:srgbClr val="FFFFFF"/>
            </a:solidFill>
          </p:spPr>
          <p:txBody>
            <a:bodyPr wrap="square" lIns="0" tIns="0" rIns="0" bIns="0" rtlCol="0"/>
            <a:lstStyle/>
            <a:p>
              <a:pPr defTabSz="685800"/>
              <a:endParaRPr sz="1350" kern="0">
                <a:solidFill>
                  <a:sysClr val="windowText" lastClr="000000"/>
                </a:solidFill>
              </a:endParaRPr>
            </a:p>
          </p:txBody>
        </p:sp>
        <p:pic>
          <p:nvPicPr>
            <p:cNvPr id="8" name="object 8"/>
            <p:cNvPicPr/>
            <p:nvPr/>
          </p:nvPicPr>
          <p:blipFill>
            <a:blip r:embed="rId5" cstate="print"/>
            <a:stretch>
              <a:fillRect/>
            </a:stretch>
          </p:blipFill>
          <p:spPr>
            <a:xfrm>
              <a:off x="8368285" y="8716116"/>
              <a:ext cx="6539950" cy="230362"/>
            </a:xfrm>
            <a:prstGeom prst="rect">
              <a:avLst/>
            </a:prstGeom>
          </p:spPr>
        </p:pic>
        <p:pic>
          <p:nvPicPr>
            <p:cNvPr id="9" name="object 9"/>
            <p:cNvPicPr/>
            <p:nvPr/>
          </p:nvPicPr>
          <p:blipFill>
            <a:blip r:embed="rId6" cstate="print"/>
            <a:stretch>
              <a:fillRect/>
            </a:stretch>
          </p:blipFill>
          <p:spPr>
            <a:xfrm>
              <a:off x="0" y="8716116"/>
              <a:ext cx="4519762" cy="230362"/>
            </a:xfrm>
            <a:prstGeom prst="rect">
              <a:avLst/>
            </a:prstGeom>
          </p:spPr>
        </p:pic>
        <p:pic>
          <p:nvPicPr>
            <p:cNvPr id="10" name="object 10"/>
            <p:cNvPicPr/>
            <p:nvPr/>
          </p:nvPicPr>
          <p:blipFill>
            <a:blip r:embed="rId7" cstate="print"/>
            <a:stretch>
              <a:fillRect/>
            </a:stretch>
          </p:blipFill>
          <p:spPr>
            <a:xfrm>
              <a:off x="14971842" y="8716116"/>
              <a:ext cx="1284158" cy="230362"/>
            </a:xfrm>
            <a:prstGeom prst="rect">
              <a:avLst/>
            </a:prstGeom>
          </p:spPr>
        </p:pic>
        <p:pic>
          <p:nvPicPr>
            <p:cNvPr id="11" name="object 11"/>
            <p:cNvPicPr/>
            <p:nvPr/>
          </p:nvPicPr>
          <p:blipFill>
            <a:blip r:embed="rId8" cstate="print"/>
            <a:stretch>
              <a:fillRect/>
            </a:stretch>
          </p:blipFill>
          <p:spPr>
            <a:xfrm>
              <a:off x="4583369" y="8716116"/>
              <a:ext cx="3712396" cy="230362"/>
            </a:xfrm>
            <a:prstGeom prst="rect">
              <a:avLst/>
            </a:prstGeom>
          </p:spPr>
        </p:pic>
        <p:sp>
          <p:nvSpPr>
            <p:cNvPr id="12" name="object 12"/>
            <p:cNvSpPr/>
            <p:nvPr/>
          </p:nvSpPr>
          <p:spPr>
            <a:xfrm>
              <a:off x="0" y="9071495"/>
              <a:ext cx="16256000" cy="73025"/>
            </a:xfrm>
            <a:custGeom>
              <a:avLst/>
              <a:gdLst/>
              <a:ahLst/>
              <a:cxnLst/>
              <a:rect l="l" t="t" r="r" b="b"/>
              <a:pathLst>
                <a:path w="16256000" h="73025">
                  <a:moveTo>
                    <a:pt x="6530238" y="72504"/>
                  </a:moveTo>
                  <a:lnTo>
                    <a:pt x="6526454" y="70904"/>
                  </a:lnTo>
                  <a:lnTo>
                    <a:pt x="6526098" y="70751"/>
                  </a:lnTo>
                  <a:lnTo>
                    <a:pt x="6360477" y="419"/>
                  </a:lnTo>
                  <a:lnTo>
                    <a:pt x="6194857" y="70751"/>
                  </a:lnTo>
                  <a:lnTo>
                    <a:pt x="6194641" y="70662"/>
                  </a:lnTo>
                  <a:lnTo>
                    <a:pt x="6024499" y="25"/>
                  </a:lnTo>
                  <a:lnTo>
                    <a:pt x="5854674" y="70662"/>
                  </a:lnTo>
                  <a:lnTo>
                    <a:pt x="5850471" y="68922"/>
                  </a:lnTo>
                  <a:lnTo>
                    <a:pt x="5684202" y="25"/>
                  </a:lnTo>
                  <a:lnTo>
                    <a:pt x="5518823" y="68922"/>
                  </a:lnTo>
                  <a:lnTo>
                    <a:pt x="5352821" y="25"/>
                  </a:lnTo>
                  <a:lnTo>
                    <a:pt x="5182463" y="70904"/>
                  </a:lnTo>
                  <a:lnTo>
                    <a:pt x="5182311" y="70840"/>
                  </a:lnTo>
                  <a:lnTo>
                    <a:pt x="5017071" y="152"/>
                  </a:lnTo>
                  <a:lnTo>
                    <a:pt x="4851730" y="70840"/>
                  </a:lnTo>
                  <a:lnTo>
                    <a:pt x="4842408" y="66967"/>
                  </a:lnTo>
                  <a:lnTo>
                    <a:pt x="4681232" y="25"/>
                  </a:lnTo>
                  <a:lnTo>
                    <a:pt x="4520146" y="66967"/>
                  </a:lnTo>
                  <a:lnTo>
                    <a:pt x="4358513" y="165"/>
                  </a:lnTo>
                  <a:lnTo>
                    <a:pt x="4187825" y="70827"/>
                  </a:lnTo>
                  <a:lnTo>
                    <a:pt x="4022598" y="139"/>
                  </a:lnTo>
                  <a:lnTo>
                    <a:pt x="3857396" y="70840"/>
                  </a:lnTo>
                  <a:lnTo>
                    <a:pt x="3848062" y="66967"/>
                  </a:lnTo>
                  <a:lnTo>
                    <a:pt x="3686886" y="63"/>
                  </a:lnTo>
                  <a:lnTo>
                    <a:pt x="3525494" y="66967"/>
                  </a:lnTo>
                  <a:lnTo>
                    <a:pt x="3363950" y="50"/>
                  </a:lnTo>
                  <a:lnTo>
                    <a:pt x="3193643" y="70904"/>
                  </a:lnTo>
                  <a:lnTo>
                    <a:pt x="3193377" y="70789"/>
                  </a:lnTo>
                  <a:lnTo>
                    <a:pt x="3028277" y="165"/>
                  </a:lnTo>
                  <a:lnTo>
                    <a:pt x="2863024" y="70789"/>
                  </a:lnTo>
                  <a:lnTo>
                    <a:pt x="2862719" y="70662"/>
                  </a:lnTo>
                  <a:lnTo>
                    <a:pt x="2858478" y="68910"/>
                  </a:lnTo>
                  <a:lnTo>
                    <a:pt x="2692209" y="76"/>
                  </a:lnTo>
                  <a:lnTo>
                    <a:pt x="2526715" y="68910"/>
                  </a:lnTo>
                  <a:lnTo>
                    <a:pt x="2360917" y="0"/>
                  </a:lnTo>
                  <a:lnTo>
                    <a:pt x="2191042" y="70662"/>
                  </a:lnTo>
                  <a:lnTo>
                    <a:pt x="2020570" y="63"/>
                  </a:lnTo>
                  <a:lnTo>
                    <a:pt x="1850275" y="70904"/>
                  </a:lnTo>
                  <a:lnTo>
                    <a:pt x="1850123" y="70840"/>
                  </a:lnTo>
                  <a:lnTo>
                    <a:pt x="1849526" y="70586"/>
                  </a:lnTo>
                  <a:lnTo>
                    <a:pt x="1841398" y="67106"/>
                  </a:lnTo>
                  <a:lnTo>
                    <a:pt x="1684858" y="139"/>
                  </a:lnTo>
                  <a:lnTo>
                    <a:pt x="1528279" y="67106"/>
                  </a:lnTo>
                  <a:lnTo>
                    <a:pt x="1366456" y="50"/>
                  </a:lnTo>
                  <a:lnTo>
                    <a:pt x="1196797" y="70586"/>
                  </a:lnTo>
                  <a:lnTo>
                    <a:pt x="1026172" y="114"/>
                  </a:lnTo>
                  <a:lnTo>
                    <a:pt x="855916" y="70827"/>
                  </a:lnTo>
                  <a:lnTo>
                    <a:pt x="847369" y="67183"/>
                  </a:lnTo>
                  <a:lnTo>
                    <a:pt x="690702" y="317"/>
                  </a:lnTo>
                  <a:lnTo>
                    <a:pt x="533425" y="67183"/>
                  </a:lnTo>
                  <a:lnTo>
                    <a:pt x="376339" y="165"/>
                  </a:lnTo>
                  <a:lnTo>
                    <a:pt x="211264" y="70840"/>
                  </a:lnTo>
                  <a:lnTo>
                    <a:pt x="40665" y="63"/>
                  </a:lnTo>
                  <a:lnTo>
                    <a:pt x="0" y="16941"/>
                  </a:lnTo>
                  <a:lnTo>
                    <a:pt x="0" y="72504"/>
                  </a:lnTo>
                  <a:lnTo>
                    <a:pt x="6530238" y="72504"/>
                  </a:lnTo>
                  <a:close/>
                </a:path>
                <a:path w="16256000" h="73025">
                  <a:moveTo>
                    <a:pt x="16256000" y="44424"/>
                  </a:moveTo>
                  <a:lnTo>
                    <a:pt x="16192919" y="70662"/>
                  </a:lnTo>
                  <a:lnTo>
                    <a:pt x="16188728" y="68922"/>
                  </a:lnTo>
                  <a:lnTo>
                    <a:pt x="16022435" y="25"/>
                  </a:lnTo>
                  <a:lnTo>
                    <a:pt x="15857030" y="68922"/>
                  </a:lnTo>
                  <a:lnTo>
                    <a:pt x="15691053" y="25"/>
                  </a:lnTo>
                  <a:lnTo>
                    <a:pt x="15520696" y="70904"/>
                  </a:lnTo>
                  <a:lnTo>
                    <a:pt x="15520556" y="70840"/>
                  </a:lnTo>
                  <a:lnTo>
                    <a:pt x="15355304" y="152"/>
                  </a:lnTo>
                  <a:lnTo>
                    <a:pt x="15189962" y="70840"/>
                  </a:lnTo>
                  <a:lnTo>
                    <a:pt x="15180640" y="66967"/>
                  </a:lnTo>
                  <a:lnTo>
                    <a:pt x="15019465" y="25"/>
                  </a:lnTo>
                  <a:lnTo>
                    <a:pt x="14858403" y="66967"/>
                  </a:lnTo>
                  <a:lnTo>
                    <a:pt x="14696745" y="165"/>
                  </a:lnTo>
                  <a:lnTo>
                    <a:pt x="14526057" y="70827"/>
                  </a:lnTo>
                  <a:lnTo>
                    <a:pt x="14360830" y="139"/>
                  </a:lnTo>
                  <a:lnTo>
                    <a:pt x="14195628" y="70840"/>
                  </a:lnTo>
                  <a:lnTo>
                    <a:pt x="14186307" y="66967"/>
                  </a:lnTo>
                  <a:lnTo>
                    <a:pt x="14025118" y="63"/>
                  </a:lnTo>
                  <a:lnTo>
                    <a:pt x="13863752" y="66967"/>
                  </a:lnTo>
                  <a:lnTo>
                    <a:pt x="13702183" y="50"/>
                  </a:lnTo>
                  <a:lnTo>
                    <a:pt x="13531876" y="70904"/>
                  </a:lnTo>
                  <a:lnTo>
                    <a:pt x="13531609" y="70789"/>
                  </a:lnTo>
                  <a:lnTo>
                    <a:pt x="13366509" y="165"/>
                  </a:lnTo>
                  <a:lnTo>
                    <a:pt x="13201282" y="70789"/>
                  </a:lnTo>
                  <a:lnTo>
                    <a:pt x="13200952" y="70662"/>
                  </a:lnTo>
                  <a:lnTo>
                    <a:pt x="13196723" y="68910"/>
                  </a:lnTo>
                  <a:lnTo>
                    <a:pt x="13030441" y="76"/>
                  </a:lnTo>
                  <a:lnTo>
                    <a:pt x="12864973" y="68910"/>
                  </a:lnTo>
                  <a:lnTo>
                    <a:pt x="12699149" y="0"/>
                  </a:lnTo>
                  <a:lnTo>
                    <a:pt x="12529274" y="70662"/>
                  </a:lnTo>
                  <a:lnTo>
                    <a:pt x="12358802" y="63"/>
                  </a:lnTo>
                  <a:lnTo>
                    <a:pt x="12188508" y="70904"/>
                  </a:lnTo>
                  <a:lnTo>
                    <a:pt x="12188368" y="70840"/>
                  </a:lnTo>
                  <a:lnTo>
                    <a:pt x="12187771" y="70586"/>
                  </a:lnTo>
                  <a:lnTo>
                    <a:pt x="12179630" y="67106"/>
                  </a:lnTo>
                  <a:lnTo>
                    <a:pt x="12023090" y="139"/>
                  </a:lnTo>
                  <a:lnTo>
                    <a:pt x="11866512" y="67106"/>
                  </a:lnTo>
                  <a:lnTo>
                    <a:pt x="11704688" y="50"/>
                  </a:lnTo>
                  <a:lnTo>
                    <a:pt x="11535029" y="70586"/>
                  </a:lnTo>
                  <a:lnTo>
                    <a:pt x="11364405" y="114"/>
                  </a:lnTo>
                  <a:lnTo>
                    <a:pt x="11194148" y="70827"/>
                  </a:lnTo>
                  <a:lnTo>
                    <a:pt x="11185614" y="67183"/>
                  </a:lnTo>
                  <a:lnTo>
                    <a:pt x="11028934" y="317"/>
                  </a:lnTo>
                  <a:lnTo>
                    <a:pt x="10871657" y="67183"/>
                  </a:lnTo>
                  <a:lnTo>
                    <a:pt x="10714571" y="165"/>
                  </a:lnTo>
                  <a:lnTo>
                    <a:pt x="10549496" y="70840"/>
                  </a:lnTo>
                  <a:lnTo>
                    <a:pt x="10549103" y="70675"/>
                  </a:lnTo>
                  <a:lnTo>
                    <a:pt x="10378897" y="63"/>
                  </a:lnTo>
                  <a:lnTo>
                    <a:pt x="10208717" y="70675"/>
                  </a:lnTo>
                  <a:lnTo>
                    <a:pt x="10204425" y="68897"/>
                  </a:lnTo>
                  <a:lnTo>
                    <a:pt x="10038842" y="76"/>
                  </a:lnTo>
                  <a:lnTo>
                    <a:pt x="9872713" y="68897"/>
                  </a:lnTo>
                  <a:lnTo>
                    <a:pt x="9707321" y="25"/>
                  </a:lnTo>
                  <a:lnTo>
                    <a:pt x="9536760" y="70802"/>
                  </a:lnTo>
                  <a:lnTo>
                    <a:pt x="9371571" y="330"/>
                  </a:lnTo>
                  <a:lnTo>
                    <a:pt x="9205900" y="70777"/>
                  </a:lnTo>
                  <a:lnTo>
                    <a:pt x="9196692" y="66954"/>
                  </a:lnTo>
                  <a:lnTo>
                    <a:pt x="9035593" y="63"/>
                  </a:lnTo>
                  <a:lnTo>
                    <a:pt x="8874176" y="66954"/>
                  </a:lnTo>
                  <a:lnTo>
                    <a:pt x="8712606" y="63"/>
                  </a:lnTo>
                  <a:lnTo>
                    <a:pt x="8542350" y="70904"/>
                  </a:lnTo>
                  <a:lnTo>
                    <a:pt x="8379307" y="1168"/>
                  </a:lnTo>
                  <a:lnTo>
                    <a:pt x="8237093" y="56070"/>
                  </a:lnTo>
                  <a:lnTo>
                    <a:pt x="8237093" y="56286"/>
                  </a:lnTo>
                  <a:lnTo>
                    <a:pt x="8199895" y="70256"/>
                  </a:lnTo>
                  <a:lnTo>
                    <a:pt x="8031010" y="101"/>
                  </a:lnTo>
                  <a:lnTo>
                    <a:pt x="7860639" y="70624"/>
                  </a:lnTo>
                  <a:lnTo>
                    <a:pt x="7852321" y="67170"/>
                  </a:lnTo>
                  <a:lnTo>
                    <a:pt x="7690637" y="25"/>
                  </a:lnTo>
                  <a:lnTo>
                    <a:pt x="7529055" y="67170"/>
                  </a:lnTo>
                  <a:lnTo>
                    <a:pt x="7372540" y="292"/>
                  </a:lnTo>
                  <a:lnTo>
                    <a:pt x="7206793" y="70777"/>
                  </a:lnTo>
                  <a:lnTo>
                    <a:pt x="7036359" y="12"/>
                  </a:lnTo>
                  <a:lnTo>
                    <a:pt x="6865988" y="70904"/>
                  </a:lnTo>
                  <a:lnTo>
                    <a:pt x="6700825" y="241"/>
                  </a:lnTo>
                  <a:lnTo>
                    <a:pt x="6531051" y="72504"/>
                  </a:lnTo>
                  <a:lnTo>
                    <a:pt x="8237093" y="72504"/>
                  </a:lnTo>
                  <a:lnTo>
                    <a:pt x="8252727" y="72504"/>
                  </a:lnTo>
                  <a:lnTo>
                    <a:pt x="16256000" y="72504"/>
                  </a:lnTo>
                  <a:lnTo>
                    <a:pt x="16256000" y="70904"/>
                  </a:lnTo>
                  <a:lnTo>
                    <a:pt x="16256000" y="70662"/>
                  </a:lnTo>
                  <a:lnTo>
                    <a:pt x="16256000" y="44424"/>
                  </a:lnTo>
                  <a:close/>
                </a:path>
              </a:pathLst>
            </a:custGeom>
            <a:solidFill>
              <a:srgbClr val="FFFFFF"/>
            </a:solidFill>
          </p:spPr>
          <p:txBody>
            <a:bodyPr wrap="square" lIns="0" tIns="0" rIns="0" bIns="0" rtlCol="0"/>
            <a:lstStyle/>
            <a:p>
              <a:pPr defTabSz="685800"/>
              <a:endParaRPr sz="1350" kern="0">
                <a:solidFill>
                  <a:sysClr val="windowText" lastClr="000000"/>
                </a:solidFil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40632"/>
            <a:ext cx="10823122" cy="494366"/>
          </a:xfrm>
          <a:prstGeom prst="rect">
            <a:avLst/>
          </a:prstGeom>
        </p:spPr>
        <p:txBody>
          <a:bodyPr vert="horz" wrap="square" lIns="0" tIns="9525" rIns="0" bIns="0" rtlCol="0">
            <a:spAutoFit/>
          </a:bodyPr>
          <a:lstStyle/>
          <a:p>
            <a:pPr marL="9525">
              <a:spcBef>
                <a:spcPts val="75"/>
              </a:spcBef>
            </a:pPr>
            <a:r>
              <a:rPr lang="en-AU" dirty="0">
                <a:solidFill>
                  <a:srgbClr val="11A0C0"/>
                </a:solidFill>
              </a:rPr>
              <a:t>NDC Analysis - Transport Emissions Adaptation Actions</a:t>
            </a:r>
            <a:endParaRPr lang="en-AU" spc="-8" dirty="0">
              <a:solidFill>
                <a:srgbClr val="1D426B"/>
              </a:solidFill>
            </a:endParaRPr>
          </a:p>
        </p:txBody>
      </p:sp>
      <p:sp>
        <p:nvSpPr>
          <p:cNvPr id="3" name="object 3"/>
          <p:cNvSpPr/>
          <p:nvPr/>
        </p:nvSpPr>
        <p:spPr>
          <a:xfrm>
            <a:off x="476250" y="942976"/>
            <a:ext cx="5153025" cy="47625"/>
          </a:xfrm>
          <a:custGeom>
            <a:avLst/>
            <a:gdLst/>
            <a:ahLst/>
            <a:cxnLst/>
            <a:rect l="l" t="t" r="r" b="b"/>
            <a:pathLst>
              <a:path w="6870700" h="63500">
                <a:moveTo>
                  <a:pt x="0" y="0"/>
                </a:moveTo>
                <a:lnTo>
                  <a:pt x="17065" y="8369"/>
                </a:lnTo>
                <a:lnTo>
                  <a:pt x="50195" y="24399"/>
                </a:lnTo>
                <a:lnTo>
                  <a:pt x="94806" y="45369"/>
                </a:lnTo>
                <a:lnTo>
                  <a:pt x="135817" y="63498"/>
                </a:lnTo>
                <a:lnTo>
                  <a:pt x="136834" y="63498"/>
                </a:lnTo>
                <a:lnTo>
                  <a:pt x="277037" y="5473"/>
                </a:lnTo>
                <a:lnTo>
                  <a:pt x="816844" y="5473"/>
                </a:lnTo>
                <a:lnTo>
                  <a:pt x="817143" y="5346"/>
                </a:lnTo>
                <a:lnTo>
                  <a:pt x="1098376" y="5346"/>
                </a:lnTo>
                <a:lnTo>
                  <a:pt x="1098651" y="5232"/>
                </a:lnTo>
                <a:lnTo>
                  <a:pt x="1372232" y="5232"/>
                </a:lnTo>
                <a:lnTo>
                  <a:pt x="1375664" y="3771"/>
                </a:lnTo>
                <a:lnTo>
                  <a:pt x="6870700" y="3771"/>
                </a:lnTo>
                <a:lnTo>
                  <a:pt x="6870700" y="42"/>
                </a:lnTo>
                <a:lnTo>
                  <a:pt x="0" y="0"/>
                </a:lnTo>
                <a:close/>
              </a:path>
              <a:path w="6870700" h="63500">
                <a:moveTo>
                  <a:pt x="816844" y="5473"/>
                </a:moveTo>
                <a:lnTo>
                  <a:pt x="277037" y="5473"/>
                </a:lnTo>
                <a:lnTo>
                  <a:pt x="416797" y="63498"/>
                </a:lnTo>
                <a:lnTo>
                  <a:pt x="418150" y="63498"/>
                </a:lnTo>
                <a:lnTo>
                  <a:pt x="550938" y="8318"/>
                </a:lnTo>
                <a:lnTo>
                  <a:pt x="810185" y="8305"/>
                </a:lnTo>
                <a:lnTo>
                  <a:pt x="816844" y="5473"/>
                </a:lnTo>
                <a:close/>
              </a:path>
              <a:path w="6870700" h="63500">
                <a:moveTo>
                  <a:pt x="810155" y="8318"/>
                </a:moveTo>
                <a:lnTo>
                  <a:pt x="550938" y="8318"/>
                </a:lnTo>
                <a:lnTo>
                  <a:pt x="680042" y="63498"/>
                </a:lnTo>
                <a:lnTo>
                  <a:pt x="680407" y="63498"/>
                </a:lnTo>
                <a:lnTo>
                  <a:pt x="810155" y="8318"/>
                </a:lnTo>
                <a:close/>
              </a:path>
              <a:path w="6870700" h="63500">
                <a:moveTo>
                  <a:pt x="1098376" y="5346"/>
                </a:moveTo>
                <a:lnTo>
                  <a:pt x="817143" y="5346"/>
                </a:lnTo>
                <a:lnTo>
                  <a:pt x="957215" y="63498"/>
                </a:lnTo>
                <a:lnTo>
                  <a:pt x="958628" y="63498"/>
                </a:lnTo>
                <a:lnTo>
                  <a:pt x="1098376" y="5346"/>
                </a:lnTo>
                <a:close/>
              </a:path>
              <a:path w="6870700" h="63500">
                <a:moveTo>
                  <a:pt x="1372232" y="5232"/>
                </a:moveTo>
                <a:lnTo>
                  <a:pt x="1098651" y="5232"/>
                </a:lnTo>
                <a:lnTo>
                  <a:pt x="1234846" y="63498"/>
                </a:lnTo>
                <a:lnTo>
                  <a:pt x="1235330" y="63498"/>
                </a:lnTo>
                <a:lnTo>
                  <a:pt x="1372232" y="5232"/>
                </a:lnTo>
                <a:close/>
              </a:path>
              <a:path w="6870700" h="63500">
                <a:moveTo>
                  <a:pt x="2488996" y="5372"/>
                </a:moveTo>
                <a:lnTo>
                  <a:pt x="1653032" y="5372"/>
                </a:lnTo>
                <a:lnTo>
                  <a:pt x="1793071" y="63498"/>
                </a:lnTo>
                <a:lnTo>
                  <a:pt x="1794423" y="63498"/>
                </a:lnTo>
                <a:lnTo>
                  <a:pt x="1934032" y="5435"/>
                </a:lnTo>
                <a:lnTo>
                  <a:pt x="2488843" y="5435"/>
                </a:lnTo>
                <a:lnTo>
                  <a:pt x="2488996" y="5372"/>
                </a:lnTo>
                <a:close/>
              </a:path>
              <a:path w="6870700" h="63500">
                <a:moveTo>
                  <a:pt x="2488843" y="5435"/>
                </a:moveTo>
                <a:lnTo>
                  <a:pt x="1934032" y="5435"/>
                </a:lnTo>
                <a:lnTo>
                  <a:pt x="2074171" y="63498"/>
                </a:lnTo>
                <a:lnTo>
                  <a:pt x="2075524" y="63498"/>
                </a:lnTo>
                <a:lnTo>
                  <a:pt x="2211476" y="6883"/>
                </a:lnTo>
                <a:lnTo>
                  <a:pt x="2485363" y="6883"/>
                </a:lnTo>
                <a:lnTo>
                  <a:pt x="2488843" y="5435"/>
                </a:lnTo>
                <a:close/>
              </a:path>
              <a:path w="6870700" h="63500">
                <a:moveTo>
                  <a:pt x="2485363" y="6883"/>
                </a:moveTo>
                <a:lnTo>
                  <a:pt x="2211476" y="6883"/>
                </a:lnTo>
                <a:lnTo>
                  <a:pt x="2347908" y="63498"/>
                </a:lnTo>
                <a:lnTo>
                  <a:pt x="2349260" y="63498"/>
                </a:lnTo>
                <a:lnTo>
                  <a:pt x="2485363" y="6883"/>
                </a:lnTo>
                <a:close/>
              </a:path>
              <a:path w="6870700" h="63500">
                <a:moveTo>
                  <a:pt x="4132104" y="5245"/>
                </a:moveTo>
                <a:lnTo>
                  <a:pt x="2489301" y="5245"/>
                </a:lnTo>
                <a:lnTo>
                  <a:pt x="2625496" y="63498"/>
                </a:lnTo>
                <a:lnTo>
                  <a:pt x="2626335" y="63498"/>
                </a:lnTo>
                <a:lnTo>
                  <a:pt x="2762504" y="5295"/>
                </a:lnTo>
                <a:lnTo>
                  <a:pt x="4131982" y="5295"/>
                </a:lnTo>
                <a:close/>
              </a:path>
              <a:path w="6870700" h="63500">
                <a:moveTo>
                  <a:pt x="3310902" y="5295"/>
                </a:moveTo>
                <a:lnTo>
                  <a:pt x="2762504" y="5295"/>
                </a:lnTo>
                <a:lnTo>
                  <a:pt x="2902627" y="63498"/>
                </a:lnTo>
                <a:lnTo>
                  <a:pt x="2904040" y="63498"/>
                </a:lnTo>
                <a:lnTo>
                  <a:pt x="3036392" y="8496"/>
                </a:lnTo>
                <a:lnTo>
                  <a:pt x="3303173" y="8496"/>
                </a:lnTo>
                <a:lnTo>
                  <a:pt x="3310902" y="5295"/>
                </a:lnTo>
                <a:close/>
              </a:path>
              <a:path w="6870700" h="63500">
                <a:moveTo>
                  <a:pt x="3303173" y="8496"/>
                </a:moveTo>
                <a:lnTo>
                  <a:pt x="3036392" y="8496"/>
                </a:lnTo>
                <a:lnTo>
                  <a:pt x="3169473" y="63498"/>
                </a:lnTo>
                <a:lnTo>
                  <a:pt x="3170340" y="63498"/>
                </a:lnTo>
                <a:lnTo>
                  <a:pt x="3303173" y="8496"/>
                </a:lnTo>
                <a:close/>
              </a:path>
              <a:path w="6870700" h="63500">
                <a:moveTo>
                  <a:pt x="3583851" y="5295"/>
                </a:moveTo>
                <a:lnTo>
                  <a:pt x="3310902" y="5295"/>
                </a:lnTo>
                <a:lnTo>
                  <a:pt x="3446940" y="63498"/>
                </a:lnTo>
                <a:lnTo>
                  <a:pt x="3447838" y="63498"/>
                </a:lnTo>
                <a:lnTo>
                  <a:pt x="3583851" y="5295"/>
                </a:lnTo>
                <a:close/>
              </a:path>
              <a:path w="6870700" h="63500">
                <a:moveTo>
                  <a:pt x="4131982" y="5295"/>
                </a:moveTo>
                <a:lnTo>
                  <a:pt x="3583851" y="5295"/>
                </a:lnTo>
                <a:lnTo>
                  <a:pt x="3724078" y="63498"/>
                </a:lnTo>
                <a:lnTo>
                  <a:pt x="3725310" y="63498"/>
                </a:lnTo>
                <a:lnTo>
                  <a:pt x="3858005" y="8496"/>
                </a:lnTo>
                <a:lnTo>
                  <a:pt x="4124291" y="8496"/>
                </a:lnTo>
                <a:lnTo>
                  <a:pt x="4131982" y="5295"/>
                </a:lnTo>
                <a:close/>
              </a:path>
              <a:path w="6870700" h="63500">
                <a:moveTo>
                  <a:pt x="4124291" y="8496"/>
                </a:moveTo>
                <a:lnTo>
                  <a:pt x="3858005" y="8496"/>
                </a:lnTo>
                <a:lnTo>
                  <a:pt x="3990809" y="63498"/>
                </a:lnTo>
                <a:lnTo>
                  <a:pt x="3992102" y="63498"/>
                </a:lnTo>
                <a:lnTo>
                  <a:pt x="4124291" y="8496"/>
                </a:lnTo>
                <a:close/>
              </a:path>
              <a:path w="6870700" h="63500">
                <a:moveTo>
                  <a:pt x="6870700" y="5232"/>
                </a:moveTo>
                <a:lnTo>
                  <a:pt x="4132135" y="5232"/>
                </a:lnTo>
                <a:lnTo>
                  <a:pt x="4268304" y="63498"/>
                </a:lnTo>
                <a:lnTo>
                  <a:pt x="4269143" y="63498"/>
                </a:lnTo>
                <a:lnTo>
                  <a:pt x="4405236" y="5334"/>
                </a:lnTo>
                <a:lnTo>
                  <a:pt x="5241584" y="5334"/>
                </a:lnTo>
                <a:lnTo>
                  <a:pt x="5241798" y="5245"/>
                </a:lnTo>
                <a:lnTo>
                  <a:pt x="6870700" y="5245"/>
                </a:lnTo>
                <a:close/>
              </a:path>
              <a:path w="6870700" h="63500">
                <a:moveTo>
                  <a:pt x="5241584" y="5334"/>
                </a:moveTo>
                <a:lnTo>
                  <a:pt x="4405236" y="5333"/>
                </a:lnTo>
                <a:lnTo>
                  <a:pt x="4545746" y="63498"/>
                </a:lnTo>
                <a:lnTo>
                  <a:pt x="4546917" y="63498"/>
                </a:lnTo>
                <a:lnTo>
                  <a:pt x="4683036" y="6883"/>
                </a:lnTo>
                <a:lnTo>
                  <a:pt x="4956834" y="6883"/>
                </a:lnTo>
                <a:lnTo>
                  <a:pt x="4960315" y="5435"/>
                </a:lnTo>
                <a:lnTo>
                  <a:pt x="5241340" y="5435"/>
                </a:lnTo>
                <a:lnTo>
                  <a:pt x="5241584" y="5334"/>
                </a:lnTo>
                <a:close/>
              </a:path>
              <a:path w="6870700" h="63500">
                <a:moveTo>
                  <a:pt x="4956834" y="6883"/>
                </a:moveTo>
                <a:lnTo>
                  <a:pt x="4683036" y="6883"/>
                </a:lnTo>
                <a:lnTo>
                  <a:pt x="4819255" y="63498"/>
                </a:lnTo>
                <a:lnTo>
                  <a:pt x="4820729" y="63498"/>
                </a:lnTo>
                <a:lnTo>
                  <a:pt x="4956834" y="6883"/>
                </a:lnTo>
                <a:close/>
              </a:path>
              <a:path w="6870700" h="63500">
                <a:moveTo>
                  <a:pt x="5241340" y="5435"/>
                </a:moveTo>
                <a:lnTo>
                  <a:pt x="4960315" y="5435"/>
                </a:lnTo>
                <a:lnTo>
                  <a:pt x="5100515" y="63498"/>
                </a:lnTo>
                <a:lnTo>
                  <a:pt x="5101747" y="63498"/>
                </a:lnTo>
                <a:lnTo>
                  <a:pt x="5241340" y="5435"/>
                </a:lnTo>
                <a:close/>
              </a:path>
              <a:path w="6870700" h="63500">
                <a:moveTo>
                  <a:pt x="6870700" y="5245"/>
                </a:moveTo>
                <a:lnTo>
                  <a:pt x="5241798" y="5245"/>
                </a:lnTo>
                <a:lnTo>
                  <a:pt x="5377958" y="63498"/>
                </a:lnTo>
                <a:lnTo>
                  <a:pt x="5378915" y="63498"/>
                </a:lnTo>
                <a:lnTo>
                  <a:pt x="5507774" y="8369"/>
                </a:lnTo>
                <a:lnTo>
                  <a:pt x="5774682" y="8369"/>
                </a:lnTo>
                <a:lnTo>
                  <a:pt x="5781586" y="5499"/>
                </a:lnTo>
                <a:lnTo>
                  <a:pt x="6062681" y="5499"/>
                </a:lnTo>
                <a:lnTo>
                  <a:pt x="6063170" y="5295"/>
                </a:lnTo>
                <a:lnTo>
                  <a:pt x="6870700" y="5295"/>
                </a:lnTo>
                <a:close/>
              </a:path>
              <a:path w="6870700" h="63500">
                <a:moveTo>
                  <a:pt x="5774682" y="8369"/>
                </a:moveTo>
                <a:lnTo>
                  <a:pt x="5507774" y="8369"/>
                </a:lnTo>
                <a:lnTo>
                  <a:pt x="5640794" y="63498"/>
                </a:lnTo>
                <a:lnTo>
                  <a:pt x="5642086" y="63498"/>
                </a:lnTo>
                <a:lnTo>
                  <a:pt x="5774682" y="8369"/>
                </a:lnTo>
                <a:close/>
              </a:path>
              <a:path w="6870700" h="63500">
                <a:moveTo>
                  <a:pt x="6062681" y="5499"/>
                </a:moveTo>
                <a:lnTo>
                  <a:pt x="5781586" y="5499"/>
                </a:lnTo>
                <a:lnTo>
                  <a:pt x="5922004" y="63498"/>
                </a:lnTo>
                <a:lnTo>
                  <a:pt x="5923054" y="63498"/>
                </a:lnTo>
                <a:lnTo>
                  <a:pt x="6062681" y="5499"/>
                </a:lnTo>
                <a:close/>
              </a:path>
              <a:path w="6870700" h="63500">
                <a:moveTo>
                  <a:pt x="6595668" y="5295"/>
                </a:moveTo>
                <a:lnTo>
                  <a:pt x="6063170" y="5295"/>
                </a:lnTo>
                <a:lnTo>
                  <a:pt x="6199509" y="63498"/>
                </a:lnTo>
                <a:lnTo>
                  <a:pt x="6199755" y="63498"/>
                </a:lnTo>
                <a:lnTo>
                  <a:pt x="6329553" y="8305"/>
                </a:lnTo>
                <a:lnTo>
                  <a:pt x="6588637" y="8305"/>
                </a:lnTo>
                <a:lnTo>
                  <a:pt x="6595668" y="5295"/>
                </a:lnTo>
                <a:close/>
              </a:path>
              <a:path w="6870700" h="63500">
                <a:moveTo>
                  <a:pt x="6588637" y="8305"/>
                </a:moveTo>
                <a:lnTo>
                  <a:pt x="6329553" y="8305"/>
                </a:lnTo>
                <a:lnTo>
                  <a:pt x="6458930" y="63498"/>
                </a:lnTo>
                <a:lnTo>
                  <a:pt x="6459710" y="63498"/>
                </a:lnTo>
                <a:lnTo>
                  <a:pt x="6588637" y="8305"/>
                </a:lnTo>
                <a:close/>
              </a:path>
              <a:path w="6870700" h="63500">
                <a:moveTo>
                  <a:pt x="6870700" y="5295"/>
                </a:moveTo>
                <a:lnTo>
                  <a:pt x="6595668" y="5295"/>
                </a:lnTo>
                <a:lnTo>
                  <a:pt x="6735971" y="63498"/>
                </a:lnTo>
                <a:lnTo>
                  <a:pt x="6737204" y="63498"/>
                </a:lnTo>
                <a:lnTo>
                  <a:pt x="6870700" y="8126"/>
                </a:lnTo>
                <a:lnTo>
                  <a:pt x="6870700" y="5295"/>
                </a:lnTo>
                <a:close/>
              </a:path>
              <a:path w="6870700" h="63500">
                <a:moveTo>
                  <a:pt x="6870700" y="3771"/>
                </a:moveTo>
                <a:lnTo>
                  <a:pt x="1375664" y="3771"/>
                </a:lnTo>
                <a:lnTo>
                  <a:pt x="1516227" y="63461"/>
                </a:lnTo>
                <a:lnTo>
                  <a:pt x="1653032" y="5372"/>
                </a:lnTo>
                <a:lnTo>
                  <a:pt x="2488996" y="5372"/>
                </a:lnTo>
                <a:lnTo>
                  <a:pt x="2489301" y="5245"/>
                </a:lnTo>
                <a:lnTo>
                  <a:pt x="4132135" y="5232"/>
                </a:lnTo>
                <a:lnTo>
                  <a:pt x="6870700" y="5232"/>
                </a:lnTo>
                <a:lnTo>
                  <a:pt x="6870700" y="3771"/>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graphicFrame>
        <p:nvGraphicFramePr>
          <p:cNvPr id="5" name="Chart 4">
            <a:extLst>
              <a:ext uri="{FF2B5EF4-FFF2-40B4-BE49-F238E27FC236}">
                <a16:creationId xmlns:a16="http://schemas.microsoft.com/office/drawing/2014/main" id="{3E188BE4-954D-E528-CD55-308D5BF38CFA}"/>
              </a:ext>
            </a:extLst>
          </p:cNvPr>
          <p:cNvGraphicFramePr>
            <a:graphicFrameLocks/>
          </p:cNvGraphicFramePr>
          <p:nvPr>
            <p:extLst>
              <p:ext uri="{D42A27DB-BD31-4B8C-83A1-F6EECF244321}">
                <p14:modId xmlns:p14="http://schemas.microsoft.com/office/powerpoint/2010/main" val="3731034180"/>
              </p:ext>
            </p:extLst>
          </p:nvPr>
        </p:nvGraphicFramePr>
        <p:xfrm>
          <a:off x="2677887" y="946260"/>
          <a:ext cx="9579428" cy="567759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7">
            <a:extLst>
              <a:ext uri="{FF2B5EF4-FFF2-40B4-BE49-F238E27FC236}">
                <a16:creationId xmlns:a16="http://schemas.microsoft.com/office/drawing/2014/main" id="{3204C5DE-6C72-1A5C-871F-F4F63553C889}"/>
              </a:ext>
            </a:extLst>
          </p:cNvPr>
          <p:cNvSpPr txBox="1"/>
          <p:nvPr/>
        </p:nvSpPr>
        <p:spPr>
          <a:xfrm>
            <a:off x="0" y="1360877"/>
            <a:ext cx="2599509" cy="5262979"/>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457200" indent="-457200">
              <a:buFont typeface="Arial" panose="020B0604020202020204" pitchFamily="34" charset="0"/>
              <a:buChar char="•"/>
            </a:pPr>
            <a:r>
              <a:rPr lang="en-AU" sz="2800" dirty="0"/>
              <a:t>Few PICTs have prioritised/included transport sector emissions improvement under adaptation. </a:t>
            </a:r>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p:txBody>
      </p:sp>
    </p:spTree>
    <p:extLst>
      <p:ext uri="{BB962C8B-B14F-4D97-AF65-F5344CB8AC3E}">
        <p14:creationId xmlns:p14="http://schemas.microsoft.com/office/powerpoint/2010/main" val="4294841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6250" y="277891"/>
            <a:ext cx="10378984" cy="494366"/>
          </a:xfrm>
          <a:prstGeom prst="rect">
            <a:avLst/>
          </a:prstGeom>
        </p:spPr>
        <p:txBody>
          <a:bodyPr vert="horz" wrap="square" lIns="0" tIns="9525" rIns="0" bIns="0" rtlCol="0">
            <a:spAutoFit/>
          </a:bodyPr>
          <a:lstStyle/>
          <a:p>
            <a:pPr marL="9525">
              <a:spcBef>
                <a:spcPts val="75"/>
              </a:spcBef>
            </a:pPr>
            <a:r>
              <a:rPr lang="en-AU" dirty="0">
                <a:solidFill>
                  <a:srgbClr val="11A0C0"/>
                </a:solidFill>
              </a:rPr>
              <a:t>Enhancing NDCs: Opportunities in Transport</a:t>
            </a:r>
            <a:endParaRPr lang="en-AU" spc="-8" dirty="0">
              <a:solidFill>
                <a:srgbClr val="1D426B"/>
              </a:solidFill>
            </a:endParaRPr>
          </a:p>
        </p:txBody>
      </p:sp>
      <p:sp>
        <p:nvSpPr>
          <p:cNvPr id="3" name="object 3"/>
          <p:cNvSpPr/>
          <p:nvPr/>
        </p:nvSpPr>
        <p:spPr>
          <a:xfrm>
            <a:off x="476250" y="942976"/>
            <a:ext cx="5153025" cy="47625"/>
          </a:xfrm>
          <a:custGeom>
            <a:avLst/>
            <a:gdLst/>
            <a:ahLst/>
            <a:cxnLst/>
            <a:rect l="l" t="t" r="r" b="b"/>
            <a:pathLst>
              <a:path w="6870700" h="63500">
                <a:moveTo>
                  <a:pt x="0" y="0"/>
                </a:moveTo>
                <a:lnTo>
                  <a:pt x="17065" y="8369"/>
                </a:lnTo>
                <a:lnTo>
                  <a:pt x="50195" y="24399"/>
                </a:lnTo>
                <a:lnTo>
                  <a:pt x="94806" y="45369"/>
                </a:lnTo>
                <a:lnTo>
                  <a:pt x="135817" y="63498"/>
                </a:lnTo>
                <a:lnTo>
                  <a:pt x="136834" y="63498"/>
                </a:lnTo>
                <a:lnTo>
                  <a:pt x="277037" y="5473"/>
                </a:lnTo>
                <a:lnTo>
                  <a:pt x="816844" y="5473"/>
                </a:lnTo>
                <a:lnTo>
                  <a:pt x="817143" y="5346"/>
                </a:lnTo>
                <a:lnTo>
                  <a:pt x="1098376" y="5346"/>
                </a:lnTo>
                <a:lnTo>
                  <a:pt x="1098651" y="5232"/>
                </a:lnTo>
                <a:lnTo>
                  <a:pt x="1372232" y="5232"/>
                </a:lnTo>
                <a:lnTo>
                  <a:pt x="1375664" y="3771"/>
                </a:lnTo>
                <a:lnTo>
                  <a:pt x="6870700" y="3771"/>
                </a:lnTo>
                <a:lnTo>
                  <a:pt x="6870700" y="42"/>
                </a:lnTo>
                <a:lnTo>
                  <a:pt x="0" y="0"/>
                </a:lnTo>
                <a:close/>
              </a:path>
              <a:path w="6870700" h="63500">
                <a:moveTo>
                  <a:pt x="816844" y="5473"/>
                </a:moveTo>
                <a:lnTo>
                  <a:pt x="277037" y="5473"/>
                </a:lnTo>
                <a:lnTo>
                  <a:pt x="416797" y="63498"/>
                </a:lnTo>
                <a:lnTo>
                  <a:pt x="418150" y="63498"/>
                </a:lnTo>
                <a:lnTo>
                  <a:pt x="550938" y="8318"/>
                </a:lnTo>
                <a:lnTo>
                  <a:pt x="810185" y="8305"/>
                </a:lnTo>
                <a:lnTo>
                  <a:pt x="816844" y="5473"/>
                </a:lnTo>
                <a:close/>
              </a:path>
              <a:path w="6870700" h="63500">
                <a:moveTo>
                  <a:pt x="810155" y="8318"/>
                </a:moveTo>
                <a:lnTo>
                  <a:pt x="550938" y="8318"/>
                </a:lnTo>
                <a:lnTo>
                  <a:pt x="680042" y="63498"/>
                </a:lnTo>
                <a:lnTo>
                  <a:pt x="680407" y="63498"/>
                </a:lnTo>
                <a:lnTo>
                  <a:pt x="810155" y="8318"/>
                </a:lnTo>
                <a:close/>
              </a:path>
              <a:path w="6870700" h="63500">
                <a:moveTo>
                  <a:pt x="1098376" y="5346"/>
                </a:moveTo>
                <a:lnTo>
                  <a:pt x="817143" y="5346"/>
                </a:lnTo>
                <a:lnTo>
                  <a:pt x="957215" y="63498"/>
                </a:lnTo>
                <a:lnTo>
                  <a:pt x="958628" y="63498"/>
                </a:lnTo>
                <a:lnTo>
                  <a:pt x="1098376" y="5346"/>
                </a:lnTo>
                <a:close/>
              </a:path>
              <a:path w="6870700" h="63500">
                <a:moveTo>
                  <a:pt x="1372232" y="5232"/>
                </a:moveTo>
                <a:lnTo>
                  <a:pt x="1098651" y="5232"/>
                </a:lnTo>
                <a:lnTo>
                  <a:pt x="1234846" y="63498"/>
                </a:lnTo>
                <a:lnTo>
                  <a:pt x="1235330" y="63498"/>
                </a:lnTo>
                <a:lnTo>
                  <a:pt x="1372232" y="5232"/>
                </a:lnTo>
                <a:close/>
              </a:path>
              <a:path w="6870700" h="63500">
                <a:moveTo>
                  <a:pt x="2488996" y="5372"/>
                </a:moveTo>
                <a:lnTo>
                  <a:pt x="1653032" y="5372"/>
                </a:lnTo>
                <a:lnTo>
                  <a:pt x="1793071" y="63498"/>
                </a:lnTo>
                <a:lnTo>
                  <a:pt x="1794423" y="63498"/>
                </a:lnTo>
                <a:lnTo>
                  <a:pt x="1934032" y="5435"/>
                </a:lnTo>
                <a:lnTo>
                  <a:pt x="2488843" y="5435"/>
                </a:lnTo>
                <a:lnTo>
                  <a:pt x="2488996" y="5372"/>
                </a:lnTo>
                <a:close/>
              </a:path>
              <a:path w="6870700" h="63500">
                <a:moveTo>
                  <a:pt x="2488843" y="5435"/>
                </a:moveTo>
                <a:lnTo>
                  <a:pt x="1934032" y="5435"/>
                </a:lnTo>
                <a:lnTo>
                  <a:pt x="2074171" y="63498"/>
                </a:lnTo>
                <a:lnTo>
                  <a:pt x="2075524" y="63498"/>
                </a:lnTo>
                <a:lnTo>
                  <a:pt x="2211476" y="6883"/>
                </a:lnTo>
                <a:lnTo>
                  <a:pt x="2485363" y="6883"/>
                </a:lnTo>
                <a:lnTo>
                  <a:pt x="2488843" y="5435"/>
                </a:lnTo>
                <a:close/>
              </a:path>
              <a:path w="6870700" h="63500">
                <a:moveTo>
                  <a:pt x="2485363" y="6883"/>
                </a:moveTo>
                <a:lnTo>
                  <a:pt x="2211476" y="6883"/>
                </a:lnTo>
                <a:lnTo>
                  <a:pt x="2347908" y="63498"/>
                </a:lnTo>
                <a:lnTo>
                  <a:pt x="2349260" y="63498"/>
                </a:lnTo>
                <a:lnTo>
                  <a:pt x="2485363" y="6883"/>
                </a:lnTo>
                <a:close/>
              </a:path>
              <a:path w="6870700" h="63500">
                <a:moveTo>
                  <a:pt x="4132104" y="5245"/>
                </a:moveTo>
                <a:lnTo>
                  <a:pt x="2489301" y="5245"/>
                </a:lnTo>
                <a:lnTo>
                  <a:pt x="2625496" y="63498"/>
                </a:lnTo>
                <a:lnTo>
                  <a:pt x="2626335" y="63498"/>
                </a:lnTo>
                <a:lnTo>
                  <a:pt x="2762504" y="5295"/>
                </a:lnTo>
                <a:lnTo>
                  <a:pt x="4131982" y="5295"/>
                </a:lnTo>
                <a:close/>
              </a:path>
              <a:path w="6870700" h="63500">
                <a:moveTo>
                  <a:pt x="3310902" y="5295"/>
                </a:moveTo>
                <a:lnTo>
                  <a:pt x="2762504" y="5295"/>
                </a:lnTo>
                <a:lnTo>
                  <a:pt x="2902627" y="63498"/>
                </a:lnTo>
                <a:lnTo>
                  <a:pt x="2904040" y="63498"/>
                </a:lnTo>
                <a:lnTo>
                  <a:pt x="3036392" y="8496"/>
                </a:lnTo>
                <a:lnTo>
                  <a:pt x="3303173" y="8496"/>
                </a:lnTo>
                <a:lnTo>
                  <a:pt x="3310902" y="5295"/>
                </a:lnTo>
                <a:close/>
              </a:path>
              <a:path w="6870700" h="63500">
                <a:moveTo>
                  <a:pt x="3303173" y="8496"/>
                </a:moveTo>
                <a:lnTo>
                  <a:pt x="3036392" y="8496"/>
                </a:lnTo>
                <a:lnTo>
                  <a:pt x="3169473" y="63498"/>
                </a:lnTo>
                <a:lnTo>
                  <a:pt x="3170340" y="63498"/>
                </a:lnTo>
                <a:lnTo>
                  <a:pt x="3303173" y="8496"/>
                </a:lnTo>
                <a:close/>
              </a:path>
              <a:path w="6870700" h="63500">
                <a:moveTo>
                  <a:pt x="3583851" y="5295"/>
                </a:moveTo>
                <a:lnTo>
                  <a:pt x="3310902" y="5295"/>
                </a:lnTo>
                <a:lnTo>
                  <a:pt x="3446940" y="63498"/>
                </a:lnTo>
                <a:lnTo>
                  <a:pt x="3447838" y="63498"/>
                </a:lnTo>
                <a:lnTo>
                  <a:pt x="3583851" y="5295"/>
                </a:lnTo>
                <a:close/>
              </a:path>
              <a:path w="6870700" h="63500">
                <a:moveTo>
                  <a:pt x="4131982" y="5295"/>
                </a:moveTo>
                <a:lnTo>
                  <a:pt x="3583851" y="5295"/>
                </a:lnTo>
                <a:lnTo>
                  <a:pt x="3724078" y="63498"/>
                </a:lnTo>
                <a:lnTo>
                  <a:pt x="3725310" y="63498"/>
                </a:lnTo>
                <a:lnTo>
                  <a:pt x="3858005" y="8496"/>
                </a:lnTo>
                <a:lnTo>
                  <a:pt x="4124291" y="8496"/>
                </a:lnTo>
                <a:lnTo>
                  <a:pt x="4131982" y="5295"/>
                </a:lnTo>
                <a:close/>
              </a:path>
              <a:path w="6870700" h="63500">
                <a:moveTo>
                  <a:pt x="4124291" y="8496"/>
                </a:moveTo>
                <a:lnTo>
                  <a:pt x="3858005" y="8496"/>
                </a:lnTo>
                <a:lnTo>
                  <a:pt x="3990809" y="63498"/>
                </a:lnTo>
                <a:lnTo>
                  <a:pt x="3992102" y="63498"/>
                </a:lnTo>
                <a:lnTo>
                  <a:pt x="4124291" y="8496"/>
                </a:lnTo>
                <a:close/>
              </a:path>
              <a:path w="6870700" h="63500">
                <a:moveTo>
                  <a:pt x="6870700" y="5232"/>
                </a:moveTo>
                <a:lnTo>
                  <a:pt x="4132135" y="5232"/>
                </a:lnTo>
                <a:lnTo>
                  <a:pt x="4268304" y="63498"/>
                </a:lnTo>
                <a:lnTo>
                  <a:pt x="4269143" y="63498"/>
                </a:lnTo>
                <a:lnTo>
                  <a:pt x="4405236" y="5334"/>
                </a:lnTo>
                <a:lnTo>
                  <a:pt x="5241584" y="5334"/>
                </a:lnTo>
                <a:lnTo>
                  <a:pt x="5241798" y="5245"/>
                </a:lnTo>
                <a:lnTo>
                  <a:pt x="6870700" y="5245"/>
                </a:lnTo>
                <a:close/>
              </a:path>
              <a:path w="6870700" h="63500">
                <a:moveTo>
                  <a:pt x="5241584" y="5334"/>
                </a:moveTo>
                <a:lnTo>
                  <a:pt x="4405236" y="5333"/>
                </a:lnTo>
                <a:lnTo>
                  <a:pt x="4545746" y="63498"/>
                </a:lnTo>
                <a:lnTo>
                  <a:pt x="4546917" y="63498"/>
                </a:lnTo>
                <a:lnTo>
                  <a:pt x="4683036" y="6883"/>
                </a:lnTo>
                <a:lnTo>
                  <a:pt x="4956834" y="6883"/>
                </a:lnTo>
                <a:lnTo>
                  <a:pt x="4960315" y="5435"/>
                </a:lnTo>
                <a:lnTo>
                  <a:pt x="5241340" y="5435"/>
                </a:lnTo>
                <a:lnTo>
                  <a:pt x="5241584" y="5334"/>
                </a:lnTo>
                <a:close/>
              </a:path>
              <a:path w="6870700" h="63500">
                <a:moveTo>
                  <a:pt x="4956834" y="6883"/>
                </a:moveTo>
                <a:lnTo>
                  <a:pt x="4683036" y="6883"/>
                </a:lnTo>
                <a:lnTo>
                  <a:pt x="4819255" y="63498"/>
                </a:lnTo>
                <a:lnTo>
                  <a:pt x="4820729" y="63498"/>
                </a:lnTo>
                <a:lnTo>
                  <a:pt x="4956834" y="6883"/>
                </a:lnTo>
                <a:close/>
              </a:path>
              <a:path w="6870700" h="63500">
                <a:moveTo>
                  <a:pt x="5241340" y="5435"/>
                </a:moveTo>
                <a:lnTo>
                  <a:pt x="4960315" y="5435"/>
                </a:lnTo>
                <a:lnTo>
                  <a:pt x="5100515" y="63498"/>
                </a:lnTo>
                <a:lnTo>
                  <a:pt x="5101747" y="63498"/>
                </a:lnTo>
                <a:lnTo>
                  <a:pt x="5241340" y="5435"/>
                </a:lnTo>
                <a:close/>
              </a:path>
              <a:path w="6870700" h="63500">
                <a:moveTo>
                  <a:pt x="6870700" y="5245"/>
                </a:moveTo>
                <a:lnTo>
                  <a:pt x="5241798" y="5245"/>
                </a:lnTo>
                <a:lnTo>
                  <a:pt x="5377958" y="63498"/>
                </a:lnTo>
                <a:lnTo>
                  <a:pt x="5378915" y="63498"/>
                </a:lnTo>
                <a:lnTo>
                  <a:pt x="5507774" y="8369"/>
                </a:lnTo>
                <a:lnTo>
                  <a:pt x="5774682" y="8369"/>
                </a:lnTo>
                <a:lnTo>
                  <a:pt x="5781586" y="5499"/>
                </a:lnTo>
                <a:lnTo>
                  <a:pt x="6062681" y="5499"/>
                </a:lnTo>
                <a:lnTo>
                  <a:pt x="6063170" y="5295"/>
                </a:lnTo>
                <a:lnTo>
                  <a:pt x="6870700" y="5295"/>
                </a:lnTo>
                <a:close/>
              </a:path>
              <a:path w="6870700" h="63500">
                <a:moveTo>
                  <a:pt x="5774682" y="8369"/>
                </a:moveTo>
                <a:lnTo>
                  <a:pt x="5507774" y="8369"/>
                </a:lnTo>
                <a:lnTo>
                  <a:pt x="5640794" y="63498"/>
                </a:lnTo>
                <a:lnTo>
                  <a:pt x="5642086" y="63498"/>
                </a:lnTo>
                <a:lnTo>
                  <a:pt x="5774682" y="8369"/>
                </a:lnTo>
                <a:close/>
              </a:path>
              <a:path w="6870700" h="63500">
                <a:moveTo>
                  <a:pt x="6062681" y="5499"/>
                </a:moveTo>
                <a:lnTo>
                  <a:pt x="5781586" y="5499"/>
                </a:lnTo>
                <a:lnTo>
                  <a:pt x="5922004" y="63498"/>
                </a:lnTo>
                <a:lnTo>
                  <a:pt x="5923054" y="63498"/>
                </a:lnTo>
                <a:lnTo>
                  <a:pt x="6062681" y="5499"/>
                </a:lnTo>
                <a:close/>
              </a:path>
              <a:path w="6870700" h="63500">
                <a:moveTo>
                  <a:pt x="6595668" y="5295"/>
                </a:moveTo>
                <a:lnTo>
                  <a:pt x="6063170" y="5295"/>
                </a:lnTo>
                <a:lnTo>
                  <a:pt x="6199509" y="63498"/>
                </a:lnTo>
                <a:lnTo>
                  <a:pt x="6199755" y="63498"/>
                </a:lnTo>
                <a:lnTo>
                  <a:pt x="6329553" y="8305"/>
                </a:lnTo>
                <a:lnTo>
                  <a:pt x="6588637" y="8305"/>
                </a:lnTo>
                <a:lnTo>
                  <a:pt x="6595668" y="5295"/>
                </a:lnTo>
                <a:close/>
              </a:path>
              <a:path w="6870700" h="63500">
                <a:moveTo>
                  <a:pt x="6588637" y="8305"/>
                </a:moveTo>
                <a:lnTo>
                  <a:pt x="6329553" y="8305"/>
                </a:lnTo>
                <a:lnTo>
                  <a:pt x="6458930" y="63498"/>
                </a:lnTo>
                <a:lnTo>
                  <a:pt x="6459710" y="63498"/>
                </a:lnTo>
                <a:lnTo>
                  <a:pt x="6588637" y="8305"/>
                </a:lnTo>
                <a:close/>
              </a:path>
              <a:path w="6870700" h="63500">
                <a:moveTo>
                  <a:pt x="6870700" y="5295"/>
                </a:moveTo>
                <a:lnTo>
                  <a:pt x="6595668" y="5295"/>
                </a:lnTo>
                <a:lnTo>
                  <a:pt x="6735971" y="63498"/>
                </a:lnTo>
                <a:lnTo>
                  <a:pt x="6737204" y="63498"/>
                </a:lnTo>
                <a:lnTo>
                  <a:pt x="6870700" y="8126"/>
                </a:lnTo>
                <a:lnTo>
                  <a:pt x="6870700" y="5295"/>
                </a:lnTo>
                <a:close/>
              </a:path>
              <a:path w="6870700" h="63500">
                <a:moveTo>
                  <a:pt x="6870700" y="3771"/>
                </a:moveTo>
                <a:lnTo>
                  <a:pt x="1375664" y="3771"/>
                </a:lnTo>
                <a:lnTo>
                  <a:pt x="1516227" y="63461"/>
                </a:lnTo>
                <a:lnTo>
                  <a:pt x="1653032" y="5372"/>
                </a:lnTo>
                <a:lnTo>
                  <a:pt x="2488996" y="5372"/>
                </a:lnTo>
                <a:lnTo>
                  <a:pt x="2489301" y="5245"/>
                </a:lnTo>
                <a:lnTo>
                  <a:pt x="4132135" y="5232"/>
                </a:lnTo>
                <a:lnTo>
                  <a:pt x="6870700" y="5232"/>
                </a:lnTo>
                <a:lnTo>
                  <a:pt x="6870700" y="3771"/>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sp>
        <p:nvSpPr>
          <p:cNvPr id="4" name="TextBox 7">
            <a:extLst>
              <a:ext uri="{FF2B5EF4-FFF2-40B4-BE49-F238E27FC236}">
                <a16:creationId xmlns:a16="http://schemas.microsoft.com/office/drawing/2014/main" id="{D148BCB6-5173-64A9-D5AC-FB71533A83D6}"/>
              </a:ext>
            </a:extLst>
          </p:cNvPr>
          <p:cNvSpPr txBox="1"/>
          <p:nvPr/>
        </p:nvSpPr>
        <p:spPr>
          <a:xfrm>
            <a:off x="299774" y="1443841"/>
            <a:ext cx="11770305" cy="4401205"/>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457200" indent="-457200">
              <a:buFont typeface="Arial" panose="020B0604020202020204" pitchFamily="34" charset="0"/>
              <a:buChar char="•"/>
            </a:pPr>
            <a:r>
              <a:rPr lang="en-AU" sz="2800" dirty="0"/>
              <a:t>Low uptake of “Avoid and Shift” mitigation approaches in their (PICTs) NDCs. </a:t>
            </a:r>
          </a:p>
          <a:p>
            <a:pPr marL="457200" indent="-457200">
              <a:buFont typeface="Arial" panose="020B0604020202020204" pitchFamily="34" charset="0"/>
              <a:buChar char="•"/>
            </a:pPr>
            <a:r>
              <a:rPr lang="en-AU" sz="2800" dirty="0"/>
              <a:t>Reviewing the current NDCs through the lens of the “Avoid-Shift-Improve” framework presents meaningful, novel opportunities for countries to enhance their NDCs by better integrating transport solutions.</a:t>
            </a:r>
          </a:p>
          <a:p>
            <a:pPr marL="457200" indent="-457200">
              <a:buFont typeface="Arial" panose="020B0604020202020204" pitchFamily="34" charset="0"/>
              <a:buChar char="•"/>
            </a:pPr>
            <a:r>
              <a:rPr lang="en-AU" sz="2800" dirty="0"/>
              <a:t>Addressing transport in the NDCs brings about several broad co-benefits in the sustainable development agenda.</a:t>
            </a:r>
          </a:p>
          <a:p>
            <a:pPr marL="457200" indent="-457200">
              <a:buFont typeface="Arial" panose="020B0604020202020204" pitchFamily="34" charset="0"/>
              <a:buChar char="•"/>
            </a:pPr>
            <a:r>
              <a:rPr lang="en-AU" sz="2800" dirty="0"/>
              <a:t>Opportunity to raise this ambition in NDCs - through regional capacity building. </a:t>
            </a:r>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p:txBody>
      </p:sp>
    </p:spTree>
    <p:extLst>
      <p:ext uri="{BB962C8B-B14F-4D97-AF65-F5344CB8AC3E}">
        <p14:creationId xmlns:p14="http://schemas.microsoft.com/office/powerpoint/2010/main" val="2205842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714" y="279820"/>
            <a:ext cx="10823122" cy="494366"/>
          </a:xfrm>
          <a:prstGeom prst="rect">
            <a:avLst/>
          </a:prstGeom>
        </p:spPr>
        <p:txBody>
          <a:bodyPr vert="horz" wrap="square" lIns="0" tIns="9525" rIns="0" bIns="0" rtlCol="0">
            <a:spAutoFit/>
          </a:bodyPr>
          <a:lstStyle/>
          <a:p>
            <a:pPr marL="9525">
              <a:spcBef>
                <a:spcPts val="75"/>
              </a:spcBef>
            </a:pPr>
            <a:r>
              <a:rPr lang="en-AU" dirty="0">
                <a:solidFill>
                  <a:srgbClr val="11A0C0"/>
                </a:solidFill>
              </a:rPr>
              <a:t>NDC Analysis - Challenges</a:t>
            </a:r>
            <a:endParaRPr lang="en-AU" spc="-8" dirty="0">
              <a:solidFill>
                <a:srgbClr val="1D426B"/>
              </a:solidFill>
            </a:endParaRPr>
          </a:p>
        </p:txBody>
      </p:sp>
      <p:sp>
        <p:nvSpPr>
          <p:cNvPr id="3" name="object 3"/>
          <p:cNvSpPr/>
          <p:nvPr/>
        </p:nvSpPr>
        <p:spPr>
          <a:xfrm>
            <a:off x="476250" y="942976"/>
            <a:ext cx="5153025" cy="47625"/>
          </a:xfrm>
          <a:custGeom>
            <a:avLst/>
            <a:gdLst/>
            <a:ahLst/>
            <a:cxnLst/>
            <a:rect l="l" t="t" r="r" b="b"/>
            <a:pathLst>
              <a:path w="6870700" h="63500">
                <a:moveTo>
                  <a:pt x="0" y="0"/>
                </a:moveTo>
                <a:lnTo>
                  <a:pt x="17065" y="8369"/>
                </a:lnTo>
                <a:lnTo>
                  <a:pt x="50195" y="24399"/>
                </a:lnTo>
                <a:lnTo>
                  <a:pt x="94806" y="45369"/>
                </a:lnTo>
                <a:lnTo>
                  <a:pt x="135817" y="63498"/>
                </a:lnTo>
                <a:lnTo>
                  <a:pt x="136834" y="63498"/>
                </a:lnTo>
                <a:lnTo>
                  <a:pt x="277037" y="5473"/>
                </a:lnTo>
                <a:lnTo>
                  <a:pt x="816844" y="5473"/>
                </a:lnTo>
                <a:lnTo>
                  <a:pt x="817143" y="5346"/>
                </a:lnTo>
                <a:lnTo>
                  <a:pt x="1098376" y="5346"/>
                </a:lnTo>
                <a:lnTo>
                  <a:pt x="1098651" y="5232"/>
                </a:lnTo>
                <a:lnTo>
                  <a:pt x="1372232" y="5232"/>
                </a:lnTo>
                <a:lnTo>
                  <a:pt x="1375664" y="3771"/>
                </a:lnTo>
                <a:lnTo>
                  <a:pt x="6870700" y="3771"/>
                </a:lnTo>
                <a:lnTo>
                  <a:pt x="6870700" y="42"/>
                </a:lnTo>
                <a:lnTo>
                  <a:pt x="0" y="0"/>
                </a:lnTo>
                <a:close/>
              </a:path>
              <a:path w="6870700" h="63500">
                <a:moveTo>
                  <a:pt x="816844" y="5473"/>
                </a:moveTo>
                <a:lnTo>
                  <a:pt x="277037" y="5473"/>
                </a:lnTo>
                <a:lnTo>
                  <a:pt x="416797" y="63498"/>
                </a:lnTo>
                <a:lnTo>
                  <a:pt x="418150" y="63498"/>
                </a:lnTo>
                <a:lnTo>
                  <a:pt x="550938" y="8318"/>
                </a:lnTo>
                <a:lnTo>
                  <a:pt x="810185" y="8305"/>
                </a:lnTo>
                <a:lnTo>
                  <a:pt x="816844" y="5473"/>
                </a:lnTo>
                <a:close/>
              </a:path>
              <a:path w="6870700" h="63500">
                <a:moveTo>
                  <a:pt x="810155" y="8318"/>
                </a:moveTo>
                <a:lnTo>
                  <a:pt x="550938" y="8318"/>
                </a:lnTo>
                <a:lnTo>
                  <a:pt x="680042" y="63498"/>
                </a:lnTo>
                <a:lnTo>
                  <a:pt x="680407" y="63498"/>
                </a:lnTo>
                <a:lnTo>
                  <a:pt x="810155" y="8318"/>
                </a:lnTo>
                <a:close/>
              </a:path>
              <a:path w="6870700" h="63500">
                <a:moveTo>
                  <a:pt x="1098376" y="5346"/>
                </a:moveTo>
                <a:lnTo>
                  <a:pt x="817143" y="5346"/>
                </a:lnTo>
                <a:lnTo>
                  <a:pt x="957215" y="63498"/>
                </a:lnTo>
                <a:lnTo>
                  <a:pt x="958628" y="63498"/>
                </a:lnTo>
                <a:lnTo>
                  <a:pt x="1098376" y="5346"/>
                </a:lnTo>
                <a:close/>
              </a:path>
              <a:path w="6870700" h="63500">
                <a:moveTo>
                  <a:pt x="1372232" y="5232"/>
                </a:moveTo>
                <a:lnTo>
                  <a:pt x="1098651" y="5232"/>
                </a:lnTo>
                <a:lnTo>
                  <a:pt x="1234846" y="63498"/>
                </a:lnTo>
                <a:lnTo>
                  <a:pt x="1235330" y="63498"/>
                </a:lnTo>
                <a:lnTo>
                  <a:pt x="1372232" y="5232"/>
                </a:lnTo>
                <a:close/>
              </a:path>
              <a:path w="6870700" h="63500">
                <a:moveTo>
                  <a:pt x="2488996" y="5372"/>
                </a:moveTo>
                <a:lnTo>
                  <a:pt x="1653032" y="5372"/>
                </a:lnTo>
                <a:lnTo>
                  <a:pt x="1793071" y="63498"/>
                </a:lnTo>
                <a:lnTo>
                  <a:pt x="1794423" y="63498"/>
                </a:lnTo>
                <a:lnTo>
                  <a:pt x="1934032" y="5435"/>
                </a:lnTo>
                <a:lnTo>
                  <a:pt x="2488843" y="5435"/>
                </a:lnTo>
                <a:lnTo>
                  <a:pt x="2488996" y="5372"/>
                </a:lnTo>
                <a:close/>
              </a:path>
              <a:path w="6870700" h="63500">
                <a:moveTo>
                  <a:pt x="2488843" y="5435"/>
                </a:moveTo>
                <a:lnTo>
                  <a:pt x="1934032" y="5435"/>
                </a:lnTo>
                <a:lnTo>
                  <a:pt x="2074171" y="63498"/>
                </a:lnTo>
                <a:lnTo>
                  <a:pt x="2075524" y="63498"/>
                </a:lnTo>
                <a:lnTo>
                  <a:pt x="2211476" y="6883"/>
                </a:lnTo>
                <a:lnTo>
                  <a:pt x="2485363" y="6883"/>
                </a:lnTo>
                <a:lnTo>
                  <a:pt x="2488843" y="5435"/>
                </a:lnTo>
                <a:close/>
              </a:path>
              <a:path w="6870700" h="63500">
                <a:moveTo>
                  <a:pt x="2485363" y="6883"/>
                </a:moveTo>
                <a:lnTo>
                  <a:pt x="2211476" y="6883"/>
                </a:lnTo>
                <a:lnTo>
                  <a:pt x="2347908" y="63498"/>
                </a:lnTo>
                <a:lnTo>
                  <a:pt x="2349260" y="63498"/>
                </a:lnTo>
                <a:lnTo>
                  <a:pt x="2485363" y="6883"/>
                </a:lnTo>
                <a:close/>
              </a:path>
              <a:path w="6870700" h="63500">
                <a:moveTo>
                  <a:pt x="4132104" y="5245"/>
                </a:moveTo>
                <a:lnTo>
                  <a:pt x="2489301" y="5245"/>
                </a:lnTo>
                <a:lnTo>
                  <a:pt x="2625496" y="63498"/>
                </a:lnTo>
                <a:lnTo>
                  <a:pt x="2626335" y="63498"/>
                </a:lnTo>
                <a:lnTo>
                  <a:pt x="2762504" y="5295"/>
                </a:lnTo>
                <a:lnTo>
                  <a:pt x="4131982" y="5295"/>
                </a:lnTo>
                <a:close/>
              </a:path>
              <a:path w="6870700" h="63500">
                <a:moveTo>
                  <a:pt x="3310902" y="5295"/>
                </a:moveTo>
                <a:lnTo>
                  <a:pt x="2762504" y="5295"/>
                </a:lnTo>
                <a:lnTo>
                  <a:pt x="2902627" y="63498"/>
                </a:lnTo>
                <a:lnTo>
                  <a:pt x="2904040" y="63498"/>
                </a:lnTo>
                <a:lnTo>
                  <a:pt x="3036392" y="8496"/>
                </a:lnTo>
                <a:lnTo>
                  <a:pt x="3303173" y="8496"/>
                </a:lnTo>
                <a:lnTo>
                  <a:pt x="3310902" y="5295"/>
                </a:lnTo>
                <a:close/>
              </a:path>
              <a:path w="6870700" h="63500">
                <a:moveTo>
                  <a:pt x="3303173" y="8496"/>
                </a:moveTo>
                <a:lnTo>
                  <a:pt x="3036392" y="8496"/>
                </a:lnTo>
                <a:lnTo>
                  <a:pt x="3169473" y="63498"/>
                </a:lnTo>
                <a:lnTo>
                  <a:pt x="3170340" y="63498"/>
                </a:lnTo>
                <a:lnTo>
                  <a:pt x="3303173" y="8496"/>
                </a:lnTo>
                <a:close/>
              </a:path>
              <a:path w="6870700" h="63500">
                <a:moveTo>
                  <a:pt x="3583851" y="5295"/>
                </a:moveTo>
                <a:lnTo>
                  <a:pt x="3310902" y="5295"/>
                </a:lnTo>
                <a:lnTo>
                  <a:pt x="3446940" y="63498"/>
                </a:lnTo>
                <a:lnTo>
                  <a:pt x="3447838" y="63498"/>
                </a:lnTo>
                <a:lnTo>
                  <a:pt x="3583851" y="5295"/>
                </a:lnTo>
                <a:close/>
              </a:path>
              <a:path w="6870700" h="63500">
                <a:moveTo>
                  <a:pt x="4131982" y="5295"/>
                </a:moveTo>
                <a:lnTo>
                  <a:pt x="3583851" y="5295"/>
                </a:lnTo>
                <a:lnTo>
                  <a:pt x="3724078" y="63498"/>
                </a:lnTo>
                <a:lnTo>
                  <a:pt x="3725310" y="63498"/>
                </a:lnTo>
                <a:lnTo>
                  <a:pt x="3858005" y="8496"/>
                </a:lnTo>
                <a:lnTo>
                  <a:pt x="4124291" y="8496"/>
                </a:lnTo>
                <a:lnTo>
                  <a:pt x="4131982" y="5295"/>
                </a:lnTo>
                <a:close/>
              </a:path>
              <a:path w="6870700" h="63500">
                <a:moveTo>
                  <a:pt x="4124291" y="8496"/>
                </a:moveTo>
                <a:lnTo>
                  <a:pt x="3858005" y="8496"/>
                </a:lnTo>
                <a:lnTo>
                  <a:pt x="3990809" y="63498"/>
                </a:lnTo>
                <a:lnTo>
                  <a:pt x="3992102" y="63498"/>
                </a:lnTo>
                <a:lnTo>
                  <a:pt x="4124291" y="8496"/>
                </a:lnTo>
                <a:close/>
              </a:path>
              <a:path w="6870700" h="63500">
                <a:moveTo>
                  <a:pt x="6870700" y="5232"/>
                </a:moveTo>
                <a:lnTo>
                  <a:pt x="4132135" y="5232"/>
                </a:lnTo>
                <a:lnTo>
                  <a:pt x="4268304" y="63498"/>
                </a:lnTo>
                <a:lnTo>
                  <a:pt x="4269143" y="63498"/>
                </a:lnTo>
                <a:lnTo>
                  <a:pt x="4405236" y="5334"/>
                </a:lnTo>
                <a:lnTo>
                  <a:pt x="5241584" y="5334"/>
                </a:lnTo>
                <a:lnTo>
                  <a:pt x="5241798" y="5245"/>
                </a:lnTo>
                <a:lnTo>
                  <a:pt x="6870700" y="5245"/>
                </a:lnTo>
                <a:close/>
              </a:path>
              <a:path w="6870700" h="63500">
                <a:moveTo>
                  <a:pt x="5241584" y="5334"/>
                </a:moveTo>
                <a:lnTo>
                  <a:pt x="4405236" y="5333"/>
                </a:lnTo>
                <a:lnTo>
                  <a:pt x="4545746" y="63498"/>
                </a:lnTo>
                <a:lnTo>
                  <a:pt x="4546917" y="63498"/>
                </a:lnTo>
                <a:lnTo>
                  <a:pt x="4683036" y="6883"/>
                </a:lnTo>
                <a:lnTo>
                  <a:pt x="4956834" y="6883"/>
                </a:lnTo>
                <a:lnTo>
                  <a:pt x="4960315" y="5435"/>
                </a:lnTo>
                <a:lnTo>
                  <a:pt x="5241340" y="5435"/>
                </a:lnTo>
                <a:lnTo>
                  <a:pt x="5241584" y="5334"/>
                </a:lnTo>
                <a:close/>
              </a:path>
              <a:path w="6870700" h="63500">
                <a:moveTo>
                  <a:pt x="4956834" y="6883"/>
                </a:moveTo>
                <a:lnTo>
                  <a:pt x="4683036" y="6883"/>
                </a:lnTo>
                <a:lnTo>
                  <a:pt x="4819255" y="63498"/>
                </a:lnTo>
                <a:lnTo>
                  <a:pt x="4820729" y="63498"/>
                </a:lnTo>
                <a:lnTo>
                  <a:pt x="4956834" y="6883"/>
                </a:lnTo>
                <a:close/>
              </a:path>
              <a:path w="6870700" h="63500">
                <a:moveTo>
                  <a:pt x="5241340" y="5435"/>
                </a:moveTo>
                <a:lnTo>
                  <a:pt x="4960315" y="5435"/>
                </a:lnTo>
                <a:lnTo>
                  <a:pt x="5100515" y="63498"/>
                </a:lnTo>
                <a:lnTo>
                  <a:pt x="5101747" y="63498"/>
                </a:lnTo>
                <a:lnTo>
                  <a:pt x="5241340" y="5435"/>
                </a:lnTo>
                <a:close/>
              </a:path>
              <a:path w="6870700" h="63500">
                <a:moveTo>
                  <a:pt x="6870700" y="5245"/>
                </a:moveTo>
                <a:lnTo>
                  <a:pt x="5241798" y="5245"/>
                </a:lnTo>
                <a:lnTo>
                  <a:pt x="5377958" y="63498"/>
                </a:lnTo>
                <a:lnTo>
                  <a:pt x="5378915" y="63498"/>
                </a:lnTo>
                <a:lnTo>
                  <a:pt x="5507774" y="8369"/>
                </a:lnTo>
                <a:lnTo>
                  <a:pt x="5774682" y="8369"/>
                </a:lnTo>
                <a:lnTo>
                  <a:pt x="5781586" y="5499"/>
                </a:lnTo>
                <a:lnTo>
                  <a:pt x="6062681" y="5499"/>
                </a:lnTo>
                <a:lnTo>
                  <a:pt x="6063170" y="5295"/>
                </a:lnTo>
                <a:lnTo>
                  <a:pt x="6870700" y="5295"/>
                </a:lnTo>
                <a:close/>
              </a:path>
              <a:path w="6870700" h="63500">
                <a:moveTo>
                  <a:pt x="5774682" y="8369"/>
                </a:moveTo>
                <a:lnTo>
                  <a:pt x="5507774" y="8369"/>
                </a:lnTo>
                <a:lnTo>
                  <a:pt x="5640794" y="63498"/>
                </a:lnTo>
                <a:lnTo>
                  <a:pt x="5642086" y="63498"/>
                </a:lnTo>
                <a:lnTo>
                  <a:pt x="5774682" y="8369"/>
                </a:lnTo>
                <a:close/>
              </a:path>
              <a:path w="6870700" h="63500">
                <a:moveTo>
                  <a:pt x="6062681" y="5499"/>
                </a:moveTo>
                <a:lnTo>
                  <a:pt x="5781586" y="5499"/>
                </a:lnTo>
                <a:lnTo>
                  <a:pt x="5922004" y="63498"/>
                </a:lnTo>
                <a:lnTo>
                  <a:pt x="5923054" y="63498"/>
                </a:lnTo>
                <a:lnTo>
                  <a:pt x="6062681" y="5499"/>
                </a:lnTo>
                <a:close/>
              </a:path>
              <a:path w="6870700" h="63500">
                <a:moveTo>
                  <a:pt x="6595668" y="5295"/>
                </a:moveTo>
                <a:lnTo>
                  <a:pt x="6063170" y="5295"/>
                </a:lnTo>
                <a:lnTo>
                  <a:pt x="6199509" y="63498"/>
                </a:lnTo>
                <a:lnTo>
                  <a:pt x="6199755" y="63498"/>
                </a:lnTo>
                <a:lnTo>
                  <a:pt x="6329553" y="8305"/>
                </a:lnTo>
                <a:lnTo>
                  <a:pt x="6588637" y="8305"/>
                </a:lnTo>
                <a:lnTo>
                  <a:pt x="6595668" y="5295"/>
                </a:lnTo>
                <a:close/>
              </a:path>
              <a:path w="6870700" h="63500">
                <a:moveTo>
                  <a:pt x="6588637" y="8305"/>
                </a:moveTo>
                <a:lnTo>
                  <a:pt x="6329553" y="8305"/>
                </a:lnTo>
                <a:lnTo>
                  <a:pt x="6458930" y="63498"/>
                </a:lnTo>
                <a:lnTo>
                  <a:pt x="6459710" y="63498"/>
                </a:lnTo>
                <a:lnTo>
                  <a:pt x="6588637" y="8305"/>
                </a:lnTo>
                <a:close/>
              </a:path>
              <a:path w="6870700" h="63500">
                <a:moveTo>
                  <a:pt x="6870700" y="5295"/>
                </a:moveTo>
                <a:lnTo>
                  <a:pt x="6595668" y="5295"/>
                </a:lnTo>
                <a:lnTo>
                  <a:pt x="6735971" y="63498"/>
                </a:lnTo>
                <a:lnTo>
                  <a:pt x="6737204" y="63498"/>
                </a:lnTo>
                <a:lnTo>
                  <a:pt x="6870700" y="8126"/>
                </a:lnTo>
                <a:lnTo>
                  <a:pt x="6870700" y="5295"/>
                </a:lnTo>
                <a:close/>
              </a:path>
              <a:path w="6870700" h="63500">
                <a:moveTo>
                  <a:pt x="6870700" y="3771"/>
                </a:moveTo>
                <a:lnTo>
                  <a:pt x="1375664" y="3771"/>
                </a:lnTo>
                <a:lnTo>
                  <a:pt x="1516227" y="63461"/>
                </a:lnTo>
                <a:lnTo>
                  <a:pt x="1653032" y="5372"/>
                </a:lnTo>
                <a:lnTo>
                  <a:pt x="2488996" y="5372"/>
                </a:lnTo>
                <a:lnTo>
                  <a:pt x="2489301" y="5245"/>
                </a:lnTo>
                <a:lnTo>
                  <a:pt x="4132135" y="5232"/>
                </a:lnTo>
                <a:lnTo>
                  <a:pt x="6870700" y="5232"/>
                </a:lnTo>
                <a:lnTo>
                  <a:pt x="6870700" y="3771"/>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sp>
        <p:nvSpPr>
          <p:cNvPr id="4" name="TextBox 7">
            <a:extLst>
              <a:ext uri="{FF2B5EF4-FFF2-40B4-BE49-F238E27FC236}">
                <a16:creationId xmlns:a16="http://schemas.microsoft.com/office/drawing/2014/main" id="{89895CD4-5A88-A94B-B240-08103F86C55D}"/>
              </a:ext>
            </a:extLst>
          </p:cNvPr>
          <p:cNvSpPr txBox="1"/>
          <p:nvPr/>
        </p:nvSpPr>
        <p:spPr>
          <a:xfrm>
            <a:off x="217714" y="1456903"/>
            <a:ext cx="11326168" cy="3108543"/>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457200" indent="-457200">
              <a:buFont typeface="Arial" panose="020B0604020202020204" pitchFamily="34" charset="0"/>
              <a:buChar char="•"/>
            </a:pPr>
            <a:r>
              <a:rPr lang="en-AU" sz="2800" dirty="0"/>
              <a:t>How we translate our discussions these two days into actions in NDCs ? </a:t>
            </a:r>
          </a:p>
          <a:p>
            <a:pPr marL="457200" indent="-457200">
              <a:buFont typeface="Arial" panose="020B0604020202020204" pitchFamily="34" charset="0"/>
              <a:buChar char="•"/>
            </a:pPr>
            <a:r>
              <a:rPr lang="en-AU" sz="2800" dirty="0"/>
              <a:t>How is that to be facilitated ?</a:t>
            </a:r>
          </a:p>
          <a:p>
            <a:pPr marL="457200" indent="-457200">
              <a:buFont typeface="Arial" panose="020B0604020202020204" pitchFamily="34" charset="0"/>
              <a:buChar char="•"/>
            </a:pPr>
            <a:r>
              <a:rPr lang="en-AU" sz="2800" dirty="0"/>
              <a:t>How do we further integrate sustainable transport in NDCs ?</a:t>
            </a:r>
          </a:p>
          <a:p>
            <a:endParaRPr lang="en-AU" sz="2800" dirty="0"/>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p:txBody>
      </p:sp>
    </p:spTree>
    <p:extLst>
      <p:ext uri="{BB962C8B-B14F-4D97-AF65-F5344CB8AC3E}">
        <p14:creationId xmlns:p14="http://schemas.microsoft.com/office/powerpoint/2010/main" val="1731744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748596"/>
            <a:ext cx="12192000" cy="58579"/>
          </a:xfrm>
          <a:custGeom>
            <a:avLst/>
            <a:gdLst/>
            <a:ahLst/>
            <a:cxnLst/>
            <a:rect l="l" t="t" r="r" b="b"/>
            <a:pathLst>
              <a:path w="16256000" h="78104">
                <a:moveTo>
                  <a:pt x="16256000" y="584"/>
                </a:moveTo>
                <a:lnTo>
                  <a:pt x="8360334" y="495"/>
                </a:lnTo>
                <a:lnTo>
                  <a:pt x="8317865" y="0"/>
                </a:lnTo>
                <a:lnTo>
                  <a:pt x="8317852" y="596"/>
                </a:lnTo>
                <a:lnTo>
                  <a:pt x="0" y="558"/>
                </a:lnTo>
                <a:lnTo>
                  <a:pt x="0" y="22415"/>
                </a:lnTo>
                <a:lnTo>
                  <a:pt x="36207" y="7035"/>
                </a:lnTo>
                <a:lnTo>
                  <a:pt x="206552" y="77762"/>
                </a:lnTo>
                <a:lnTo>
                  <a:pt x="376377" y="7124"/>
                </a:lnTo>
                <a:lnTo>
                  <a:pt x="546849" y="77762"/>
                </a:lnTo>
                <a:lnTo>
                  <a:pt x="712254" y="8864"/>
                </a:lnTo>
                <a:lnTo>
                  <a:pt x="878230" y="77762"/>
                </a:lnTo>
                <a:lnTo>
                  <a:pt x="1043825" y="8864"/>
                </a:lnTo>
                <a:lnTo>
                  <a:pt x="1048004" y="7124"/>
                </a:lnTo>
                <a:lnTo>
                  <a:pt x="1048219" y="7035"/>
                </a:lnTo>
                <a:lnTo>
                  <a:pt x="1048588" y="6883"/>
                </a:lnTo>
                <a:lnTo>
                  <a:pt x="1213980" y="77635"/>
                </a:lnTo>
                <a:lnTo>
                  <a:pt x="1379321" y="6946"/>
                </a:lnTo>
                <a:lnTo>
                  <a:pt x="1549819" y="77762"/>
                </a:lnTo>
                <a:lnTo>
                  <a:pt x="1710905" y="10820"/>
                </a:lnTo>
                <a:lnTo>
                  <a:pt x="1872538" y="77622"/>
                </a:lnTo>
                <a:lnTo>
                  <a:pt x="2033892" y="10820"/>
                </a:lnTo>
                <a:lnTo>
                  <a:pt x="2043226" y="6959"/>
                </a:lnTo>
                <a:lnTo>
                  <a:pt x="2208453" y="77647"/>
                </a:lnTo>
                <a:lnTo>
                  <a:pt x="2373617" y="6959"/>
                </a:lnTo>
                <a:lnTo>
                  <a:pt x="2544165" y="77724"/>
                </a:lnTo>
                <a:lnTo>
                  <a:pt x="2705557" y="10820"/>
                </a:lnTo>
                <a:lnTo>
                  <a:pt x="2867101" y="77736"/>
                </a:lnTo>
                <a:lnTo>
                  <a:pt x="3027934" y="10820"/>
                </a:lnTo>
                <a:lnTo>
                  <a:pt x="3037243" y="6946"/>
                </a:lnTo>
                <a:lnTo>
                  <a:pt x="3037408" y="6883"/>
                </a:lnTo>
                <a:lnTo>
                  <a:pt x="3202775" y="77622"/>
                </a:lnTo>
                <a:lnTo>
                  <a:pt x="3368027" y="6997"/>
                </a:lnTo>
                <a:lnTo>
                  <a:pt x="3538842" y="77711"/>
                </a:lnTo>
                <a:lnTo>
                  <a:pt x="3704336" y="8877"/>
                </a:lnTo>
                <a:lnTo>
                  <a:pt x="3870134" y="77787"/>
                </a:lnTo>
                <a:lnTo>
                  <a:pt x="4035793" y="8877"/>
                </a:lnTo>
                <a:lnTo>
                  <a:pt x="4040009" y="7124"/>
                </a:lnTo>
                <a:lnTo>
                  <a:pt x="4210481" y="77724"/>
                </a:lnTo>
                <a:lnTo>
                  <a:pt x="4380192" y="7124"/>
                </a:lnTo>
                <a:lnTo>
                  <a:pt x="4380496" y="6997"/>
                </a:lnTo>
                <a:lnTo>
                  <a:pt x="4380776" y="6883"/>
                </a:lnTo>
                <a:lnTo>
                  <a:pt x="4546193" y="77647"/>
                </a:lnTo>
                <a:lnTo>
                  <a:pt x="4702772" y="10680"/>
                </a:lnTo>
                <a:lnTo>
                  <a:pt x="4864595" y="77736"/>
                </a:lnTo>
                <a:lnTo>
                  <a:pt x="5025872" y="10680"/>
                </a:lnTo>
                <a:lnTo>
                  <a:pt x="5034254" y="7200"/>
                </a:lnTo>
                <a:lnTo>
                  <a:pt x="5204879" y="77673"/>
                </a:lnTo>
                <a:lnTo>
                  <a:pt x="5374551" y="7200"/>
                </a:lnTo>
                <a:lnTo>
                  <a:pt x="5375135" y="6959"/>
                </a:lnTo>
                <a:lnTo>
                  <a:pt x="5540349" y="77470"/>
                </a:lnTo>
                <a:lnTo>
                  <a:pt x="5697626" y="10604"/>
                </a:lnTo>
                <a:lnTo>
                  <a:pt x="5854712" y="77622"/>
                </a:lnTo>
                <a:lnTo>
                  <a:pt x="6011240" y="10604"/>
                </a:lnTo>
                <a:lnTo>
                  <a:pt x="6019749" y="6959"/>
                </a:lnTo>
                <a:lnTo>
                  <a:pt x="6190386" y="77724"/>
                </a:lnTo>
                <a:lnTo>
                  <a:pt x="6360592" y="7112"/>
                </a:lnTo>
                <a:lnTo>
                  <a:pt x="6530441" y="77711"/>
                </a:lnTo>
                <a:lnTo>
                  <a:pt x="6696570" y="8890"/>
                </a:lnTo>
                <a:lnTo>
                  <a:pt x="6861962" y="77762"/>
                </a:lnTo>
                <a:lnTo>
                  <a:pt x="7027926" y="8890"/>
                </a:lnTo>
                <a:lnTo>
                  <a:pt x="7032206" y="7112"/>
                </a:lnTo>
                <a:lnTo>
                  <a:pt x="7032523" y="6985"/>
                </a:lnTo>
                <a:lnTo>
                  <a:pt x="7197712" y="77457"/>
                </a:lnTo>
                <a:lnTo>
                  <a:pt x="7363384" y="7010"/>
                </a:lnTo>
                <a:lnTo>
                  <a:pt x="7533691" y="77724"/>
                </a:lnTo>
                <a:lnTo>
                  <a:pt x="7695108" y="10833"/>
                </a:lnTo>
                <a:lnTo>
                  <a:pt x="7856677" y="77724"/>
                </a:lnTo>
                <a:lnTo>
                  <a:pt x="8017434" y="10833"/>
                </a:lnTo>
                <a:lnTo>
                  <a:pt x="8026616" y="7010"/>
                </a:lnTo>
                <a:lnTo>
                  <a:pt x="8026768" y="6946"/>
                </a:lnTo>
                <a:lnTo>
                  <a:pt x="8026933" y="6883"/>
                </a:lnTo>
                <a:lnTo>
                  <a:pt x="8189976" y="76619"/>
                </a:lnTo>
                <a:lnTo>
                  <a:pt x="8317535" y="27381"/>
                </a:lnTo>
                <a:lnTo>
                  <a:pt x="8370633" y="7531"/>
                </a:lnTo>
                <a:lnTo>
                  <a:pt x="8539518" y="77685"/>
                </a:lnTo>
                <a:lnTo>
                  <a:pt x="8708987" y="7531"/>
                </a:lnTo>
                <a:lnTo>
                  <a:pt x="8709889" y="7162"/>
                </a:lnTo>
                <a:lnTo>
                  <a:pt x="8879891" y="77762"/>
                </a:lnTo>
                <a:lnTo>
                  <a:pt x="9041473" y="10617"/>
                </a:lnTo>
                <a:lnTo>
                  <a:pt x="9197988" y="77495"/>
                </a:lnTo>
                <a:lnTo>
                  <a:pt x="9355252" y="10617"/>
                </a:lnTo>
                <a:lnTo>
                  <a:pt x="9363367" y="7162"/>
                </a:lnTo>
                <a:lnTo>
                  <a:pt x="9363735" y="7010"/>
                </a:lnTo>
                <a:lnTo>
                  <a:pt x="9534169" y="77774"/>
                </a:lnTo>
                <a:lnTo>
                  <a:pt x="9704222" y="7010"/>
                </a:lnTo>
                <a:lnTo>
                  <a:pt x="9704540" y="6883"/>
                </a:lnTo>
                <a:lnTo>
                  <a:pt x="9869703" y="77546"/>
                </a:lnTo>
                <a:lnTo>
                  <a:pt x="10035705" y="6883"/>
                </a:lnTo>
                <a:lnTo>
                  <a:pt x="10039883" y="5105"/>
                </a:lnTo>
                <a:lnTo>
                  <a:pt x="10210051" y="77368"/>
                </a:lnTo>
                <a:lnTo>
                  <a:pt x="10375684" y="7035"/>
                </a:lnTo>
                <a:lnTo>
                  <a:pt x="10546029" y="77762"/>
                </a:lnTo>
                <a:lnTo>
                  <a:pt x="10715854" y="7124"/>
                </a:lnTo>
                <a:lnTo>
                  <a:pt x="10886326" y="77762"/>
                </a:lnTo>
                <a:lnTo>
                  <a:pt x="11051731" y="8864"/>
                </a:lnTo>
                <a:lnTo>
                  <a:pt x="11217707" y="77762"/>
                </a:lnTo>
                <a:lnTo>
                  <a:pt x="11383302" y="8864"/>
                </a:lnTo>
                <a:lnTo>
                  <a:pt x="11387480" y="7124"/>
                </a:lnTo>
                <a:lnTo>
                  <a:pt x="11387696" y="7035"/>
                </a:lnTo>
                <a:lnTo>
                  <a:pt x="11388065" y="6883"/>
                </a:lnTo>
                <a:lnTo>
                  <a:pt x="11553457" y="77635"/>
                </a:lnTo>
                <a:lnTo>
                  <a:pt x="11718798" y="6946"/>
                </a:lnTo>
                <a:lnTo>
                  <a:pt x="11889296" y="77762"/>
                </a:lnTo>
                <a:lnTo>
                  <a:pt x="12050382" y="10820"/>
                </a:lnTo>
                <a:lnTo>
                  <a:pt x="12212015" y="77622"/>
                </a:lnTo>
                <a:lnTo>
                  <a:pt x="12373369" y="10820"/>
                </a:lnTo>
                <a:lnTo>
                  <a:pt x="12382703" y="6959"/>
                </a:lnTo>
                <a:lnTo>
                  <a:pt x="12547930" y="77647"/>
                </a:lnTo>
                <a:lnTo>
                  <a:pt x="12713094" y="6959"/>
                </a:lnTo>
                <a:lnTo>
                  <a:pt x="12883642" y="77724"/>
                </a:lnTo>
                <a:lnTo>
                  <a:pt x="13045034" y="10820"/>
                </a:lnTo>
                <a:lnTo>
                  <a:pt x="13206578" y="77736"/>
                </a:lnTo>
                <a:lnTo>
                  <a:pt x="13367411" y="10820"/>
                </a:lnTo>
                <a:lnTo>
                  <a:pt x="13376720" y="6946"/>
                </a:lnTo>
                <a:lnTo>
                  <a:pt x="13376885" y="6883"/>
                </a:lnTo>
                <a:lnTo>
                  <a:pt x="13542251" y="77622"/>
                </a:lnTo>
                <a:lnTo>
                  <a:pt x="13707504" y="6997"/>
                </a:lnTo>
                <a:lnTo>
                  <a:pt x="13878319" y="77711"/>
                </a:lnTo>
                <a:lnTo>
                  <a:pt x="14043813" y="8877"/>
                </a:lnTo>
                <a:lnTo>
                  <a:pt x="14209611" y="77787"/>
                </a:lnTo>
                <a:lnTo>
                  <a:pt x="14375270" y="8877"/>
                </a:lnTo>
                <a:lnTo>
                  <a:pt x="14379486" y="7124"/>
                </a:lnTo>
                <a:lnTo>
                  <a:pt x="14549958" y="77724"/>
                </a:lnTo>
                <a:lnTo>
                  <a:pt x="14719668" y="7124"/>
                </a:lnTo>
                <a:lnTo>
                  <a:pt x="14719973" y="6997"/>
                </a:lnTo>
                <a:lnTo>
                  <a:pt x="14720253" y="6883"/>
                </a:lnTo>
                <a:lnTo>
                  <a:pt x="14885670" y="77647"/>
                </a:lnTo>
                <a:lnTo>
                  <a:pt x="15042249" y="10680"/>
                </a:lnTo>
                <a:lnTo>
                  <a:pt x="15204072" y="77736"/>
                </a:lnTo>
                <a:lnTo>
                  <a:pt x="15365349" y="10680"/>
                </a:lnTo>
                <a:lnTo>
                  <a:pt x="15373731" y="7200"/>
                </a:lnTo>
                <a:lnTo>
                  <a:pt x="15544356" y="77673"/>
                </a:lnTo>
                <a:lnTo>
                  <a:pt x="15714028" y="7200"/>
                </a:lnTo>
                <a:lnTo>
                  <a:pt x="15714612" y="6959"/>
                </a:lnTo>
                <a:lnTo>
                  <a:pt x="15879826" y="77470"/>
                </a:lnTo>
                <a:lnTo>
                  <a:pt x="16037103" y="10604"/>
                </a:lnTo>
                <a:lnTo>
                  <a:pt x="16194189" y="77622"/>
                </a:lnTo>
                <a:lnTo>
                  <a:pt x="16256000" y="51168"/>
                </a:lnTo>
                <a:lnTo>
                  <a:pt x="16256000" y="10604"/>
                </a:lnTo>
                <a:lnTo>
                  <a:pt x="16256000" y="6959"/>
                </a:lnTo>
                <a:lnTo>
                  <a:pt x="16256000" y="5105"/>
                </a:lnTo>
                <a:lnTo>
                  <a:pt x="16256000" y="584"/>
                </a:lnTo>
                <a:close/>
              </a:path>
            </a:pathLst>
          </a:custGeom>
          <a:solidFill>
            <a:srgbClr val="2A9FBC"/>
          </a:solidFill>
        </p:spPr>
        <p:txBody>
          <a:bodyPr wrap="square" lIns="0" tIns="0" rIns="0" bIns="0" rtlCol="0"/>
          <a:lstStyle/>
          <a:p>
            <a:pPr defTabSz="685800"/>
            <a:endParaRPr sz="1350" kern="0">
              <a:solidFill>
                <a:sysClr val="windowText" lastClr="000000"/>
              </a:solidFill>
            </a:endParaRPr>
          </a:p>
        </p:txBody>
      </p:sp>
      <p:pic>
        <p:nvPicPr>
          <p:cNvPr id="3" name="object 3"/>
          <p:cNvPicPr/>
          <p:nvPr/>
        </p:nvPicPr>
        <p:blipFill>
          <a:blip r:embed="rId2" cstate="print"/>
          <a:stretch>
            <a:fillRect/>
          </a:stretch>
        </p:blipFill>
        <p:spPr>
          <a:xfrm>
            <a:off x="6276214" y="6537087"/>
            <a:ext cx="4904963" cy="172772"/>
          </a:xfrm>
          <a:prstGeom prst="rect">
            <a:avLst/>
          </a:prstGeom>
        </p:spPr>
      </p:pic>
      <p:pic>
        <p:nvPicPr>
          <p:cNvPr id="4" name="object 4"/>
          <p:cNvPicPr/>
          <p:nvPr/>
        </p:nvPicPr>
        <p:blipFill>
          <a:blip r:embed="rId3" cstate="print"/>
          <a:stretch>
            <a:fillRect/>
          </a:stretch>
        </p:blipFill>
        <p:spPr>
          <a:xfrm>
            <a:off x="0" y="6537087"/>
            <a:ext cx="3389822" cy="172772"/>
          </a:xfrm>
          <a:prstGeom prst="rect">
            <a:avLst/>
          </a:prstGeom>
        </p:spPr>
      </p:pic>
      <p:pic>
        <p:nvPicPr>
          <p:cNvPr id="5" name="object 5"/>
          <p:cNvPicPr/>
          <p:nvPr/>
        </p:nvPicPr>
        <p:blipFill>
          <a:blip r:embed="rId4" cstate="print"/>
          <a:stretch>
            <a:fillRect/>
          </a:stretch>
        </p:blipFill>
        <p:spPr>
          <a:xfrm>
            <a:off x="11228881" y="6537087"/>
            <a:ext cx="963119" cy="172772"/>
          </a:xfrm>
          <a:prstGeom prst="rect">
            <a:avLst/>
          </a:prstGeom>
        </p:spPr>
      </p:pic>
      <p:pic>
        <p:nvPicPr>
          <p:cNvPr id="6" name="object 6"/>
          <p:cNvPicPr/>
          <p:nvPr/>
        </p:nvPicPr>
        <p:blipFill>
          <a:blip r:embed="rId5" cstate="print"/>
          <a:stretch>
            <a:fillRect/>
          </a:stretch>
        </p:blipFill>
        <p:spPr>
          <a:xfrm>
            <a:off x="3437527" y="6537087"/>
            <a:ext cx="2784297" cy="172772"/>
          </a:xfrm>
          <a:prstGeom prst="rect">
            <a:avLst/>
          </a:prstGeom>
        </p:spPr>
      </p:pic>
      <p:sp>
        <p:nvSpPr>
          <p:cNvPr id="7" name="object 7"/>
          <p:cNvSpPr/>
          <p:nvPr/>
        </p:nvSpPr>
        <p:spPr>
          <a:xfrm>
            <a:off x="0" y="6803622"/>
            <a:ext cx="12192000" cy="54769"/>
          </a:xfrm>
          <a:custGeom>
            <a:avLst/>
            <a:gdLst/>
            <a:ahLst/>
            <a:cxnLst/>
            <a:rect l="l" t="t" r="r" b="b"/>
            <a:pathLst>
              <a:path w="16256000" h="73025">
                <a:moveTo>
                  <a:pt x="6530238" y="72504"/>
                </a:moveTo>
                <a:lnTo>
                  <a:pt x="6526454" y="70904"/>
                </a:lnTo>
                <a:lnTo>
                  <a:pt x="6526098" y="70751"/>
                </a:lnTo>
                <a:lnTo>
                  <a:pt x="6360477" y="419"/>
                </a:lnTo>
                <a:lnTo>
                  <a:pt x="6194857" y="70751"/>
                </a:lnTo>
                <a:lnTo>
                  <a:pt x="6194641" y="70662"/>
                </a:lnTo>
                <a:lnTo>
                  <a:pt x="6024499" y="25"/>
                </a:lnTo>
                <a:lnTo>
                  <a:pt x="5854674" y="70662"/>
                </a:lnTo>
                <a:lnTo>
                  <a:pt x="5850471" y="68922"/>
                </a:lnTo>
                <a:lnTo>
                  <a:pt x="5684202" y="25"/>
                </a:lnTo>
                <a:lnTo>
                  <a:pt x="5518823" y="68922"/>
                </a:lnTo>
                <a:lnTo>
                  <a:pt x="5352821" y="25"/>
                </a:lnTo>
                <a:lnTo>
                  <a:pt x="5182463" y="70904"/>
                </a:lnTo>
                <a:lnTo>
                  <a:pt x="5182311" y="70840"/>
                </a:lnTo>
                <a:lnTo>
                  <a:pt x="5017071" y="152"/>
                </a:lnTo>
                <a:lnTo>
                  <a:pt x="4851730" y="70840"/>
                </a:lnTo>
                <a:lnTo>
                  <a:pt x="4842408" y="66967"/>
                </a:lnTo>
                <a:lnTo>
                  <a:pt x="4681232" y="25"/>
                </a:lnTo>
                <a:lnTo>
                  <a:pt x="4520146" y="66967"/>
                </a:lnTo>
                <a:lnTo>
                  <a:pt x="4358513" y="165"/>
                </a:lnTo>
                <a:lnTo>
                  <a:pt x="4187825" y="70827"/>
                </a:lnTo>
                <a:lnTo>
                  <a:pt x="4022598" y="139"/>
                </a:lnTo>
                <a:lnTo>
                  <a:pt x="3857396" y="70840"/>
                </a:lnTo>
                <a:lnTo>
                  <a:pt x="3848062" y="66967"/>
                </a:lnTo>
                <a:lnTo>
                  <a:pt x="3686886" y="63"/>
                </a:lnTo>
                <a:lnTo>
                  <a:pt x="3525494" y="66967"/>
                </a:lnTo>
                <a:lnTo>
                  <a:pt x="3363950" y="50"/>
                </a:lnTo>
                <a:lnTo>
                  <a:pt x="3193643" y="70904"/>
                </a:lnTo>
                <a:lnTo>
                  <a:pt x="3193377" y="70789"/>
                </a:lnTo>
                <a:lnTo>
                  <a:pt x="3028277" y="165"/>
                </a:lnTo>
                <a:lnTo>
                  <a:pt x="2863024" y="70789"/>
                </a:lnTo>
                <a:lnTo>
                  <a:pt x="2862719" y="70662"/>
                </a:lnTo>
                <a:lnTo>
                  <a:pt x="2858478" y="68910"/>
                </a:lnTo>
                <a:lnTo>
                  <a:pt x="2692209" y="76"/>
                </a:lnTo>
                <a:lnTo>
                  <a:pt x="2526715" y="68910"/>
                </a:lnTo>
                <a:lnTo>
                  <a:pt x="2360917" y="0"/>
                </a:lnTo>
                <a:lnTo>
                  <a:pt x="2191042" y="70662"/>
                </a:lnTo>
                <a:lnTo>
                  <a:pt x="2020570" y="63"/>
                </a:lnTo>
                <a:lnTo>
                  <a:pt x="1850275" y="70904"/>
                </a:lnTo>
                <a:lnTo>
                  <a:pt x="1850123" y="70840"/>
                </a:lnTo>
                <a:lnTo>
                  <a:pt x="1849526" y="70586"/>
                </a:lnTo>
                <a:lnTo>
                  <a:pt x="1841398" y="67106"/>
                </a:lnTo>
                <a:lnTo>
                  <a:pt x="1684858" y="139"/>
                </a:lnTo>
                <a:lnTo>
                  <a:pt x="1528279" y="67106"/>
                </a:lnTo>
                <a:lnTo>
                  <a:pt x="1366456" y="50"/>
                </a:lnTo>
                <a:lnTo>
                  <a:pt x="1196797" y="70586"/>
                </a:lnTo>
                <a:lnTo>
                  <a:pt x="1026172" y="114"/>
                </a:lnTo>
                <a:lnTo>
                  <a:pt x="855916" y="70827"/>
                </a:lnTo>
                <a:lnTo>
                  <a:pt x="847369" y="67183"/>
                </a:lnTo>
                <a:lnTo>
                  <a:pt x="690702" y="317"/>
                </a:lnTo>
                <a:lnTo>
                  <a:pt x="533425" y="67183"/>
                </a:lnTo>
                <a:lnTo>
                  <a:pt x="376339" y="165"/>
                </a:lnTo>
                <a:lnTo>
                  <a:pt x="211264" y="70840"/>
                </a:lnTo>
                <a:lnTo>
                  <a:pt x="40665" y="63"/>
                </a:lnTo>
                <a:lnTo>
                  <a:pt x="0" y="16941"/>
                </a:lnTo>
                <a:lnTo>
                  <a:pt x="0" y="72504"/>
                </a:lnTo>
                <a:lnTo>
                  <a:pt x="6530238" y="72504"/>
                </a:lnTo>
                <a:close/>
              </a:path>
              <a:path w="16256000" h="73025">
                <a:moveTo>
                  <a:pt x="16256000" y="44424"/>
                </a:moveTo>
                <a:lnTo>
                  <a:pt x="16192919" y="70662"/>
                </a:lnTo>
                <a:lnTo>
                  <a:pt x="16188728" y="68922"/>
                </a:lnTo>
                <a:lnTo>
                  <a:pt x="16022435" y="25"/>
                </a:lnTo>
                <a:lnTo>
                  <a:pt x="15857030" y="68922"/>
                </a:lnTo>
                <a:lnTo>
                  <a:pt x="15691053" y="25"/>
                </a:lnTo>
                <a:lnTo>
                  <a:pt x="15520696" y="70904"/>
                </a:lnTo>
                <a:lnTo>
                  <a:pt x="15520556" y="70840"/>
                </a:lnTo>
                <a:lnTo>
                  <a:pt x="15355304" y="152"/>
                </a:lnTo>
                <a:lnTo>
                  <a:pt x="15189962" y="70840"/>
                </a:lnTo>
                <a:lnTo>
                  <a:pt x="15180640" y="66967"/>
                </a:lnTo>
                <a:lnTo>
                  <a:pt x="15019465" y="25"/>
                </a:lnTo>
                <a:lnTo>
                  <a:pt x="14858403" y="66967"/>
                </a:lnTo>
                <a:lnTo>
                  <a:pt x="14696745" y="165"/>
                </a:lnTo>
                <a:lnTo>
                  <a:pt x="14526057" y="70827"/>
                </a:lnTo>
                <a:lnTo>
                  <a:pt x="14360830" y="139"/>
                </a:lnTo>
                <a:lnTo>
                  <a:pt x="14195628" y="70840"/>
                </a:lnTo>
                <a:lnTo>
                  <a:pt x="14186307" y="66967"/>
                </a:lnTo>
                <a:lnTo>
                  <a:pt x="14025118" y="63"/>
                </a:lnTo>
                <a:lnTo>
                  <a:pt x="13863752" y="66967"/>
                </a:lnTo>
                <a:lnTo>
                  <a:pt x="13702183" y="50"/>
                </a:lnTo>
                <a:lnTo>
                  <a:pt x="13531876" y="70904"/>
                </a:lnTo>
                <a:lnTo>
                  <a:pt x="13531609" y="70789"/>
                </a:lnTo>
                <a:lnTo>
                  <a:pt x="13366509" y="165"/>
                </a:lnTo>
                <a:lnTo>
                  <a:pt x="13201282" y="70789"/>
                </a:lnTo>
                <a:lnTo>
                  <a:pt x="13200952" y="70662"/>
                </a:lnTo>
                <a:lnTo>
                  <a:pt x="13196723" y="68910"/>
                </a:lnTo>
                <a:lnTo>
                  <a:pt x="13030441" y="76"/>
                </a:lnTo>
                <a:lnTo>
                  <a:pt x="12864973" y="68910"/>
                </a:lnTo>
                <a:lnTo>
                  <a:pt x="12699149" y="0"/>
                </a:lnTo>
                <a:lnTo>
                  <a:pt x="12529274" y="70662"/>
                </a:lnTo>
                <a:lnTo>
                  <a:pt x="12358802" y="63"/>
                </a:lnTo>
                <a:lnTo>
                  <a:pt x="12188508" y="70904"/>
                </a:lnTo>
                <a:lnTo>
                  <a:pt x="12188368" y="70840"/>
                </a:lnTo>
                <a:lnTo>
                  <a:pt x="12187771" y="70586"/>
                </a:lnTo>
                <a:lnTo>
                  <a:pt x="12179630" y="67106"/>
                </a:lnTo>
                <a:lnTo>
                  <a:pt x="12023090" y="139"/>
                </a:lnTo>
                <a:lnTo>
                  <a:pt x="11866512" y="67106"/>
                </a:lnTo>
                <a:lnTo>
                  <a:pt x="11704688" y="50"/>
                </a:lnTo>
                <a:lnTo>
                  <a:pt x="11535029" y="70586"/>
                </a:lnTo>
                <a:lnTo>
                  <a:pt x="11364405" y="114"/>
                </a:lnTo>
                <a:lnTo>
                  <a:pt x="11194148" y="70827"/>
                </a:lnTo>
                <a:lnTo>
                  <a:pt x="11185614" y="67183"/>
                </a:lnTo>
                <a:lnTo>
                  <a:pt x="11028934" y="317"/>
                </a:lnTo>
                <a:lnTo>
                  <a:pt x="10871657" y="67183"/>
                </a:lnTo>
                <a:lnTo>
                  <a:pt x="10714571" y="165"/>
                </a:lnTo>
                <a:lnTo>
                  <a:pt x="10549496" y="70840"/>
                </a:lnTo>
                <a:lnTo>
                  <a:pt x="10549103" y="70675"/>
                </a:lnTo>
                <a:lnTo>
                  <a:pt x="10378897" y="63"/>
                </a:lnTo>
                <a:lnTo>
                  <a:pt x="10208717" y="70675"/>
                </a:lnTo>
                <a:lnTo>
                  <a:pt x="10204425" y="68897"/>
                </a:lnTo>
                <a:lnTo>
                  <a:pt x="10038842" y="76"/>
                </a:lnTo>
                <a:lnTo>
                  <a:pt x="9872713" y="68897"/>
                </a:lnTo>
                <a:lnTo>
                  <a:pt x="9707321" y="25"/>
                </a:lnTo>
                <a:lnTo>
                  <a:pt x="9536760" y="70802"/>
                </a:lnTo>
                <a:lnTo>
                  <a:pt x="9371571" y="330"/>
                </a:lnTo>
                <a:lnTo>
                  <a:pt x="9205900" y="70777"/>
                </a:lnTo>
                <a:lnTo>
                  <a:pt x="9196692" y="66954"/>
                </a:lnTo>
                <a:lnTo>
                  <a:pt x="9035593" y="63"/>
                </a:lnTo>
                <a:lnTo>
                  <a:pt x="8874176" y="66954"/>
                </a:lnTo>
                <a:lnTo>
                  <a:pt x="8712606" y="63"/>
                </a:lnTo>
                <a:lnTo>
                  <a:pt x="8542350" y="70904"/>
                </a:lnTo>
                <a:lnTo>
                  <a:pt x="8379307" y="1168"/>
                </a:lnTo>
                <a:lnTo>
                  <a:pt x="8237093" y="56070"/>
                </a:lnTo>
                <a:lnTo>
                  <a:pt x="8237093" y="56286"/>
                </a:lnTo>
                <a:lnTo>
                  <a:pt x="8199895" y="70256"/>
                </a:lnTo>
                <a:lnTo>
                  <a:pt x="8031010" y="101"/>
                </a:lnTo>
                <a:lnTo>
                  <a:pt x="7860639" y="70624"/>
                </a:lnTo>
                <a:lnTo>
                  <a:pt x="7852321" y="67170"/>
                </a:lnTo>
                <a:lnTo>
                  <a:pt x="7690637" y="25"/>
                </a:lnTo>
                <a:lnTo>
                  <a:pt x="7529055" y="67170"/>
                </a:lnTo>
                <a:lnTo>
                  <a:pt x="7372540" y="292"/>
                </a:lnTo>
                <a:lnTo>
                  <a:pt x="7206793" y="70777"/>
                </a:lnTo>
                <a:lnTo>
                  <a:pt x="7036359" y="12"/>
                </a:lnTo>
                <a:lnTo>
                  <a:pt x="6865988" y="70904"/>
                </a:lnTo>
                <a:lnTo>
                  <a:pt x="6700825" y="241"/>
                </a:lnTo>
                <a:lnTo>
                  <a:pt x="6531051" y="72504"/>
                </a:lnTo>
                <a:lnTo>
                  <a:pt x="8237093" y="72504"/>
                </a:lnTo>
                <a:lnTo>
                  <a:pt x="8252727" y="72504"/>
                </a:lnTo>
                <a:lnTo>
                  <a:pt x="16256000" y="72504"/>
                </a:lnTo>
                <a:lnTo>
                  <a:pt x="16256000" y="70904"/>
                </a:lnTo>
                <a:lnTo>
                  <a:pt x="16256000" y="70662"/>
                </a:lnTo>
                <a:lnTo>
                  <a:pt x="16256000" y="44424"/>
                </a:lnTo>
                <a:close/>
              </a:path>
            </a:pathLst>
          </a:custGeom>
          <a:solidFill>
            <a:srgbClr val="1D426B"/>
          </a:solidFill>
        </p:spPr>
        <p:txBody>
          <a:bodyPr wrap="square" lIns="0" tIns="0" rIns="0" bIns="0" rtlCol="0"/>
          <a:lstStyle/>
          <a:p>
            <a:pPr defTabSz="685800"/>
            <a:endParaRPr sz="1350" kern="0">
              <a:solidFill>
                <a:sysClr val="windowText" lastClr="000000"/>
              </a:solidFill>
            </a:endParaRPr>
          </a:p>
        </p:txBody>
      </p:sp>
      <p:grpSp>
        <p:nvGrpSpPr>
          <p:cNvPr id="8" name="object 8"/>
          <p:cNvGrpSpPr/>
          <p:nvPr/>
        </p:nvGrpSpPr>
        <p:grpSpPr>
          <a:xfrm>
            <a:off x="0" y="0"/>
            <a:ext cx="12192000" cy="6858000"/>
            <a:chOff x="0" y="0"/>
            <a:chExt cx="16256000" cy="9144000"/>
          </a:xfrm>
        </p:grpSpPr>
        <p:pic>
          <p:nvPicPr>
            <p:cNvPr id="9" name="object 9"/>
            <p:cNvPicPr/>
            <p:nvPr/>
          </p:nvPicPr>
          <p:blipFill>
            <a:blip r:embed="rId6" cstate="print"/>
            <a:stretch>
              <a:fillRect/>
            </a:stretch>
          </p:blipFill>
          <p:spPr>
            <a:xfrm>
              <a:off x="14121815" y="635012"/>
              <a:ext cx="1499184" cy="594889"/>
            </a:xfrm>
            <a:prstGeom prst="rect">
              <a:avLst/>
            </a:prstGeom>
          </p:spPr>
        </p:pic>
        <p:pic>
          <p:nvPicPr>
            <p:cNvPr id="10" name="object 10"/>
            <p:cNvPicPr/>
            <p:nvPr/>
          </p:nvPicPr>
          <p:blipFill>
            <a:blip r:embed="rId7" cstate="print"/>
            <a:stretch>
              <a:fillRect/>
            </a:stretch>
          </p:blipFill>
          <p:spPr>
            <a:xfrm>
              <a:off x="0" y="0"/>
              <a:ext cx="16256000" cy="9144000"/>
            </a:xfrm>
            <a:prstGeom prst="rect">
              <a:avLst/>
            </a:prstGeom>
          </p:spPr>
        </p:pic>
      </p:grpSp>
      <p:sp>
        <p:nvSpPr>
          <p:cNvPr id="11" name="object 11"/>
          <p:cNvSpPr txBox="1">
            <a:spLocks noGrp="1"/>
          </p:cNvSpPr>
          <p:nvPr>
            <p:ph type="title"/>
          </p:nvPr>
        </p:nvSpPr>
        <p:spPr>
          <a:xfrm>
            <a:off x="466725" y="366713"/>
            <a:ext cx="2131219" cy="494366"/>
          </a:xfrm>
          <a:prstGeom prst="rect">
            <a:avLst/>
          </a:prstGeom>
        </p:spPr>
        <p:txBody>
          <a:bodyPr vert="horz" wrap="square" lIns="0" tIns="9525" rIns="0" bIns="0" rtlCol="0">
            <a:spAutoFit/>
          </a:bodyPr>
          <a:lstStyle/>
          <a:p>
            <a:pPr marL="9525">
              <a:spcBef>
                <a:spcPts val="75"/>
              </a:spcBef>
            </a:pPr>
            <a:r>
              <a:rPr dirty="0"/>
              <a:t>Thank </a:t>
            </a:r>
            <a:r>
              <a:rPr spc="-15" dirty="0"/>
              <a:t>you.</a:t>
            </a:r>
          </a:p>
        </p:txBody>
      </p:sp>
      <p:grpSp>
        <p:nvGrpSpPr>
          <p:cNvPr id="12" name="object 12"/>
          <p:cNvGrpSpPr/>
          <p:nvPr/>
        </p:nvGrpSpPr>
        <p:grpSpPr>
          <a:xfrm>
            <a:off x="0" y="476259"/>
            <a:ext cx="12192000" cy="6381750"/>
            <a:chOff x="0" y="635012"/>
            <a:chExt cx="16256000" cy="8509000"/>
          </a:xfrm>
        </p:grpSpPr>
        <p:sp>
          <p:nvSpPr>
            <p:cNvPr id="13" name="object 13"/>
            <p:cNvSpPr/>
            <p:nvPr/>
          </p:nvSpPr>
          <p:spPr>
            <a:xfrm>
              <a:off x="634999" y="1244601"/>
              <a:ext cx="2768600" cy="64135"/>
            </a:xfrm>
            <a:custGeom>
              <a:avLst/>
              <a:gdLst/>
              <a:ahLst/>
              <a:cxnLst/>
              <a:rect l="l" t="t" r="r" b="b"/>
              <a:pathLst>
                <a:path w="2768600" h="64134">
                  <a:moveTo>
                    <a:pt x="1098376" y="5346"/>
                  </a:moveTo>
                  <a:lnTo>
                    <a:pt x="817143" y="5346"/>
                  </a:lnTo>
                  <a:lnTo>
                    <a:pt x="957922" y="63792"/>
                  </a:lnTo>
                  <a:lnTo>
                    <a:pt x="1098376" y="5346"/>
                  </a:lnTo>
                  <a:close/>
                </a:path>
                <a:path w="2768600" h="64134">
                  <a:moveTo>
                    <a:pt x="816844" y="5473"/>
                  </a:moveTo>
                  <a:lnTo>
                    <a:pt x="277037" y="5473"/>
                  </a:lnTo>
                  <a:lnTo>
                    <a:pt x="417474" y="63779"/>
                  </a:lnTo>
                  <a:lnTo>
                    <a:pt x="550938" y="8318"/>
                  </a:lnTo>
                  <a:lnTo>
                    <a:pt x="810155" y="8318"/>
                  </a:lnTo>
                  <a:lnTo>
                    <a:pt x="816844" y="5473"/>
                  </a:lnTo>
                  <a:close/>
                </a:path>
                <a:path w="2768600" h="64134">
                  <a:moveTo>
                    <a:pt x="2488996" y="5372"/>
                  </a:moveTo>
                  <a:lnTo>
                    <a:pt x="1653032" y="5372"/>
                  </a:lnTo>
                  <a:lnTo>
                    <a:pt x="1793748" y="63779"/>
                  </a:lnTo>
                  <a:lnTo>
                    <a:pt x="1934032" y="5435"/>
                  </a:lnTo>
                  <a:lnTo>
                    <a:pt x="2488843" y="5435"/>
                  </a:lnTo>
                  <a:lnTo>
                    <a:pt x="2488996" y="5372"/>
                  </a:lnTo>
                  <a:close/>
                </a:path>
                <a:path w="2768600" h="64134">
                  <a:moveTo>
                    <a:pt x="2488843" y="5435"/>
                  </a:moveTo>
                  <a:lnTo>
                    <a:pt x="1934032" y="5435"/>
                  </a:lnTo>
                  <a:lnTo>
                    <a:pt x="2074849" y="63779"/>
                  </a:lnTo>
                  <a:lnTo>
                    <a:pt x="2211476" y="6883"/>
                  </a:lnTo>
                  <a:lnTo>
                    <a:pt x="2485363" y="6883"/>
                  </a:lnTo>
                  <a:lnTo>
                    <a:pt x="2488843" y="5435"/>
                  </a:lnTo>
                  <a:close/>
                </a:path>
                <a:path w="2768600" h="64134">
                  <a:moveTo>
                    <a:pt x="2485363" y="6883"/>
                  </a:moveTo>
                  <a:lnTo>
                    <a:pt x="2211476" y="6883"/>
                  </a:lnTo>
                  <a:lnTo>
                    <a:pt x="2348585" y="63779"/>
                  </a:lnTo>
                  <a:lnTo>
                    <a:pt x="2485363" y="6883"/>
                  </a:lnTo>
                  <a:close/>
                </a:path>
                <a:path w="2768600" h="64134">
                  <a:moveTo>
                    <a:pt x="0" y="0"/>
                  </a:moveTo>
                  <a:lnTo>
                    <a:pt x="11135" y="5473"/>
                  </a:lnTo>
                  <a:lnTo>
                    <a:pt x="50195" y="24399"/>
                  </a:lnTo>
                  <a:lnTo>
                    <a:pt x="94806" y="45369"/>
                  </a:lnTo>
                  <a:lnTo>
                    <a:pt x="136309" y="63715"/>
                  </a:lnTo>
                  <a:lnTo>
                    <a:pt x="277037" y="5473"/>
                  </a:lnTo>
                  <a:lnTo>
                    <a:pt x="816844" y="5473"/>
                  </a:lnTo>
                  <a:lnTo>
                    <a:pt x="817143" y="5346"/>
                  </a:lnTo>
                  <a:lnTo>
                    <a:pt x="1098376" y="5346"/>
                  </a:lnTo>
                  <a:lnTo>
                    <a:pt x="1098651" y="5232"/>
                  </a:lnTo>
                  <a:lnTo>
                    <a:pt x="1372232" y="5232"/>
                  </a:lnTo>
                  <a:lnTo>
                    <a:pt x="1375664" y="3771"/>
                  </a:lnTo>
                  <a:lnTo>
                    <a:pt x="2768600" y="3771"/>
                  </a:lnTo>
                  <a:lnTo>
                    <a:pt x="2768600" y="27"/>
                  </a:lnTo>
                  <a:lnTo>
                    <a:pt x="0" y="0"/>
                  </a:lnTo>
                  <a:close/>
                </a:path>
                <a:path w="2768600" h="64134">
                  <a:moveTo>
                    <a:pt x="2768600" y="5245"/>
                  </a:moveTo>
                  <a:lnTo>
                    <a:pt x="2489301" y="5245"/>
                  </a:lnTo>
                  <a:lnTo>
                    <a:pt x="2625915" y="63677"/>
                  </a:lnTo>
                  <a:lnTo>
                    <a:pt x="2762504" y="5295"/>
                  </a:lnTo>
                  <a:lnTo>
                    <a:pt x="2768600" y="5295"/>
                  </a:lnTo>
                  <a:close/>
                </a:path>
                <a:path w="2768600" h="64134">
                  <a:moveTo>
                    <a:pt x="1372232" y="5232"/>
                  </a:moveTo>
                  <a:lnTo>
                    <a:pt x="1098651" y="5232"/>
                  </a:lnTo>
                  <a:lnTo>
                    <a:pt x="1235087" y="63601"/>
                  </a:lnTo>
                  <a:lnTo>
                    <a:pt x="1372232" y="5232"/>
                  </a:lnTo>
                  <a:close/>
                </a:path>
                <a:path w="2768600" h="64134">
                  <a:moveTo>
                    <a:pt x="810155" y="8318"/>
                  </a:moveTo>
                  <a:lnTo>
                    <a:pt x="550938" y="8318"/>
                  </a:lnTo>
                  <a:lnTo>
                    <a:pt x="680224" y="63576"/>
                  </a:lnTo>
                  <a:lnTo>
                    <a:pt x="810155" y="8318"/>
                  </a:lnTo>
                  <a:close/>
                </a:path>
                <a:path w="2768600" h="64134">
                  <a:moveTo>
                    <a:pt x="2768600" y="3771"/>
                  </a:moveTo>
                  <a:lnTo>
                    <a:pt x="1375664" y="3771"/>
                  </a:lnTo>
                  <a:lnTo>
                    <a:pt x="1516227" y="63461"/>
                  </a:lnTo>
                  <a:lnTo>
                    <a:pt x="1653032" y="5372"/>
                  </a:lnTo>
                  <a:lnTo>
                    <a:pt x="2488996" y="5372"/>
                  </a:lnTo>
                  <a:lnTo>
                    <a:pt x="2489301" y="5245"/>
                  </a:lnTo>
                  <a:lnTo>
                    <a:pt x="2768600" y="5245"/>
                  </a:lnTo>
                  <a:lnTo>
                    <a:pt x="2768600" y="3771"/>
                  </a:lnTo>
                  <a:close/>
                </a:path>
                <a:path w="2768600" h="64134">
                  <a:moveTo>
                    <a:pt x="2768600" y="5295"/>
                  </a:moveTo>
                  <a:lnTo>
                    <a:pt x="2762504" y="5295"/>
                  </a:lnTo>
                  <a:lnTo>
                    <a:pt x="2768600" y="7827"/>
                  </a:lnTo>
                  <a:lnTo>
                    <a:pt x="2768600" y="5295"/>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pic>
          <p:nvPicPr>
            <p:cNvPr id="14" name="object 14"/>
            <p:cNvPicPr/>
            <p:nvPr/>
          </p:nvPicPr>
          <p:blipFill>
            <a:blip r:embed="rId8" cstate="print"/>
            <a:stretch>
              <a:fillRect/>
            </a:stretch>
          </p:blipFill>
          <p:spPr>
            <a:xfrm>
              <a:off x="964970" y="8128678"/>
              <a:ext cx="331825" cy="331825"/>
            </a:xfrm>
            <a:prstGeom prst="rect">
              <a:avLst/>
            </a:prstGeom>
          </p:spPr>
        </p:pic>
        <p:pic>
          <p:nvPicPr>
            <p:cNvPr id="15" name="object 15"/>
            <p:cNvPicPr/>
            <p:nvPr/>
          </p:nvPicPr>
          <p:blipFill>
            <a:blip r:embed="rId9" cstate="print"/>
            <a:stretch>
              <a:fillRect/>
            </a:stretch>
          </p:blipFill>
          <p:spPr>
            <a:xfrm>
              <a:off x="1326097" y="8128678"/>
              <a:ext cx="331825" cy="331825"/>
            </a:xfrm>
            <a:prstGeom prst="rect">
              <a:avLst/>
            </a:prstGeom>
          </p:spPr>
        </p:pic>
        <p:pic>
          <p:nvPicPr>
            <p:cNvPr id="16" name="object 16"/>
            <p:cNvPicPr/>
            <p:nvPr/>
          </p:nvPicPr>
          <p:blipFill>
            <a:blip r:embed="rId9" cstate="print"/>
            <a:stretch>
              <a:fillRect/>
            </a:stretch>
          </p:blipFill>
          <p:spPr>
            <a:xfrm>
              <a:off x="1687221" y="8128678"/>
              <a:ext cx="331825" cy="331825"/>
            </a:xfrm>
            <a:prstGeom prst="rect">
              <a:avLst/>
            </a:prstGeom>
          </p:spPr>
        </p:pic>
        <p:pic>
          <p:nvPicPr>
            <p:cNvPr id="17" name="object 17"/>
            <p:cNvPicPr/>
            <p:nvPr/>
          </p:nvPicPr>
          <p:blipFill>
            <a:blip r:embed="rId9" cstate="print"/>
            <a:stretch>
              <a:fillRect/>
            </a:stretch>
          </p:blipFill>
          <p:spPr>
            <a:xfrm>
              <a:off x="2048348" y="8128678"/>
              <a:ext cx="331825" cy="331825"/>
            </a:xfrm>
            <a:prstGeom prst="rect">
              <a:avLst/>
            </a:prstGeom>
          </p:spPr>
        </p:pic>
        <p:pic>
          <p:nvPicPr>
            <p:cNvPr id="18" name="object 18"/>
            <p:cNvPicPr/>
            <p:nvPr/>
          </p:nvPicPr>
          <p:blipFill>
            <a:blip r:embed="rId9" cstate="print"/>
            <a:stretch>
              <a:fillRect/>
            </a:stretch>
          </p:blipFill>
          <p:spPr>
            <a:xfrm>
              <a:off x="2409473" y="8128678"/>
              <a:ext cx="331825" cy="331825"/>
            </a:xfrm>
            <a:prstGeom prst="rect">
              <a:avLst/>
            </a:prstGeom>
          </p:spPr>
        </p:pic>
        <p:pic>
          <p:nvPicPr>
            <p:cNvPr id="19" name="object 19"/>
            <p:cNvPicPr/>
            <p:nvPr/>
          </p:nvPicPr>
          <p:blipFill>
            <a:blip r:embed="rId8" cstate="print"/>
            <a:stretch>
              <a:fillRect/>
            </a:stretch>
          </p:blipFill>
          <p:spPr>
            <a:xfrm>
              <a:off x="2770598" y="8128678"/>
              <a:ext cx="331825" cy="331825"/>
            </a:xfrm>
            <a:prstGeom prst="rect">
              <a:avLst/>
            </a:prstGeom>
          </p:spPr>
        </p:pic>
        <p:pic>
          <p:nvPicPr>
            <p:cNvPr id="20" name="object 20"/>
            <p:cNvPicPr/>
            <p:nvPr/>
          </p:nvPicPr>
          <p:blipFill>
            <a:blip r:embed="rId8" cstate="print"/>
            <a:stretch>
              <a:fillRect/>
            </a:stretch>
          </p:blipFill>
          <p:spPr>
            <a:xfrm>
              <a:off x="3131724" y="8128678"/>
              <a:ext cx="331825" cy="331825"/>
            </a:xfrm>
            <a:prstGeom prst="rect">
              <a:avLst/>
            </a:prstGeom>
          </p:spPr>
        </p:pic>
        <p:pic>
          <p:nvPicPr>
            <p:cNvPr id="21" name="object 21"/>
            <p:cNvPicPr/>
            <p:nvPr/>
          </p:nvPicPr>
          <p:blipFill>
            <a:blip r:embed="rId9" cstate="print"/>
            <a:stretch>
              <a:fillRect/>
            </a:stretch>
          </p:blipFill>
          <p:spPr>
            <a:xfrm>
              <a:off x="3492850" y="8128678"/>
              <a:ext cx="331825" cy="331825"/>
            </a:xfrm>
            <a:prstGeom prst="rect">
              <a:avLst/>
            </a:prstGeom>
          </p:spPr>
        </p:pic>
        <p:pic>
          <p:nvPicPr>
            <p:cNvPr id="22" name="object 22"/>
            <p:cNvPicPr/>
            <p:nvPr/>
          </p:nvPicPr>
          <p:blipFill>
            <a:blip r:embed="rId9" cstate="print"/>
            <a:stretch>
              <a:fillRect/>
            </a:stretch>
          </p:blipFill>
          <p:spPr>
            <a:xfrm>
              <a:off x="3853974" y="8128678"/>
              <a:ext cx="331825" cy="331825"/>
            </a:xfrm>
            <a:prstGeom prst="rect">
              <a:avLst/>
            </a:prstGeom>
          </p:spPr>
        </p:pic>
        <p:pic>
          <p:nvPicPr>
            <p:cNvPr id="23" name="object 23"/>
            <p:cNvPicPr/>
            <p:nvPr/>
          </p:nvPicPr>
          <p:blipFill>
            <a:blip r:embed="rId9" cstate="print"/>
            <a:stretch>
              <a:fillRect/>
            </a:stretch>
          </p:blipFill>
          <p:spPr>
            <a:xfrm>
              <a:off x="4215100" y="8128678"/>
              <a:ext cx="331825" cy="331825"/>
            </a:xfrm>
            <a:prstGeom prst="rect">
              <a:avLst/>
            </a:prstGeom>
          </p:spPr>
        </p:pic>
        <p:pic>
          <p:nvPicPr>
            <p:cNvPr id="24" name="object 24"/>
            <p:cNvPicPr/>
            <p:nvPr/>
          </p:nvPicPr>
          <p:blipFill>
            <a:blip r:embed="rId9" cstate="print"/>
            <a:stretch>
              <a:fillRect/>
            </a:stretch>
          </p:blipFill>
          <p:spPr>
            <a:xfrm>
              <a:off x="4576225" y="8128678"/>
              <a:ext cx="331825" cy="331825"/>
            </a:xfrm>
            <a:prstGeom prst="rect">
              <a:avLst/>
            </a:prstGeom>
          </p:spPr>
        </p:pic>
        <p:pic>
          <p:nvPicPr>
            <p:cNvPr id="25" name="object 25"/>
            <p:cNvPicPr/>
            <p:nvPr/>
          </p:nvPicPr>
          <p:blipFill>
            <a:blip r:embed="rId8" cstate="print"/>
            <a:stretch>
              <a:fillRect/>
            </a:stretch>
          </p:blipFill>
          <p:spPr>
            <a:xfrm>
              <a:off x="4937352" y="8128678"/>
              <a:ext cx="331825" cy="331825"/>
            </a:xfrm>
            <a:prstGeom prst="rect">
              <a:avLst/>
            </a:prstGeom>
          </p:spPr>
        </p:pic>
        <p:pic>
          <p:nvPicPr>
            <p:cNvPr id="26" name="object 26"/>
            <p:cNvPicPr/>
            <p:nvPr/>
          </p:nvPicPr>
          <p:blipFill>
            <a:blip r:embed="rId8" cstate="print"/>
            <a:stretch>
              <a:fillRect/>
            </a:stretch>
          </p:blipFill>
          <p:spPr>
            <a:xfrm>
              <a:off x="5298475" y="8128678"/>
              <a:ext cx="331825" cy="331825"/>
            </a:xfrm>
            <a:prstGeom prst="rect">
              <a:avLst/>
            </a:prstGeom>
          </p:spPr>
        </p:pic>
        <p:pic>
          <p:nvPicPr>
            <p:cNvPr id="27" name="object 27"/>
            <p:cNvPicPr/>
            <p:nvPr/>
          </p:nvPicPr>
          <p:blipFill>
            <a:blip r:embed="rId9" cstate="print"/>
            <a:stretch>
              <a:fillRect/>
            </a:stretch>
          </p:blipFill>
          <p:spPr>
            <a:xfrm>
              <a:off x="5659602" y="8128678"/>
              <a:ext cx="331825" cy="331825"/>
            </a:xfrm>
            <a:prstGeom prst="rect">
              <a:avLst/>
            </a:prstGeom>
          </p:spPr>
        </p:pic>
        <p:pic>
          <p:nvPicPr>
            <p:cNvPr id="28" name="object 28"/>
            <p:cNvPicPr/>
            <p:nvPr/>
          </p:nvPicPr>
          <p:blipFill>
            <a:blip r:embed="rId9" cstate="print"/>
            <a:stretch>
              <a:fillRect/>
            </a:stretch>
          </p:blipFill>
          <p:spPr>
            <a:xfrm>
              <a:off x="6020728" y="8128678"/>
              <a:ext cx="331825" cy="331825"/>
            </a:xfrm>
            <a:prstGeom prst="rect">
              <a:avLst/>
            </a:prstGeom>
          </p:spPr>
        </p:pic>
        <p:pic>
          <p:nvPicPr>
            <p:cNvPr id="29" name="object 29"/>
            <p:cNvPicPr/>
            <p:nvPr/>
          </p:nvPicPr>
          <p:blipFill>
            <a:blip r:embed="rId9" cstate="print"/>
            <a:stretch>
              <a:fillRect/>
            </a:stretch>
          </p:blipFill>
          <p:spPr>
            <a:xfrm>
              <a:off x="6381854" y="8128678"/>
              <a:ext cx="331825" cy="331825"/>
            </a:xfrm>
            <a:prstGeom prst="rect">
              <a:avLst/>
            </a:prstGeom>
          </p:spPr>
        </p:pic>
        <p:pic>
          <p:nvPicPr>
            <p:cNvPr id="30" name="object 30"/>
            <p:cNvPicPr/>
            <p:nvPr/>
          </p:nvPicPr>
          <p:blipFill>
            <a:blip r:embed="rId9" cstate="print"/>
            <a:stretch>
              <a:fillRect/>
            </a:stretch>
          </p:blipFill>
          <p:spPr>
            <a:xfrm>
              <a:off x="6742977" y="8128678"/>
              <a:ext cx="331825" cy="331825"/>
            </a:xfrm>
            <a:prstGeom prst="rect">
              <a:avLst/>
            </a:prstGeom>
          </p:spPr>
        </p:pic>
        <p:pic>
          <p:nvPicPr>
            <p:cNvPr id="31" name="object 31"/>
            <p:cNvPicPr/>
            <p:nvPr/>
          </p:nvPicPr>
          <p:blipFill>
            <a:blip r:embed="rId8" cstate="print"/>
            <a:stretch>
              <a:fillRect/>
            </a:stretch>
          </p:blipFill>
          <p:spPr>
            <a:xfrm>
              <a:off x="7104104" y="8128678"/>
              <a:ext cx="331825" cy="331825"/>
            </a:xfrm>
            <a:prstGeom prst="rect">
              <a:avLst/>
            </a:prstGeom>
          </p:spPr>
        </p:pic>
        <p:pic>
          <p:nvPicPr>
            <p:cNvPr id="32" name="object 32"/>
            <p:cNvPicPr/>
            <p:nvPr/>
          </p:nvPicPr>
          <p:blipFill>
            <a:blip r:embed="rId8" cstate="print"/>
            <a:stretch>
              <a:fillRect/>
            </a:stretch>
          </p:blipFill>
          <p:spPr>
            <a:xfrm>
              <a:off x="7465230" y="8128678"/>
              <a:ext cx="331825" cy="331825"/>
            </a:xfrm>
            <a:prstGeom prst="rect">
              <a:avLst/>
            </a:prstGeom>
          </p:spPr>
        </p:pic>
        <p:pic>
          <p:nvPicPr>
            <p:cNvPr id="33" name="object 33"/>
            <p:cNvPicPr/>
            <p:nvPr/>
          </p:nvPicPr>
          <p:blipFill>
            <a:blip r:embed="rId9" cstate="print"/>
            <a:stretch>
              <a:fillRect/>
            </a:stretch>
          </p:blipFill>
          <p:spPr>
            <a:xfrm>
              <a:off x="7826355" y="8128678"/>
              <a:ext cx="331825" cy="331825"/>
            </a:xfrm>
            <a:prstGeom prst="rect">
              <a:avLst/>
            </a:prstGeom>
          </p:spPr>
        </p:pic>
        <p:pic>
          <p:nvPicPr>
            <p:cNvPr id="34" name="object 34"/>
            <p:cNvPicPr/>
            <p:nvPr/>
          </p:nvPicPr>
          <p:blipFill>
            <a:blip r:embed="rId10" cstate="print"/>
            <a:stretch>
              <a:fillRect/>
            </a:stretch>
          </p:blipFill>
          <p:spPr>
            <a:xfrm>
              <a:off x="0" y="8128678"/>
              <a:ext cx="213420" cy="331823"/>
            </a:xfrm>
            <a:prstGeom prst="rect">
              <a:avLst/>
            </a:prstGeom>
          </p:spPr>
        </p:pic>
        <p:pic>
          <p:nvPicPr>
            <p:cNvPr id="35" name="object 35"/>
            <p:cNvPicPr/>
            <p:nvPr/>
          </p:nvPicPr>
          <p:blipFill>
            <a:blip r:embed="rId9" cstate="print"/>
            <a:stretch>
              <a:fillRect/>
            </a:stretch>
          </p:blipFill>
          <p:spPr>
            <a:xfrm>
              <a:off x="242719" y="8128678"/>
              <a:ext cx="331825" cy="331825"/>
            </a:xfrm>
            <a:prstGeom prst="rect">
              <a:avLst/>
            </a:prstGeom>
          </p:spPr>
        </p:pic>
        <p:pic>
          <p:nvPicPr>
            <p:cNvPr id="36" name="object 36"/>
            <p:cNvPicPr/>
            <p:nvPr/>
          </p:nvPicPr>
          <p:blipFill>
            <a:blip r:embed="rId8" cstate="print"/>
            <a:stretch>
              <a:fillRect/>
            </a:stretch>
          </p:blipFill>
          <p:spPr>
            <a:xfrm>
              <a:off x="603846" y="8128678"/>
              <a:ext cx="331825" cy="331825"/>
            </a:xfrm>
            <a:prstGeom prst="rect">
              <a:avLst/>
            </a:prstGeom>
          </p:spPr>
        </p:pic>
        <p:sp>
          <p:nvSpPr>
            <p:cNvPr id="37" name="object 37"/>
            <p:cNvSpPr/>
            <p:nvPr/>
          </p:nvSpPr>
          <p:spPr>
            <a:xfrm>
              <a:off x="0" y="7500785"/>
              <a:ext cx="8158480" cy="1643380"/>
            </a:xfrm>
            <a:custGeom>
              <a:avLst/>
              <a:gdLst/>
              <a:ahLst/>
              <a:cxnLst/>
              <a:rect l="l" t="t" r="r" b="b"/>
              <a:pathLst>
                <a:path w="8158480" h="1643379">
                  <a:moveTo>
                    <a:pt x="8158175" y="1530794"/>
                  </a:moveTo>
                  <a:lnTo>
                    <a:pt x="8032597" y="1629257"/>
                  </a:lnTo>
                  <a:lnTo>
                    <a:pt x="7871841" y="1495933"/>
                  </a:lnTo>
                  <a:lnTo>
                    <a:pt x="7710081" y="1630768"/>
                  </a:lnTo>
                  <a:lnTo>
                    <a:pt x="7552830" y="1496161"/>
                  </a:lnTo>
                  <a:lnTo>
                    <a:pt x="7395438" y="1631111"/>
                  </a:lnTo>
                  <a:lnTo>
                    <a:pt x="7395070" y="1630794"/>
                  </a:lnTo>
                  <a:lnTo>
                    <a:pt x="7394638" y="1630426"/>
                  </a:lnTo>
                  <a:lnTo>
                    <a:pt x="7238339" y="1496529"/>
                  </a:lnTo>
                  <a:lnTo>
                    <a:pt x="7080821" y="1630426"/>
                  </a:lnTo>
                  <a:lnTo>
                    <a:pt x="6918668" y="1495933"/>
                  </a:lnTo>
                  <a:lnTo>
                    <a:pt x="6757390" y="1630375"/>
                  </a:lnTo>
                  <a:lnTo>
                    <a:pt x="6749224" y="1623606"/>
                  </a:lnTo>
                  <a:lnTo>
                    <a:pt x="6595440" y="1496021"/>
                  </a:lnTo>
                  <a:lnTo>
                    <a:pt x="6442151" y="1623606"/>
                  </a:lnTo>
                  <a:lnTo>
                    <a:pt x="6292926" y="1496225"/>
                  </a:lnTo>
                  <a:lnTo>
                    <a:pt x="6136081" y="1630768"/>
                  </a:lnTo>
                  <a:lnTo>
                    <a:pt x="6135573" y="1630362"/>
                  </a:lnTo>
                  <a:lnTo>
                    <a:pt x="5973877" y="1495882"/>
                  </a:lnTo>
                  <a:lnTo>
                    <a:pt x="5812510" y="1630362"/>
                  </a:lnTo>
                  <a:lnTo>
                    <a:pt x="5804192" y="1623466"/>
                  </a:lnTo>
                  <a:lnTo>
                    <a:pt x="5650623" y="1496060"/>
                  </a:lnTo>
                  <a:lnTo>
                    <a:pt x="5497157" y="1623466"/>
                  </a:lnTo>
                  <a:lnTo>
                    <a:pt x="5347932" y="1496263"/>
                  </a:lnTo>
                  <a:lnTo>
                    <a:pt x="5191188" y="1630756"/>
                  </a:lnTo>
                  <a:lnTo>
                    <a:pt x="5190655" y="1630311"/>
                  </a:lnTo>
                  <a:lnTo>
                    <a:pt x="5028895" y="1495996"/>
                  </a:lnTo>
                  <a:lnTo>
                    <a:pt x="4867580" y="1630311"/>
                  </a:lnTo>
                  <a:lnTo>
                    <a:pt x="4863477" y="1626908"/>
                  </a:lnTo>
                  <a:lnTo>
                    <a:pt x="4705705" y="1496009"/>
                  </a:lnTo>
                  <a:lnTo>
                    <a:pt x="4548365" y="1626908"/>
                  </a:lnTo>
                  <a:lnTo>
                    <a:pt x="4390745" y="1495933"/>
                  </a:lnTo>
                  <a:lnTo>
                    <a:pt x="4228757" y="1630756"/>
                  </a:lnTo>
                  <a:lnTo>
                    <a:pt x="4228592" y="1630616"/>
                  </a:lnTo>
                  <a:lnTo>
                    <a:pt x="4071848" y="1496263"/>
                  </a:lnTo>
                  <a:lnTo>
                    <a:pt x="3914775" y="1630616"/>
                  </a:lnTo>
                  <a:lnTo>
                    <a:pt x="3906075" y="1623402"/>
                  </a:lnTo>
                  <a:lnTo>
                    <a:pt x="3752469" y="1495958"/>
                  </a:lnTo>
                  <a:lnTo>
                    <a:pt x="3599434" y="1623402"/>
                  </a:lnTo>
                  <a:lnTo>
                    <a:pt x="3445789" y="1495933"/>
                  </a:lnTo>
                  <a:lnTo>
                    <a:pt x="3283915" y="1630794"/>
                  </a:lnTo>
                  <a:lnTo>
                    <a:pt x="3126790" y="1496174"/>
                  </a:lnTo>
                  <a:lnTo>
                    <a:pt x="2969857" y="1630743"/>
                  </a:lnTo>
                  <a:lnTo>
                    <a:pt x="2969653" y="1630578"/>
                  </a:lnTo>
                  <a:lnTo>
                    <a:pt x="2969488" y="1630438"/>
                  </a:lnTo>
                  <a:lnTo>
                    <a:pt x="2956915" y="1619986"/>
                  </a:lnTo>
                  <a:lnTo>
                    <a:pt x="2807678" y="1495920"/>
                  </a:lnTo>
                  <a:lnTo>
                    <a:pt x="2658656" y="1619986"/>
                  </a:lnTo>
                  <a:lnTo>
                    <a:pt x="2509189" y="1495933"/>
                  </a:lnTo>
                  <a:lnTo>
                    <a:pt x="2347709" y="1630438"/>
                  </a:lnTo>
                  <a:lnTo>
                    <a:pt x="2186038" y="1495856"/>
                  </a:lnTo>
                  <a:lnTo>
                    <a:pt x="2024392" y="1630578"/>
                  </a:lnTo>
                  <a:lnTo>
                    <a:pt x="1866696" y="1496314"/>
                  </a:lnTo>
                  <a:lnTo>
                    <a:pt x="1709559" y="1631149"/>
                  </a:lnTo>
                  <a:lnTo>
                    <a:pt x="1551978" y="1496199"/>
                  </a:lnTo>
                  <a:lnTo>
                    <a:pt x="1390408" y="1634591"/>
                  </a:lnTo>
                  <a:lnTo>
                    <a:pt x="1385900" y="1630730"/>
                  </a:lnTo>
                  <a:lnTo>
                    <a:pt x="1228737" y="1496161"/>
                  </a:lnTo>
                  <a:lnTo>
                    <a:pt x="1071841" y="1630680"/>
                  </a:lnTo>
                  <a:lnTo>
                    <a:pt x="1063104" y="1623428"/>
                  </a:lnTo>
                  <a:lnTo>
                    <a:pt x="909599" y="1496047"/>
                  </a:lnTo>
                  <a:lnTo>
                    <a:pt x="756158" y="1623428"/>
                  </a:lnTo>
                  <a:lnTo>
                    <a:pt x="606844" y="1496301"/>
                  </a:lnTo>
                  <a:lnTo>
                    <a:pt x="450189" y="1630730"/>
                  </a:lnTo>
                  <a:lnTo>
                    <a:pt x="449681" y="1630311"/>
                  </a:lnTo>
                  <a:lnTo>
                    <a:pt x="287870" y="1496009"/>
                  </a:lnTo>
                  <a:lnTo>
                    <a:pt x="126530" y="1630311"/>
                  </a:lnTo>
                  <a:lnTo>
                    <a:pt x="0" y="1525333"/>
                  </a:lnTo>
                  <a:lnTo>
                    <a:pt x="0" y="1643087"/>
                  </a:lnTo>
                  <a:lnTo>
                    <a:pt x="8158175" y="1643151"/>
                  </a:lnTo>
                  <a:lnTo>
                    <a:pt x="8158175" y="1634591"/>
                  </a:lnTo>
                  <a:lnTo>
                    <a:pt x="8158175" y="1631149"/>
                  </a:lnTo>
                  <a:lnTo>
                    <a:pt x="8158175" y="1630768"/>
                  </a:lnTo>
                  <a:lnTo>
                    <a:pt x="8158175" y="1629257"/>
                  </a:lnTo>
                  <a:lnTo>
                    <a:pt x="8158175" y="1530794"/>
                  </a:lnTo>
                  <a:close/>
                </a:path>
                <a:path w="8158480" h="1643379">
                  <a:moveTo>
                    <a:pt x="8158175" y="53276"/>
                  </a:moveTo>
                  <a:lnTo>
                    <a:pt x="8023047" y="1104"/>
                  </a:lnTo>
                  <a:lnTo>
                    <a:pt x="7868120" y="67360"/>
                  </a:lnTo>
                  <a:lnTo>
                    <a:pt x="7867993" y="67310"/>
                  </a:lnTo>
                  <a:lnTo>
                    <a:pt x="7867840" y="67246"/>
                  </a:lnTo>
                  <a:lnTo>
                    <a:pt x="7859115" y="63614"/>
                  </a:lnTo>
                  <a:lnTo>
                    <a:pt x="7706334" y="50"/>
                  </a:lnTo>
                  <a:lnTo>
                    <a:pt x="7552817" y="63614"/>
                  </a:lnTo>
                  <a:lnTo>
                    <a:pt x="7399452" y="63"/>
                  </a:lnTo>
                  <a:lnTo>
                    <a:pt x="7237616" y="67246"/>
                  </a:lnTo>
                  <a:lnTo>
                    <a:pt x="7080186" y="304"/>
                  </a:lnTo>
                  <a:lnTo>
                    <a:pt x="6923227" y="67271"/>
                  </a:lnTo>
                  <a:lnTo>
                    <a:pt x="6922922" y="67144"/>
                  </a:lnTo>
                  <a:lnTo>
                    <a:pt x="6918846" y="65455"/>
                  </a:lnTo>
                  <a:lnTo>
                    <a:pt x="6761162" y="25"/>
                  </a:lnTo>
                  <a:lnTo>
                    <a:pt x="6604013" y="65455"/>
                  </a:lnTo>
                  <a:lnTo>
                    <a:pt x="6446164" y="76"/>
                  </a:lnTo>
                  <a:lnTo>
                    <a:pt x="6284785" y="67144"/>
                  </a:lnTo>
                  <a:lnTo>
                    <a:pt x="6123025" y="63"/>
                  </a:lnTo>
                  <a:lnTo>
                    <a:pt x="5960948" y="67310"/>
                  </a:lnTo>
                  <a:lnTo>
                    <a:pt x="5952820" y="63842"/>
                  </a:lnTo>
                  <a:lnTo>
                    <a:pt x="5804078" y="152"/>
                  </a:lnTo>
                  <a:lnTo>
                    <a:pt x="5654814" y="63842"/>
                  </a:lnTo>
                  <a:lnTo>
                    <a:pt x="5505361" y="304"/>
                  </a:lnTo>
                  <a:lnTo>
                    <a:pt x="5348376" y="67297"/>
                  </a:lnTo>
                  <a:lnTo>
                    <a:pt x="5347817" y="67068"/>
                  </a:lnTo>
                  <a:lnTo>
                    <a:pt x="5186604" y="101"/>
                  </a:lnTo>
                  <a:lnTo>
                    <a:pt x="5024475" y="67068"/>
                  </a:lnTo>
                  <a:lnTo>
                    <a:pt x="5016525" y="63766"/>
                  </a:lnTo>
                  <a:lnTo>
                    <a:pt x="4863262" y="50"/>
                  </a:lnTo>
                  <a:lnTo>
                    <a:pt x="4709490" y="63766"/>
                  </a:lnTo>
                  <a:lnTo>
                    <a:pt x="4560709" y="127"/>
                  </a:lnTo>
                  <a:lnTo>
                    <a:pt x="4403534" y="67360"/>
                  </a:lnTo>
                  <a:lnTo>
                    <a:pt x="4403293" y="67259"/>
                  </a:lnTo>
                  <a:lnTo>
                    <a:pt x="4403014" y="67144"/>
                  </a:lnTo>
                  <a:lnTo>
                    <a:pt x="4241724" y="63"/>
                  </a:lnTo>
                  <a:lnTo>
                    <a:pt x="4079760" y="67144"/>
                  </a:lnTo>
                  <a:lnTo>
                    <a:pt x="4075696" y="65468"/>
                  </a:lnTo>
                  <a:lnTo>
                    <a:pt x="3918331" y="0"/>
                  </a:lnTo>
                  <a:lnTo>
                    <a:pt x="3760800" y="65468"/>
                  </a:lnTo>
                  <a:lnTo>
                    <a:pt x="3603536" y="76"/>
                  </a:lnTo>
                  <a:lnTo>
                    <a:pt x="3441217" y="67259"/>
                  </a:lnTo>
                  <a:lnTo>
                    <a:pt x="3284194" y="152"/>
                  </a:lnTo>
                  <a:lnTo>
                    <a:pt x="3127095" y="67373"/>
                  </a:lnTo>
                  <a:lnTo>
                    <a:pt x="3126917" y="67310"/>
                  </a:lnTo>
                  <a:lnTo>
                    <a:pt x="3118066" y="63627"/>
                  </a:lnTo>
                  <a:lnTo>
                    <a:pt x="2965246" y="38"/>
                  </a:lnTo>
                  <a:lnTo>
                    <a:pt x="2811767" y="63627"/>
                  </a:lnTo>
                  <a:lnTo>
                    <a:pt x="2658389" y="63"/>
                  </a:lnTo>
                  <a:lnTo>
                    <a:pt x="2496362" y="67310"/>
                  </a:lnTo>
                  <a:lnTo>
                    <a:pt x="2339390" y="127"/>
                  </a:lnTo>
                  <a:lnTo>
                    <a:pt x="2182393" y="67297"/>
                  </a:lnTo>
                  <a:lnTo>
                    <a:pt x="2173528" y="63627"/>
                  </a:lnTo>
                  <a:lnTo>
                    <a:pt x="2020201" y="152"/>
                  </a:lnTo>
                  <a:lnTo>
                    <a:pt x="1866646" y="63627"/>
                  </a:lnTo>
                  <a:lnTo>
                    <a:pt x="1713560" y="12"/>
                  </a:lnTo>
                  <a:lnTo>
                    <a:pt x="1551559" y="67310"/>
                  </a:lnTo>
                  <a:lnTo>
                    <a:pt x="1394447" y="139"/>
                  </a:lnTo>
                  <a:lnTo>
                    <a:pt x="1237297" y="67360"/>
                  </a:lnTo>
                  <a:lnTo>
                    <a:pt x="1236954" y="67221"/>
                  </a:lnTo>
                  <a:lnTo>
                    <a:pt x="1236751" y="67132"/>
                  </a:lnTo>
                  <a:lnTo>
                    <a:pt x="1232776" y="65481"/>
                  </a:lnTo>
                  <a:lnTo>
                    <a:pt x="1075423" y="25"/>
                  </a:lnTo>
                  <a:lnTo>
                    <a:pt x="917702" y="65481"/>
                  </a:lnTo>
                  <a:lnTo>
                    <a:pt x="760526" y="25"/>
                  </a:lnTo>
                  <a:lnTo>
                    <a:pt x="598551" y="67132"/>
                  </a:lnTo>
                  <a:lnTo>
                    <a:pt x="437184" y="25"/>
                  </a:lnTo>
                  <a:lnTo>
                    <a:pt x="275323" y="67221"/>
                  </a:lnTo>
                  <a:lnTo>
                    <a:pt x="117944" y="393"/>
                  </a:lnTo>
                  <a:lnTo>
                    <a:pt x="0" y="50495"/>
                  </a:lnTo>
                  <a:lnTo>
                    <a:pt x="0" y="73393"/>
                  </a:lnTo>
                  <a:lnTo>
                    <a:pt x="8158175" y="73342"/>
                  </a:lnTo>
                  <a:lnTo>
                    <a:pt x="8158175" y="67373"/>
                  </a:lnTo>
                  <a:lnTo>
                    <a:pt x="8158175" y="53276"/>
                  </a:lnTo>
                  <a:close/>
                </a:path>
              </a:pathLst>
            </a:custGeom>
            <a:solidFill>
              <a:srgbClr val="FFFFFF"/>
            </a:solidFill>
          </p:spPr>
          <p:txBody>
            <a:bodyPr wrap="square" lIns="0" tIns="0" rIns="0" bIns="0" rtlCol="0"/>
            <a:lstStyle/>
            <a:p>
              <a:pPr defTabSz="685800"/>
              <a:endParaRPr sz="1350" kern="0">
                <a:solidFill>
                  <a:sysClr val="windowText" lastClr="000000"/>
                </a:solidFill>
              </a:endParaRPr>
            </a:p>
          </p:txBody>
        </p:sp>
        <p:pic>
          <p:nvPicPr>
            <p:cNvPr id="38" name="object 38"/>
            <p:cNvPicPr/>
            <p:nvPr/>
          </p:nvPicPr>
          <p:blipFill>
            <a:blip r:embed="rId11" cstate="print"/>
            <a:stretch>
              <a:fillRect/>
            </a:stretch>
          </p:blipFill>
          <p:spPr>
            <a:xfrm>
              <a:off x="0" y="7633183"/>
              <a:ext cx="8158179" cy="399211"/>
            </a:xfrm>
            <a:prstGeom prst="rect">
              <a:avLst/>
            </a:prstGeom>
          </p:spPr>
        </p:pic>
        <p:pic>
          <p:nvPicPr>
            <p:cNvPr id="39" name="object 39"/>
            <p:cNvPicPr/>
            <p:nvPr/>
          </p:nvPicPr>
          <p:blipFill>
            <a:blip r:embed="rId12" cstate="print"/>
            <a:stretch>
              <a:fillRect/>
            </a:stretch>
          </p:blipFill>
          <p:spPr>
            <a:xfrm>
              <a:off x="0" y="8128678"/>
              <a:ext cx="16256001" cy="825394"/>
            </a:xfrm>
            <a:prstGeom prst="rect">
              <a:avLst/>
            </a:prstGeom>
          </p:spPr>
        </p:pic>
        <p:sp>
          <p:nvSpPr>
            <p:cNvPr id="40" name="object 40"/>
            <p:cNvSpPr/>
            <p:nvPr/>
          </p:nvSpPr>
          <p:spPr>
            <a:xfrm>
              <a:off x="8157807" y="7500785"/>
              <a:ext cx="8098790" cy="1643380"/>
            </a:xfrm>
            <a:custGeom>
              <a:avLst/>
              <a:gdLst/>
              <a:ahLst/>
              <a:cxnLst/>
              <a:rect l="l" t="t" r="r" b="b"/>
              <a:pathLst>
                <a:path w="8098790" h="1643379">
                  <a:moveTo>
                    <a:pt x="8098180" y="1575104"/>
                  </a:moveTo>
                  <a:lnTo>
                    <a:pt x="8031645" y="1630311"/>
                  </a:lnTo>
                  <a:lnTo>
                    <a:pt x="7870304" y="1496009"/>
                  </a:lnTo>
                  <a:lnTo>
                    <a:pt x="7707985" y="1630730"/>
                  </a:lnTo>
                  <a:lnTo>
                    <a:pt x="7699476" y="1623428"/>
                  </a:lnTo>
                  <a:lnTo>
                    <a:pt x="7551331" y="1496301"/>
                  </a:lnTo>
                  <a:lnTo>
                    <a:pt x="7402017" y="1623428"/>
                  </a:lnTo>
                  <a:lnTo>
                    <a:pt x="7248576" y="1496047"/>
                  </a:lnTo>
                  <a:lnTo>
                    <a:pt x="7086333" y="1630680"/>
                  </a:lnTo>
                  <a:lnTo>
                    <a:pt x="6929437" y="1496161"/>
                  </a:lnTo>
                  <a:lnTo>
                    <a:pt x="6767766" y="1634591"/>
                  </a:lnTo>
                  <a:lnTo>
                    <a:pt x="6763753" y="1631149"/>
                  </a:lnTo>
                  <a:lnTo>
                    <a:pt x="6606197" y="1496199"/>
                  </a:lnTo>
                  <a:lnTo>
                    <a:pt x="6448615" y="1631149"/>
                  </a:lnTo>
                  <a:lnTo>
                    <a:pt x="6448196" y="1630794"/>
                  </a:lnTo>
                  <a:lnTo>
                    <a:pt x="6447942" y="1630578"/>
                  </a:lnTo>
                  <a:lnTo>
                    <a:pt x="6291478" y="1496314"/>
                  </a:lnTo>
                  <a:lnTo>
                    <a:pt x="6133782" y="1630578"/>
                  </a:lnTo>
                  <a:lnTo>
                    <a:pt x="6133617" y="1630438"/>
                  </a:lnTo>
                  <a:lnTo>
                    <a:pt x="5972137" y="1495856"/>
                  </a:lnTo>
                  <a:lnTo>
                    <a:pt x="5810466" y="1630438"/>
                  </a:lnTo>
                  <a:lnTo>
                    <a:pt x="5797918" y="1619986"/>
                  </a:lnTo>
                  <a:lnTo>
                    <a:pt x="5648985" y="1495933"/>
                  </a:lnTo>
                  <a:lnTo>
                    <a:pt x="5499519" y="1619986"/>
                  </a:lnTo>
                  <a:lnTo>
                    <a:pt x="5350497" y="1495920"/>
                  </a:lnTo>
                  <a:lnTo>
                    <a:pt x="5188318" y="1630743"/>
                  </a:lnTo>
                  <a:lnTo>
                    <a:pt x="5031384" y="1496174"/>
                  </a:lnTo>
                  <a:lnTo>
                    <a:pt x="4874260" y="1630794"/>
                  </a:lnTo>
                  <a:lnTo>
                    <a:pt x="4874044" y="1630616"/>
                  </a:lnTo>
                  <a:lnTo>
                    <a:pt x="4865382" y="1623402"/>
                  </a:lnTo>
                  <a:lnTo>
                    <a:pt x="4712386" y="1495933"/>
                  </a:lnTo>
                  <a:lnTo>
                    <a:pt x="4558741" y="1623402"/>
                  </a:lnTo>
                  <a:lnTo>
                    <a:pt x="4405706" y="1495958"/>
                  </a:lnTo>
                  <a:lnTo>
                    <a:pt x="4243400" y="1630616"/>
                  </a:lnTo>
                  <a:lnTo>
                    <a:pt x="4086326" y="1496263"/>
                  </a:lnTo>
                  <a:lnTo>
                    <a:pt x="3929418" y="1630756"/>
                  </a:lnTo>
                  <a:lnTo>
                    <a:pt x="3928884" y="1630311"/>
                  </a:lnTo>
                  <a:lnTo>
                    <a:pt x="3924795" y="1626908"/>
                  </a:lnTo>
                  <a:lnTo>
                    <a:pt x="3767429" y="1495933"/>
                  </a:lnTo>
                  <a:lnTo>
                    <a:pt x="3609810" y="1626908"/>
                  </a:lnTo>
                  <a:lnTo>
                    <a:pt x="3452469" y="1496009"/>
                  </a:lnTo>
                  <a:lnTo>
                    <a:pt x="3290595" y="1630311"/>
                  </a:lnTo>
                  <a:lnTo>
                    <a:pt x="3129280" y="1495996"/>
                  </a:lnTo>
                  <a:lnTo>
                    <a:pt x="2966986" y="1630756"/>
                  </a:lnTo>
                  <a:lnTo>
                    <a:pt x="2966529" y="1630362"/>
                  </a:lnTo>
                  <a:lnTo>
                    <a:pt x="2958490" y="1623466"/>
                  </a:lnTo>
                  <a:lnTo>
                    <a:pt x="2810243" y="1496263"/>
                  </a:lnTo>
                  <a:lnTo>
                    <a:pt x="2661018" y="1623466"/>
                  </a:lnTo>
                  <a:lnTo>
                    <a:pt x="2507551" y="1496060"/>
                  </a:lnTo>
                  <a:lnTo>
                    <a:pt x="2345664" y="1630362"/>
                  </a:lnTo>
                  <a:lnTo>
                    <a:pt x="2184298" y="1495882"/>
                  </a:lnTo>
                  <a:lnTo>
                    <a:pt x="2022106" y="1630768"/>
                  </a:lnTo>
                  <a:lnTo>
                    <a:pt x="2021700" y="1630426"/>
                  </a:lnTo>
                  <a:lnTo>
                    <a:pt x="2013750" y="1623606"/>
                  </a:lnTo>
                  <a:lnTo>
                    <a:pt x="1865249" y="1496225"/>
                  </a:lnTo>
                  <a:lnTo>
                    <a:pt x="1716024" y="1623606"/>
                  </a:lnTo>
                  <a:lnTo>
                    <a:pt x="1562735" y="1496021"/>
                  </a:lnTo>
                  <a:lnTo>
                    <a:pt x="1400784" y="1630375"/>
                  </a:lnTo>
                  <a:lnTo>
                    <a:pt x="1239507" y="1495933"/>
                  </a:lnTo>
                  <a:lnTo>
                    <a:pt x="1077353" y="1630426"/>
                  </a:lnTo>
                  <a:lnTo>
                    <a:pt x="919835" y="1496529"/>
                  </a:lnTo>
                  <a:lnTo>
                    <a:pt x="762736" y="1631111"/>
                  </a:lnTo>
                  <a:lnTo>
                    <a:pt x="762330" y="1630768"/>
                  </a:lnTo>
                  <a:lnTo>
                    <a:pt x="605345" y="1496161"/>
                  </a:lnTo>
                  <a:lnTo>
                    <a:pt x="448094" y="1630768"/>
                  </a:lnTo>
                  <a:lnTo>
                    <a:pt x="446278" y="1629257"/>
                  </a:lnTo>
                  <a:lnTo>
                    <a:pt x="286334" y="1495933"/>
                  </a:lnTo>
                  <a:lnTo>
                    <a:pt x="125577" y="1629257"/>
                  </a:lnTo>
                  <a:lnTo>
                    <a:pt x="0" y="1530794"/>
                  </a:lnTo>
                  <a:lnTo>
                    <a:pt x="0" y="1643151"/>
                  </a:lnTo>
                  <a:lnTo>
                    <a:pt x="8098180" y="1643087"/>
                  </a:lnTo>
                  <a:lnTo>
                    <a:pt x="8098180" y="1634591"/>
                  </a:lnTo>
                  <a:lnTo>
                    <a:pt x="8098180" y="1630730"/>
                  </a:lnTo>
                  <a:lnTo>
                    <a:pt x="8098180" y="1630311"/>
                  </a:lnTo>
                  <a:lnTo>
                    <a:pt x="8098180" y="1575104"/>
                  </a:lnTo>
                  <a:close/>
                </a:path>
                <a:path w="8098790" h="1643379">
                  <a:moveTo>
                    <a:pt x="8098180" y="25019"/>
                  </a:moveTo>
                  <a:lnTo>
                    <a:pt x="8040230" y="393"/>
                  </a:lnTo>
                  <a:lnTo>
                    <a:pt x="7882852" y="67221"/>
                  </a:lnTo>
                  <a:lnTo>
                    <a:pt x="7882636" y="67132"/>
                  </a:lnTo>
                  <a:lnTo>
                    <a:pt x="7720990" y="25"/>
                  </a:lnTo>
                  <a:lnTo>
                    <a:pt x="7559624" y="67132"/>
                  </a:lnTo>
                  <a:lnTo>
                    <a:pt x="7555636" y="65481"/>
                  </a:lnTo>
                  <a:lnTo>
                    <a:pt x="7397648" y="25"/>
                  </a:lnTo>
                  <a:lnTo>
                    <a:pt x="7240473" y="65481"/>
                  </a:lnTo>
                  <a:lnTo>
                    <a:pt x="7082752" y="25"/>
                  </a:lnTo>
                  <a:lnTo>
                    <a:pt x="6920878" y="67360"/>
                  </a:lnTo>
                  <a:lnTo>
                    <a:pt x="6763728" y="139"/>
                  </a:lnTo>
                  <a:lnTo>
                    <a:pt x="6606616" y="67310"/>
                  </a:lnTo>
                  <a:lnTo>
                    <a:pt x="6597751" y="63627"/>
                  </a:lnTo>
                  <a:lnTo>
                    <a:pt x="6444615" y="12"/>
                  </a:lnTo>
                  <a:lnTo>
                    <a:pt x="6291580" y="63627"/>
                  </a:lnTo>
                  <a:lnTo>
                    <a:pt x="6137973" y="152"/>
                  </a:lnTo>
                  <a:lnTo>
                    <a:pt x="5975782" y="67297"/>
                  </a:lnTo>
                  <a:lnTo>
                    <a:pt x="5818784" y="127"/>
                  </a:lnTo>
                  <a:lnTo>
                    <a:pt x="5661812" y="67310"/>
                  </a:lnTo>
                  <a:lnTo>
                    <a:pt x="5652935" y="63627"/>
                  </a:lnTo>
                  <a:lnTo>
                    <a:pt x="5499786" y="63"/>
                  </a:lnTo>
                  <a:lnTo>
                    <a:pt x="5346458" y="63627"/>
                  </a:lnTo>
                  <a:lnTo>
                    <a:pt x="5192928" y="38"/>
                  </a:lnTo>
                  <a:lnTo>
                    <a:pt x="5031130" y="67373"/>
                  </a:lnTo>
                  <a:lnTo>
                    <a:pt x="5030838" y="67259"/>
                  </a:lnTo>
                  <a:lnTo>
                    <a:pt x="4873980" y="152"/>
                  </a:lnTo>
                  <a:lnTo>
                    <a:pt x="4716958" y="67259"/>
                  </a:lnTo>
                  <a:lnTo>
                    <a:pt x="4716678" y="67144"/>
                  </a:lnTo>
                  <a:lnTo>
                    <a:pt x="4712627" y="65468"/>
                  </a:lnTo>
                  <a:lnTo>
                    <a:pt x="4554639" y="76"/>
                  </a:lnTo>
                  <a:lnTo>
                    <a:pt x="4397426" y="65468"/>
                  </a:lnTo>
                  <a:lnTo>
                    <a:pt x="4239844" y="0"/>
                  </a:lnTo>
                  <a:lnTo>
                    <a:pt x="4078465" y="67144"/>
                  </a:lnTo>
                  <a:lnTo>
                    <a:pt x="3916451" y="63"/>
                  </a:lnTo>
                  <a:lnTo>
                    <a:pt x="3754640" y="67360"/>
                  </a:lnTo>
                  <a:lnTo>
                    <a:pt x="3754488" y="67297"/>
                  </a:lnTo>
                  <a:lnTo>
                    <a:pt x="3753955" y="67068"/>
                  </a:lnTo>
                  <a:lnTo>
                    <a:pt x="3746233" y="63766"/>
                  </a:lnTo>
                  <a:lnTo>
                    <a:pt x="3597465" y="127"/>
                  </a:lnTo>
                  <a:lnTo>
                    <a:pt x="3448685" y="63766"/>
                  </a:lnTo>
                  <a:lnTo>
                    <a:pt x="3294913" y="50"/>
                  </a:lnTo>
                  <a:lnTo>
                    <a:pt x="3133699" y="67068"/>
                  </a:lnTo>
                  <a:lnTo>
                    <a:pt x="2971571" y="101"/>
                  </a:lnTo>
                  <a:lnTo>
                    <a:pt x="2809798" y="67297"/>
                  </a:lnTo>
                  <a:lnTo>
                    <a:pt x="2801709" y="63842"/>
                  </a:lnTo>
                  <a:lnTo>
                    <a:pt x="2652814" y="304"/>
                  </a:lnTo>
                  <a:lnTo>
                    <a:pt x="2503360" y="63842"/>
                  </a:lnTo>
                  <a:lnTo>
                    <a:pt x="2354097" y="152"/>
                  </a:lnTo>
                  <a:lnTo>
                    <a:pt x="2197252" y="67310"/>
                  </a:lnTo>
                  <a:lnTo>
                    <a:pt x="2196858" y="67144"/>
                  </a:lnTo>
                  <a:lnTo>
                    <a:pt x="2035149" y="63"/>
                  </a:lnTo>
                  <a:lnTo>
                    <a:pt x="1873440" y="67144"/>
                  </a:lnTo>
                  <a:lnTo>
                    <a:pt x="1869351" y="65455"/>
                  </a:lnTo>
                  <a:lnTo>
                    <a:pt x="1712010" y="76"/>
                  </a:lnTo>
                  <a:lnTo>
                    <a:pt x="1554162" y="65455"/>
                  </a:lnTo>
                  <a:lnTo>
                    <a:pt x="1397012" y="25"/>
                  </a:lnTo>
                  <a:lnTo>
                    <a:pt x="1234948" y="67271"/>
                  </a:lnTo>
                  <a:lnTo>
                    <a:pt x="1077988" y="304"/>
                  </a:lnTo>
                  <a:lnTo>
                    <a:pt x="920559" y="67246"/>
                  </a:lnTo>
                  <a:lnTo>
                    <a:pt x="911809" y="63614"/>
                  </a:lnTo>
                  <a:lnTo>
                    <a:pt x="758723" y="63"/>
                  </a:lnTo>
                  <a:lnTo>
                    <a:pt x="605358" y="63614"/>
                  </a:lnTo>
                  <a:lnTo>
                    <a:pt x="451840" y="50"/>
                  </a:lnTo>
                  <a:lnTo>
                    <a:pt x="290055" y="67360"/>
                  </a:lnTo>
                  <a:lnTo>
                    <a:pt x="135128" y="1104"/>
                  </a:lnTo>
                  <a:lnTo>
                    <a:pt x="0" y="53276"/>
                  </a:lnTo>
                  <a:lnTo>
                    <a:pt x="0" y="73342"/>
                  </a:lnTo>
                  <a:lnTo>
                    <a:pt x="8098180" y="73393"/>
                  </a:lnTo>
                  <a:lnTo>
                    <a:pt x="8098180" y="67373"/>
                  </a:lnTo>
                  <a:lnTo>
                    <a:pt x="8098180" y="67221"/>
                  </a:lnTo>
                  <a:lnTo>
                    <a:pt x="8098180" y="25019"/>
                  </a:lnTo>
                  <a:close/>
                </a:path>
                <a:path w="8098790" h="1643379">
                  <a:moveTo>
                    <a:pt x="8098193" y="1052487"/>
                  </a:moveTo>
                  <a:lnTo>
                    <a:pt x="8031632" y="997280"/>
                  </a:lnTo>
                  <a:lnTo>
                    <a:pt x="7870291" y="1131570"/>
                  </a:lnTo>
                  <a:lnTo>
                    <a:pt x="7796758" y="1070533"/>
                  </a:lnTo>
                  <a:lnTo>
                    <a:pt x="7707985" y="996861"/>
                  </a:lnTo>
                  <a:lnTo>
                    <a:pt x="7551331" y="1131277"/>
                  </a:lnTo>
                  <a:lnTo>
                    <a:pt x="7479982" y="1070533"/>
                  </a:lnTo>
                  <a:lnTo>
                    <a:pt x="7402017" y="1004150"/>
                  </a:lnTo>
                  <a:lnTo>
                    <a:pt x="7248576" y="1131531"/>
                  </a:lnTo>
                  <a:lnTo>
                    <a:pt x="7175068" y="1070533"/>
                  </a:lnTo>
                  <a:lnTo>
                    <a:pt x="7086333" y="996911"/>
                  </a:lnTo>
                  <a:lnTo>
                    <a:pt x="6929437" y="1131417"/>
                  </a:lnTo>
                  <a:lnTo>
                    <a:pt x="6858597" y="1070775"/>
                  </a:lnTo>
                  <a:lnTo>
                    <a:pt x="6767754" y="993000"/>
                  </a:lnTo>
                  <a:lnTo>
                    <a:pt x="6606184" y="1131392"/>
                  </a:lnTo>
                  <a:lnTo>
                    <a:pt x="6535115" y="1070533"/>
                  </a:lnTo>
                  <a:lnTo>
                    <a:pt x="6448603" y="996442"/>
                  </a:lnTo>
                  <a:lnTo>
                    <a:pt x="6291478" y="1131277"/>
                  </a:lnTo>
                  <a:lnTo>
                    <a:pt x="6220434" y="1070787"/>
                  </a:lnTo>
                  <a:lnTo>
                    <a:pt x="6133782" y="997013"/>
                  </a:lnTo>
                  <a:lnTo>
                    <a:pt x="5972124" y="1131722"/>
                  </a:lnTo>
                  <a:lnTo>
                    <a:pt x="5898883" y="1070749"/>
                  </a:lnTo>
                  <a:lnTo>
                    <a:pt x="5810466" y="997140"/>
                  </a:lnTo>
                  <a:lnTo>
                    <a:pt x="5648985" y="1131646"/>
                  </a:lnTo>
                  <a:lnTo>
                    <a:pt x="5575452" y="1070610"/>
                  </a:lnTo>
                  <a:lnTo>
                    <a:pt x="5499519" y="1007592"/>
                  </a:lnTo>
                  <a:lnTo>
                    <a:pt x="5350497" y="1131658"/>
                  </a:lnTo>
                  <a:lnTo>
                    <a:pt x="5277015" y="1070571"/>
                  </a:lnTo>
                  <a:lnTo>
                    <a:pt x="5188318" y="996848"/>
                  </a:lnTo>
                  <a:lnTo>
                    <a:pt x="5031384" y="1131417"/>
                  </a:lnTo>
                  <a:lnTo>
                    <a:pt x="4960632" y="1070787"/>
                  </a:lnTo>
                  <a:lnTo>
                    <a:pt x="4874260" y="996784"/>
                  </a:lnTo>
                  <a:lnTo>
                    <a:pt x="4712386" y="1131658"/>
                  </a:lnTo>
                  <a:lnTo>
                    <a:pt x="4638827" y="1070635"/>
                  </a:lnTo>
                  <a:lnTo>
                    <a:pt x="4558741" y="1004189"/>
                  </a:lnTo>
                  <a:lnTo>
                    <a:pt x="4405706" y="1131633"/>
                  </a:lnTo>
                  <a:lnTo>
                    <a:pt x="4332008" y="1070483"/>
                  </a:lnTo>
                  <a:lnTo>
                    <a:pt x="4243400" y="996962"/>
                  </a:lnTo>
                  <a:lnTo>
                    <a:pt x="4086326" y="1131328"/>
                  </a:lnTo>
                  <a:lnTo>
                    <a:pt x="4015498" y="1070610"/>
                  </a:lnTo>
                  <a:lnTo>
                    <a:pt x="3929418" y="996823"/>
                  </a:lnTo>
                  <a:lnTo>
                    <a:pt x="3767417" y="1131658"/>
                  </a:lnTo>
                  <a:lnTo>
                    <a:pt x="3694112" y="1070737"/>
                  </a:lnTo>
                  <a:lnTo>
                    <a:pt x="3609810" y="1000683"/>
                  </a:lnTo>
                  <a:lnTo>
                    <a:pt x="3452469" y="1131570"/>
                  </a:lnTo>
                  <a:lnTo>
                    <a:pt x="3378962" y="1070584"/>
                  </a:lnTo>
                  <a:lnTo>
                    <a:pt x="3290582" y="997267"/>
                  </a:lnTo>
                  <a:lnTo>
                    <a:pt x="3129280" y="1131582"/>
                  </a:lnTo>
                  <a:lnTo>
                    <a:pt x="3055937" y="1070686"/>
                  </a:lnTo>
                  <a:lnTo>
                    <a:pt x="2966986" y="996823"/>
                  </a:lnTo>
                  <a:lnTo>
                    <a:pt x="2810243" y="1131316"/>
                  </a:lnTo>
                  <a:lnTo>
                    <a:pt x="2739593" y="1071092"/>
                  </a:lnTo>
                  <a:lnTo>
                    <a:pt x="2661018" y="1004125"/>
                  </a:lnTo>
                  <a:lnTo>
                    <a:pt x="2507551" y="1131519"/>
                  </a:lnTo>
                  <a:lnTo>
                    <a:pt x="2434361" y="1070800"/>
                  </a:lnTo>
                  <a:lnTo>
                    <a:pt x="2345664" y="997216"/>
                  </a:lnTo>
                  <a:lnTo>
                    <a:pt x="2184298" y="1131709"/>
                  </a:lnTo>
                  <a:lnTo>
                    <a:pt x="2110841" y="1070610"/>
                  </a:lnTo>
                  <a:lnTo>
                    <a:pt x="2022106" y="996810"/>
                  </a:lnTo>
                  <a:lnTo>
                    <a:pt x="1865249" y="1131366"/>
                  </a:lnTo>
                  <a:lnTo>
                    <a:pt x="1794103" y="1070635"/>
                  </a:lnTo>
                  <a:lnTo>
                    <a:pt x="1716011" y="1003985"/>
                  </a:lnTo>
                  <a:lnTo>
                    <a:pt x="1562735" y="1131557"/>
                  </a:lnTo>
                  <a:lnTo>
                    <a:pt x="1489176" y="1070533"/>
                  </a:lnTo>
                  <a:lnTo>
                    <a:pt x="1400784" y="997216"/>
                  </a:lnTo>
                  <a:lnTo>
                    <a:pt x="1239507" y="1131646"/>
                  </a:lnTo>
                  <a:lnTo>
                    <a:pt x="1166507" y="1071105"/>
                  </a:lnTo>
                  <a:lnTo>
                    <a:pt x="1077341" y="997153"/>
                  </a:lnTo>
                  <a:lnTo>
                    <a:pt x="919835" y="1131049"/>
                  </a:lnTo>
                  <a:lnTo>
                    <a:pt x="849274" y="1070610"/>
                  </a:lnTo>
                  <a:lnTo>
                    <a:pt x="762736" y="996480"/>
                  </a:lnTo>
                  <a:lnTo>
                    <a:pt x="605332" y="1131430"/>
                  </a:lnTo>
                  <a:lnTo>
                    <a:pt x="534276" y="1070597"/>
                  </a:lnTo>
                  <a:lnTo>
                    <a:pt x="448094" y="996810"/>
                  </a:lnTo>
                  <a:lnTo>
                    <a:pt x="286334" y="1131646"/>
                  </a:lnTo>
                  <a:lnTo>
                    <a:pt x="215252" y="1072692"/>
                  </a:lnTo>
                  <a:lnTo>
                    <a:pt x="125577" y="998321"/>
                  </a:lnTo>
                  <a:lnTo>
                    <a:pt x="0" y="1096797"/>
                  </a:lnTo>
                  <a:lnTo>
                    <a:pt x="0" y="1177048"/>
                  </a:lnTo>
                  <a:lnTo>
                    <a:pt x="135128" y="1072692"/>
                  </a:lnTo>
                  <a:lnTo>
                    <a:pt x="290055" y="1205217"/>
                  </a:lnTo>
                  <a:lnTo>
                    <a:pt x="378472" y="1131646"/>
                  </a:lnTo>
                  <a:lnTo>
                    <a:pt x="451827" y="1070597"/>
                  </a:lnTo>
                  <a:lnTo>
                    <a:pt x="605358" y="1197724"/>
                  </a:lnTo>
                  <a:lnTo>
                    <a:pt x="685342" y="1131430"/>
                  </a:lnTo>
                  <a:lnTo>
                    <a:pt x="758723" y="1070610"/>
                  </a:lnTo>
                  <a:lnTo>
                    <a:pt x="920559" y="1204976"/>
                  </a:lnTo>
                  <a:lnTo>
                    <a:pt x="1007491" y="1131049"/>
                  </a:lnTo>
                  <a:lnTo>
                    <a:pt x="1077988" y="1071105"/>
                  </a:lnTo>
                  <a:lnTo>
                    <a:pt x="1234948" y="1205026"/>
                  </a:lnTo>
                  <a:lnTo>
                    <a:pt x="1323365" y="1131646"/>
                  </a:lnTo>
                  <a:lnTo>
                    <a:pt x="1397000" y="1070533"/>
                  </a:lnTo>
                  <a:lnTo>
                    <a:pt x="1554162" y="1201407"/>
                  </a:lnTo>
                  <a:lnTo>
                    <a:pt x="1638477" y="1131557"/>
                  </a:lnTo>
                  <a:lnTo>
                    <a:pt x="1712010" y="1070635"/>
                  </a:lnTo>
                  <a:lnTo>
                    <a:pt x="1873415" y="1204785"/>
                  </a:lnTo>
                  <a:lnTo>
                    <a:pt x="1961908" y="1131366"/>
                  </a:lnTo>
                  <a:lnTo>
                    <a:pt x="2035149" y="1070610"/>
                  </a:lnTo>
                  <a:lnTo>
                    <a:pt x="2197252" y="1205103"/>
                  </a:lnTo>
                  <a:lnTo>
                    <a:pt x="2282964" y="1131709"/>
                  </a:lnTo>
                  <a:lnTo>
                    <a:pt x="2354097" y="1070800"/>
                  </a:lnTo>
                  <a:lnTo>
                    <a:pt x="2503360" y="1198168"/>
                  </a:lnTo>
                  <a:lnTo>
                    <a:pt x="2581745" y="1131519"/>
                  </a:lnTo>
                  <a:lnTo>
                    <a:pt x="2652814" y="1071092"/>
                  </a:lnTo>
                  <a:lnTo>
                    <a:pt x="2809786" y="1205090"/>
                  </a:lnTo>
                  <a:lnTo>
                    <a:pt x="2898597" y="1131316"/>
                  </a:lnTo>
                  <a:lnTo>
                    <a:pt x="2971571" y="1070686"/>
                  </a:lnTo>
                  <a:lnTo>
                    <a:pt x="3133699" y="1204633"/>
                  </a:lnTo>
                  <a:lnTo>
                    <a:pt x="3221545" y="1131582"/>
                  </a:lnTo>
                  <a:lnTo>
                    <a:pt x="3294900" y="1070584"/>
                  </a:lnTo>
                  <a:lnTo>
                    <a:pt x="3448685" y="1198029"/>
                  </a:lnTo>
                  <a:lnTo>
                    <a:pt x="3526358" y="1131570"/>
                  </a:lnTo>
                  <a:lnTo>
                    <a:pt x="3597452" y="1070737"/>
                  </a:lnTo>
                  <a:lnTo>
                    <a:pt x="3754628" y="1205217"/>
                  </a:lnTo>
                  <a:lnTo>
                    <a:pt x="3843058" y="1131658"/>
                  </a:lnTo>
                  <a:lnTo>
                    <a:pt x="3916451" y="1070610"/>
                  </a:lnTo>
                  <a:lnTo>
                    <a:pt x="4078440" y="1204772"/>
                  </a:lnTo>
                  <a:lnTo>
                    <a:pt x="4166717" y="1131328"/>
                  </a:lnTo>
                  <a:lnTo>
                    <a:pt x="4239844" y="1070483"/>
                  </a:lnTo>
                  <a:lnTo>
                    <a:pt x="4397387" y="1201432"/>
                  </a:lnTo>
                  <a:lnTo>
                    <a:pt x="4481309" y="1131633"/>
                  </a:lnTo>
                  <a:lnTo>
                    <a:pt x="4554639" y="1070635"/>
                  </a:lnTo>
                  <a:lnTo>
                    <a:pt x="4716958" y="1205001"/>
                  </a:lnTo>
                  <a:lnTo>
                    <a:pt x="4802771" y="1131658"/>
                  </a:lnTo>
                  <a:lnTo>
                    <a:pt x="4873980" y="1070787"/>
                  </a:lnTo>
                  <a:lnTo>
                    <a:pt x="5031105" y="1205230"/>
                  </a:lnTo>
                  <a:lnTo>
                    <a:pt x="5119814" y="1131417"/>
                  </a:lnTo>
                  <a:lnTo>
                    <a:pt x="5192928" y="1070571"/>
                  </a:lnTo>
                  <a:lnTo>
                    <a:pt x="5346433" y="1197749"/>
                  </a:lnTo>
                  <a:lnTo>
                    <a:pt x="5426151" y="1131658"/>
                  </a:lnTo>
                  <a:lnTo>
                    <a:pt x="5499786" y="1070610"/>
                  </a:lnTo>
                  <a:lnTo>
                    <a:pt x="5661799" y="1205103"/>
                  </a:lnTo>
                  <a:lnTo>
                    <a:pt x="5747626" y="1131646"/>
                  </a:lnTo>
                  <a:lnTo>
                    <a:pt x="5818771" y="1070749"/>
                  </a:lnTo>
                  <a:lnTo>
                    <a:pt x="5975782" y="1205090"/>
                  </a:lnTo>
                  <a:lnTo>
                    <a:pt x="6064377" y="1131722"/>
                  </a:lnTo>
                  <a:lnTo>
                    <a:pt x="6137961" y="1070787"/>
                  </a:lnTo>
                  <a:lnTo>
                    <a:pt x="6291542" y="1197737"/>
                  </a:lnTo>
                  <a:lnTo>
                    <a:pt x="6371514" y="1131277"/>
                  </a:lnTo>
                  <a:lnTo>
                    <a:pt x="6444615" y="1070533"/>
                  </a:lnTo>
                  <a:lnTo>
                    <a:pt x="6606616" y="1205103"/>
                  </a:lnTo>
                  <a:lnTo>
                    <a:pt x="6692836" y="1131392"/>
                  </a:lnTo>
                  <a:lnTo>
                    <a:pt x="6763728" y="1070775"/>
                  </a:lnTo>
                  <a:lnTo>
                    <a:pt x="6920878" y="1205230"/>
                  </a:lnTo>
                  <a:lnTo>
                    <a:pt x="7009587" y="1131417"/>
                  </a:lnTo>
                  <a:lnTo>
                    <a:pt x="7082752" y="1070533"/>
                  </a:lnTo>
                  <a:lnTo>
                    <a:pt x="7240473" y="1201458"/>
                  </a:lnTo>
                  <a:lnTo>
                    <a:pt x="7324420" y="1131531"/>
                  </a:lnTo>
                  <a:lnTo>
                    <a:pt x="7397636" y="1070533"/>
                  </a:lnTo>
                  <a:lnTo>
                    <a:pt x="7559624" y="1204760"/>
                  </a:lnTo>
                  <a:lnTo>
                    <a:pt x="7647965" y="1131277"/>
                  </a:lnTo>
                  <a:lnTo>
                    <a:pt x="7720990" y="1070533"/>
                  </a:lnTo>
                  <a:lnTo>
                    <a:pt x="7882852" y="1204925"/>
                  </a:lnTo>
                  <a:lnTo>
                    <a:pt x="7969224" y="1131570"/>
                  </a:lnTo>
                  <a:lnTo>
                    <a:pt x="8040230" y="1071270"/>
                  </a:lnTo>
                  <a:lnTo>
                    <a:pt x="8098193" y="1120508"/>
                  </a:lnTo>
                  <a:lnTo>
                    <a:pt x="8098193" y="1071270"/>
                  </a:lnTo>
                  <a:lnTo>
                    <a:pt x="8098193" y="1052487"/>
                  </a:lnTo>
                  <a:close/>
                </a:path>
              </a:pathLst>
            </a:custGeom>
            <a:solidFill>
              <a:srgbClr val="FFFFFF"/>
            </a:solidFill>
          </p:spPr>
          <p:txBody>
            <a:bodyPr wrap="square" lIns="0" tIns="0" rIns="0" bIns="0" rtlCol="0"/>
            <a:lstStyle/>
            <a:p>
              <a:pPr defTabSz="685800"/>
              <a:endParaRPr sz="1350" kern="0">
                <a:solidFill>
                  <a:sysClr val="windowText" lastClr="000000"/>
                </a:solidFill>
              </a:endParaRPr>
            </a:p>
          </p:txBody>
        </p:sp>
        <p:pic>
          <p:nvPicPr>
            <p:cNvPr id="41" name="object 41"/>
            <p:cNvPicPr/>
            <p:nvPr/>
          </p:nvPicPr>
          <p:blipFill>
            <a:blip r:embed="rId13" cstate="print"/>
            <a:stretch>
              <a:fillRect/>
            </a:stretch>
          </p:blipFill>
          <p:spPr>
            <a:xfrm>
              <a:off x="8157812" y="7633183"/>
              <a:ext cx="8098187" cy="399211"/>
            </a:xfrm>
            <a:prstGeom prst="rect">
              <a:avLst/>
            </a:prstGeom>
          </p:spPr>
        </p:pic>
        <p:pic>
          <p:nvPicPr>
            <p:cNvPr id="42" name="object 42"/>
            <p:cNvPicPr/>
            <p:nvPr/>
          </p:nvPicPr>
          <p:blipFill>
            <a:blip r:embed="rId14" cstate="print"/>
            <a:stretch>
              <a:fillRect/>
            </a:stretch>
          </p:blipFill>
          <p:spPr>
            <a:xfrm>
              <a:off x="8144396" y="8751965"/>
              <a:ext cx="8111604" cy="202107"/>
            </a:xfrm>
            <a:prstGeom prst="rect">
              <a:avLst/>
            </a:prstGeom>
          </p:spPr>
        </p:pic>
        <p:pic>
          <p:nvPicPr>
            <p:cNvPr id="43" name="object 43"/>
            <p:cNvPicPr/>
            <p:nvPr/>
          </p:nvPicPr>
          <p:blipFill>
            <a:blip r:embed="rId6" cstate="print"/>
            <a:stretch>
              <a:fillRect/>
            </a:stretch>
          </p:blipFill>
          <p:spPr>
            <a:xfrm>
              <a:off x="14121815" y="635012"/>
              <a:ext cx="1499184" cy="594889"/>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6725" y="366713"/>
            <a:ext cx="5333524" cy="979114"/>
          </a:xfrm>
          <a:prstGeom prst="rect">
            <a:avLst/>
          </a:prstGeom>
        </p:spPr>
        <p:txBody>
          <a:bodyPr vert="horz" wrap="square" lIns="0" tIns="9525" rIns="0" bIns="0" rtlCol="0">
            <a:spAutoFit/>
          </a:bodyPr>
          <a:lstStyle/>
          <a:p>
            <a:pPr marL="9525">
              <a:spcBef>
                <a:spcPts val="75"/>
              </a:spcBef>
            </a:pPr>
            <a:r>
              <a:rPr lang="en-AU" dirty="0">
                <a:solidFill>
                  <a:schemeClr val="tx2"/>
                </a:solidFill>
              </a:rPr>
              <a:t>Regional Pacific NDC Hub  Story </a:t>
            </a:r>
            <a:endParaRPr spc="-8" dirty="0">
              <a:solidFill>
                <a:schemeClr val="tx2"/>
              </a:solidFill>
            </a:endParaRPr>
          </a:p>
        </p:txBody>
      </p:sp>
      <p:sp>
        <p:nvSpPr>
          <p:cNvPr id="9" name="object 9"/>
          <p:cNvSpPr/>
          <p:nvPr/>
        </p:nvSpPr>
        <p:spPr>
          <a:xfrm>
            <a:off x="476250" y="942976"/>
            <a:ext cx="5362575" cy="47625"/>
          </a:xfrm>
          <a:custGeom>
            <a:avLst/>
            <a:gdLst/>
            <a:ahLst/>
            <a:cxnLst/>
            <a:rect l="l" t="t" r="r" b="b"/>
            <a:pathLst>
              <a:path w="7150100" h="63500">
                <a:moveTo>
                  <a:pt x="0" y="0"/>
                </a:moveTo>
                <a:lnTo>
                  <a:pt x="17065" y="8369"/>
                </a:lnTo>
                <a:lnTo>
                  <a:pt x="50195" y="24399"/>
                </a:lnTo>
                <a:lnTo>
                  <a:pt x="94806" y="45369"/>
                </a:lnTo>
                <a:lnTo>
                  <a:pt x="135817" y="63498"/>
                </a:lnTo>
                <a:lnTo>
                  <a:pt x="136834" y="63498"/>
                </a:lnTo>
                <a:lnTo>
                  <a:pt x="277037" y="5473"/>
                </a:lnTo>
                <a:lnTo>
                  <a:pt x="816844" y="5473"/>
                </a:lnTo>
                <a:lnTo>
                  <a:pt x="817143" y="5346"/>
                </a:lnTo>
                <a:lnTo>
                  <a:pt x="1098376" y="5346"/>
                </a:lnTo>
                <a:lnTo>
                  <a:pt x="1098651" y="5232"/>
                </a:lnTo>
                <a:lnTo>
                  <a:pt x="1372232" y="5232"/>
                </a:lnTo>
                <a:lnTo>
                  <a:pt x="1375664" y="3771"/>
                </a:lnTo>
                <a:lnTo>
                  <a:pt x="7150087" y="3771"/>
                </a:lnTo>
                <a:lnTo>
                  <a:pt x="7150087" y="43"/>
                </a:lnTo>
                <a:lnTo>
                  <a:pt x="0" y="0"/>
                </a:lnTo>
                <a:close/>
              </a:path>
              <a:path w="7150100" h="63500">
                <a:moveTo>
                  <a:pt x="816844" y="5473"/>
                </a:moveTo>
                <a:lnTo>
                  <a:pt x="277037" y="5473"/>
                </a:lnTo>
                <a:lnTo>
                  <a:pt x="416797" y="63498"/>
                </a:lnTo>
                <a:lnTo>
                  <a:pt x="418150" y="63498"/>
                </a:lnTo>
                <a:lnTo>
                  <a:pt x="550938" y="8318"/>
                </a:lnTo>
                <a:lnTo>
                  <a:pt x="810185" y="8305"/>
                </a:lnTo>
                <a:lnTo>
                  <a:pt x="816844" y="5473"/>
                </a:lnTo>
                <a:close/>
              </a:path>
              <a:path w="7150100" h="63500">
                <a:moveTo>
                  <a:pt x="810155" y="8318"/>
                </a:moveTo>
                <a:lnTo>
                  <a:pt x="550938" y="8318"/>
                </a:lnTo>
                <a:lnTo>
                  <a:pt x="680042" y="63498"/>
                </a:lnTo>
                <a:lnTo>
                  <a:pt x="680407" y="63498"/>
                </a:lnTo>
                <a:lnTo>
                  <a:pt x="810155" y="8318"/>
                </a:lnTo>
                <a:close/>
              </a:path>
              <a:path w="7150100" h="63500">
                <a:moveTo>
                  <a:pt x="1098376" y="5346"/>
                </a:moveTo>
                <a:lnTo>
                  <a:pt x="817143" y="5346"/>
                </a:lnTo>
                <a:lnTo>
                  <a:pt x="957215" y="63498"/>
                </a:lnTo>
                <a:lnTo>
                  <a:pt x="958628" y="63498"/>
                </a:lnTo>
                <a:lnTo>
                  <a:pt x="1098376" y="5346"/>
                </a:lnTo>
                <a:close/>
              </a:path>
              <a:path w="7150100" h="63500">
                <a:moveTo>
                  <a:pt x="1372232" y="5232"/>
                </a:moveTo>
                <a:lnTo>
                  <a:pt x="1098651" y="5232"/>
                </a:lnTo>
                <a:lnTo>
                  <a:pt x="1234846" y="63498"/>
                </a:lnTo>
                <a:lnTo>
                  <a:pt x="1235330" y="63498"/>
                </a:lnTo>
                <a:lnTo>
                  <a:pt x="1372232" y="5232"/>
                </a:lnTo>
                <a:close/>
              </a:path>
              <a:path w="7150100" h="63500">
                <a:moveTo>
                  <a:pt x="2488996" y="5372"/>
                </a:moveTo>
                <a:lnTo>
                  <a:pt x="1653032" y="5372"/>
                </a:lnTo>
                <a:lnTo>
                  <a:pt x="1793071" y="63498"/>
                </a:lnTo>
                <a:lnTo>
                  <a:pt x="1794423" y="63498"/>
                </a:lnTo>
                <a:lnTo>
                  <a:pt x="1934032" y="5435"/>
                </a:lnTo>
                <a:lnTo>
                  <a:pt x="2488843" y="5435"/>
                </a:lnTo>
                <a:lnTo>
                  <a:pt x="2488996" y="5372"/>
                </a:lnTo>
                <a:close/>
              </a:path>
              <a:path w="7150100" h="63500">
                <a:moveTo>
                  <a:pt x="2488843" y="5435"/>
                </a:moveTo>
                <a:lnTo>
                  <a:pt x="1934032" y="5435"/>
                </a:lnTo>
                <a:lnTo>
                  <a:pt x="2074171" y="63498"/>
                </a:lnTo>
                <a:lnTo>
                  <a:pt x="2075524" y="63498"/>
                </a:lnTo>
                <a:lnTo>
                  <a:pt x="2211476" y="6883"/>
                </a:lnTo>
                <a:lnTo>
                  <a:pt x="2485363" y="6883"/>
                </a:lnTo>
                <a:lnTo>
                  <a:pt x="2488843" y="5435"/>
                </a:lnTo>
                <a:close/>
              </a:path>
              <a:path w="7150100" h="63500">
                <a:moveTo>
                  <a:pt x="2485363" y="6883"/>
                </a:moveTo>
                <a:lnTo>
                  <a:pt x="2211476" y="6883"/>
                </a:lnTo>
                <a:lnTo>
                  <a:pt x="2347908" y="63498"/>
                </a:lnTo>
                <a:lnTo>
                  <a:pt x="2349260" y="63498"/>
                </a:lnTo>
                <a:lnTo>
                  <a:pt x="2485363" y="6883"/>
                </a:lnTo>
                <a:close/>
              </a:path>
              <a:path w="7150100" h="63500">
                <a:moveTo>
                  <a:pt x="4132104" y="5245"/>
                </a:moveTo>
                <a:lnTo>
                  <a:pt x="2489301" y="5245"/>
                </a:lnTo>
                <a:lnTo>
                  <a:pt x="2625496" y="63498"/>
                </a:lnTo>
                <a:lnTo>
                  <a:pt x="2626335" y="63498"/>
                </a:lnTo>
                <a:lnTo>
                  <a:pt x="2762504" y="5295"/>
                </a:lnTo>
                <a:lnTo>
                  <a:pt x="4131982" y="5295"/>
                </a:lnTo>
                <a:close/>
              </a:path>
              <a:path w="7150100" h="63500">
                <a:moveTo>
                  <a:pt x="3310902" y="5295"/>
                </a:moveTo>
                <a:lnTo>
                  <a:pt x="2762504" y="5295"/>
                </a:lnTo>
                <a:lnTo>
                  <a:pt x="2902627" y="63498"/>
                </a:lnTo>
                <a:lnTo>
                  <a:pt x="2904040" y="63498"/>
                </a:lnTo>
                <a:lnTo>
                  <a:pt x="3036392" y="8496"/>
                </a:lnTo>
                <a:lnTo>
                  <a:pt x="3303173" y="8496"/>
                </a:lnTo>
                <a:lnTo>
                  <a:pt x="3310902" y="5295"/>
                </a:lnTo>
                <a:close/>
              </a:path>
              <a:path w="7150100" h="63500">
                <a:moveTo>
                  <a:pt x="3303173" y="8496"/>
                </a:moveTo>
                <a:lnTo>
                  <a:pt x="3036392" y="8496"/>
                </a:lnTo>
                <a:lnTo>
                  <a:pt x="3169473" y="63498"/>
                </a:lnTo>
                <a:lnTo>
                  <a:pt x="3170340" y="63498"/>
                </a:lnTo>
                <a:lnTo>
                  <a:pt x="3303173" y="8496"/>
                </a:lnTo>
                <a:close/>
              </a:path>
              <a:path w="7150100" h="63500">
                <a:moveTo>
                  <a:pt x="3583851" y="5295"/>
                </a:moveTo>
                <a:lnTo>
                  <a:pt x="3310902" y="5295"/>
                </a:lnTo>
                <a:lnTo>
                  <a:pt x="3446940" y="63498"/>
                </a:lnTo>
                <a:lnTo>
                  <a:pt x="3447838" y="63498"/>
                </a:lnTo>
                <a:lnTo>
                  <a:pt x="3583851" y="5295"/>
                </a:lnTo>
                <a:close/>
              </a:path>
              <a:path w="7150100" h="63500">
                <a:moveTo>
                  <a:pt x="4131982" y="5295"/>
                </a:moveTo>
                <a:lnTo>
                  <a:pt x="3583851" y="5295"/>
                </a:lnTo>
                <a:lnTo>
                  <a:pt x="3724078" y="63498"/>
                </a:lnTo>
                <a:lnTo>
                  <a:pt x="3725310" y="63498"/>
                </a:lnTo>
                <a:lnTo>
                  <a:pt x="3858005" y="8496"/>
                </a:lnTo>
                <a:lnTo>
                  <a:pt x="4124291" y="8496"/>
                </a:lnTo>
                <a:lnTo>
                  <a:pt x="4131982" y="5295"/>
                </a:lnTo>
                <a:close/>
              </a:path>
              <a:path w="7150100" h="63500">
                <a:moveTo>
                  <a:pt x="4124291" y="8496"/>
                </a:moveTo>
                <a:lnTo>
                  <a:pt x="3858005" y="8496"/>
                </a:lnTo>
                <a:lnTo>
                  <a:pt x="3990809" y="63498"/>
                </a:lnTo>
                <a:lnTo>
                  <a:pt x="3992102" y="63498"/>
                </a:lnTo>
                <a:lnTo>
                  <a:pt x="4124291" y="8496"/>
                </a:lnTo>
                <a:close/>
              </a:path>
              <a:path w="7150100" h="63500">
                <a:moveTo>
                  <a:pt x="7150087" y="5232"/>
                </a:moveTo>
                <a:lnTo>
                  <a:pt x="4132135" y="5232"/>
                </a:lnTo>
                <a:lnTo>
                  <a:pt x="4268304" y="63498"/>
                </a:lnTo>
                <a:lnTo>
                  <a:pt x="4269143" y="63498"/>
                </a:lnTo>
                <a:lnTo>
                  <a:pt x="4405236" y="5334"/>
                </a:lnTo>
                <a:lnTo>
                  <a:pt x="5241584" y="5334"/>
                </a:lnTo>
                <a:lnTo>
                  <a:pt x="5241798" y="5245"/>
                </a:lnTo>
                <a:lnTo>
                  <a:pt x="7150087" y="5245"/>
                </a:lnTo>
                <a:close/>
              </a:path>
              <a:path w="7150100" h="63500">
                <a:moveTo>
                  <a:pt x="5241584" y="5334"/>
                </a:moveTo>
                <a:lnTo>
                  <a:pt x="4405236" y="5333"/>
                </a:lnTo>
                <a:lnTo>
                  <a:pt x="4545746" y="63498"/>
                </a:lnTo>
                <a:lnTo>
                  <a:pt x="4546917" y="63498"/>
                </a:lnTo>
                <a:lnTo>
                  <a:pt x="4683036" y="6883"/>
                </a:lnTo>
                <a:lnTo>
                  <a:pt x="4956834" y="6883"/>
                </a:lnTo>
                <a:lnTo>
                  <a:pt x="4960315" y="5435"/>
                </a:lnTo>
                <a:lnTo>
                  <a:pt x="5241340" y="5435"/>
                </a:lnTo>
                <a:lnTo>
                  <a:pt x="5241584" y="5334"/>
                </a:lnTo>
                <a:close/>
              </a:path>
              <a:path w="7150100" h="63500">
                <a:moveTo>
                  <a:pt x="4956834" y="6883"/>
                </a:moveTo>
                <a:lnTo>
                  <a:pt x="4683036" y="6883"/>
                </a:lnTo>
                <a:lnTo>
                  <a:pt x="4819255" y="63498"/>
                </a:lnTo>
                <a:lnTo>
                  <a:pt x="4820729" y="63498"/>
                </a:lnTo>
                <a:lnTo>
                  <a:pt x="4956834" y="6883"/>
                </a:lnTo>
                <a:close/>
              </a:path>
              <a:path w="7150100" h="63500">
                <a:moveTo>
                  <a:pt x="5241340" y="5435"/>
                </a:moveTo>
                <a:lnTo>
                  <a:pt x="4960315" y="5435"/>
                </a:lnTo>
                <a:lnTo>
                  <a:pt x="5100515" y="63498"/>
                </a:lnTo>
                <a:lnTo>
                  <a:pt x="5101747" y="63498"/>
                </a:lnTo>
                <a:lnTo>
                  <a:pt x="5241340" y="5435"/>
                </a:lnTo>
                <a:close/>
              </a:path>
              <a:path w="7150100" h="63500">
                <a:moveTo>
                  <a:pt x="7150087" y="5245"/>
                </a:moveTo>
                <a:lnTo>
                  <a:pt x="5241798" y="5245"/>
                </a:lnTo>
                <a:lnTo>
                  <a:pt x="5377958" y="63498"/>
                </a:lnTo>
                <a:lnTo>
                  <a:pt x="5378915" y="63498"/>
                </a:lnTo>
                <a:lnTo>
                  <a:pt x="5507774" y="8369"/>
                </a:lnTo>
                <a:lnTo>
                  <a:pt x="5774682" y="8369"/>
                </a:lnTo>
                <a:lnTo>
                  <a:pt x="5781586" y="5499"/>
                </a:lnTo>
                <a:lnTo>
                  <a:pt x="6062681" y="5499"/>
                </a:lnTo>
                <a:lnTo>
                  <a:pt x="6063170" y="5295"/>
                </a:lnTo>
                <a:lnTo>
                  <a:pt x="7150087" y="5295"/>
                </a:lnTo>
                <a:close/>
              </a:path>
              <a:path w="7150100" h="63500">
                <a:moveTo>
                  <a:pt x="5774682" y="8369"/>
                </a:moveTo>
                <a:lnTo>
                  <a:pt x="5507774" y="8369"/>
                </a:lnTo>
                <a:lnTo>
                  <a:pt x="5640794" y="63498"/>
                </a:lnTo>
                <a:lnTo>
                  <a:pt x="5642086" y="63498"/>
                </a:lnTo>
                <a:lnTo>
                  <a:pt x="5774682" y="8369"/>
                </a:lnTo>
                <a:close/>
              </a:path>
              <a:path w="7150100" h="63500">
                <a:moveTo>
                  <a:pt x="6062681" y="5499"/>
                </a:moveTo>
                <a:lnTo>
                  <a:pt x="5781586" y="5499"/>
                </a:lnTo>
                <a:lnTo>
                  <a:pt x="5922004" y="63498"/>
                </a:lnTo>
                <a:lnTo>
                  <a:pt x="5923054" y="63498"/>
                </a:lnTo>
                <a:lnTo>
                  <a:pt x="6062681" y="5499"/>
                </a:lnTo>
                <a:close/>
              </a:path>
              <a:path w="7150100" h="63500">
                <a:moveTo>
                  <a:pt x="6595668" y="5295"/>
                </a:moveTo>
                <a:lnTo>
                  <a:pt x="6063170" y="5295"/>
                </a:lnTo>
                <a:lnTo>
                  <a:pt x="6199509" y="63498"/>
                </a:lnTo>
                <a:lnTo>
                  <a:pt x="6199755" y="63498"/>
                </a:lnTo>
                <a:lnTo>
                  <a:pt x="6329553" y="8305"/>
                </a:lnTo>
                <a:lnTo>
                  <a:pt x="6588637" y="8305"/>
                </a:lnTo>
                <a:lnTo>
                  <a:pt x="6595668" y="5295"/>
                </a:lnTo>
                <a:close/>
              </a:path>
              <a:path w="7150100" h="63500">
                <a:moveTo>
                  <a:pt x="6588637" y="8305"/>
                </a:moveTo>
                <a:lnTo>
                  <a:pt x="6329553" y="8305"/>
                </a:lnTo>
                <a:lnTo>
                  <a:pt x="6458930" y="63498"/>
                </a:lnTo>
                <a:lnTo>
                  <a:pt x="6459710" y="63498"/>
                </a:lnTo>
                <a:lnTo>
                  <a:pt x="6588637" y="8305"/>
                </a:lnTo>
                <a:close/>
              </a:path>
              <a:path w="7150100" h="63500">
                <a:moveTo>
                  <a:pt x="7150087" y="5295"/>
                </a:moveTo>
                <a:lnTo>
                  <a:pt x="6595668" y="5295"/>
                </a:lnTo>
                <a:lnTo>
                  <a:pt x="6735971" y="63498"/>
                </a:lnTo>
                <a:lnTo>
                  <a:pt x="6737204" y="63498"/>
                </a:lnTo>
                <a:lnTo>
                  <a:pt x="6877189" y="5435"/>
                </a:lnTo>
                <a:lnTo>
                  <a:pt x="7150087" y="5435"/>
                </a:lnTo>
                <a:lnTo>
                  <a:pt x="7150087" y="5295"/>
                </a:lnTo>
                <a:close/>
              </a:path>
              <a:path w="7150100" h="63500">
                <a:moveTo>
                  <a:pt x="7150087" y="5435"/>
                </a:moveTo>
                <a:lnTo>
                  <a:pt x="6877189" y="5435"/>
                </a:lnTo>
                <a:lnTo>
                  <a:pt x="7016914" y="63498"/>
                </a:lnTo>
                <a:lnTo>
                  <a:pt x="7018085" y="63498"/>
                </a:lnTo>
                <a:lnTo>
                  <a:pt x="7150087" y="8816"/>
                </a:lnTo>
                <a:lnTo>
                  <a:pt x="7150087" y="5435"/>
                </a:lnTo>
                <a:close/>
              </a:path>
              <a:path w="7150100" h="63500">
                <a:moveTo>
                  <a:pt x="7150087" y="3771"/>
                </a:moveTo>
                <a:lnTo>
                  <a:pt x="1375664" y="3771"/>
                </a:lnTo>
                <a:lnTo>
                  <a:pt x="1516227" y="63461"/>
                </a:lnTo>
                <a:lnTo>
                  <a:pt x="1653032" y="5372"/>
                </a:lnTo>
                <a:lnTo>
                  <a:pt x="2488996" y="5372"/>
                </a:lnTo>
                <a:lnTo>
                  <a:pt x="2489301" y="5245"/>
                </a:lnTo>
                <a:lnTo>
                  <a:pt x="4132135" y="5232"/>
                </a:lnTo>
                <a:lnTo>
                  <a:pt x="7150087" y="5232"/>
                </a:lnTo>
                <a:lnTo>
                  <a:pt x="7150087" y="3771"/>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pic>
        <p:nvPicPr>
          <p:cNvPr id="11" name="Picture 10" descr="A person holding a camera&#10;&#10;Description automatically generated with low confidence">
            <a:extLst>
              <a:ext uri="{FF2B5EF4-FFF2-40B4-BE49-F238E27FC236}">
                <a16:creationId xmlns:a16="http://schemas.microsoft.com/office/drawing/2014/main" id="{DC1A0E47-2F73-409E-E7E0-DD688441200C}"/>
              </a:ext>
            </a:extLst>
          </p:cNvPr>
          <p:cNvPicPr>
            <a:picLocks noChangeAspect="1"/>
          </p:cNvPicPr>
          <p:nvPr/>
        </p:nvPicPr>
        <p:blipFill>
          <a:blip r:embed="rId3"/>
          <a:stretch>
            <a:fillRect/>
          </a:stretch>
        </p:blipFill>
        <p:spPr>
          <a:xfrm>
            <a:off x="466725" y="1138420"/>
            <a:ext cx="5333214" cy="4501849"/>
          </a:xfrm>
          <a:prstGeom prst="rect">
            <a:avLst/>
          </a:prstGeom>
        </p:spPr>
      </p:pic>
      <p:sp>
        <p:nvSpPr>
          <p:cNvPr id="14" name="object 7">
            <a:extLst>
              <a:ext uri="{FF2B5EF4-FFF2-40B4-BE49-F238E27FC236}">
                <a16:creationId xmlns:a16="http://schemas.microsoft.com/office/drawing/2014/main" id="{31D14556-2521-FCE7-2D1D-0C0A4F7A2A14}"/>
              </a:ext>
            </a:extLst>
          </p:cNvPr>
          <p:cNvSpPr txBox="1"/>
          <p:nvPr/>
        </p:nvSpPr>
        <p:spPr>
          <a:xfrm>
            <a:off x="640746" y="5771313"/>
            <a:ext cx="4595422" cy="705321"/>
          </a:xfrm>
          <a:prstGeom prst="rect">
            <a:avLst/>
          </a:prstGeom>
        </p:spPr>
        <p:txBody>
          <a:bodyPr vert="horz" wrap="square" lIns="0" tIns="12700" rIns="0" bIns="0" rtlCol="0">
            <a:spAutoFit/>
          </a:bodyPr>
          <a:lstStyle/>
          <a:p>
            <a:pPr algn="l"/>
            <a:r>
              <a:rPr lang="en-AU" sz="1500" b="1" i="1" dirty="0">
                <a:solidFill>
                  <a:schemeClr val="accent5"/>
                </a:solidFill>
                <a:latin typeface="Lato" panose="020F0502020204030203" pitchFamily="34" charset="0"/>
                <a:ea typeface="Lato" panose="020F0502020204030203" pitchFamily="34" charset="0"/>
                <a:cs typeface="Lato" panose="020F0502020204030203" pitchFamily="34" charset="0"/>
              </a:rPr>
              <a:t>Fiji’s Prime Minister, Hon. Frank Bainimarama, </a:t>
            </a:r>
          </a:p>
          <a:p>
            <a:pPr algn="l"/>
            <a:r>
              <a:rPr lang="en-AU" sz="1500" b="1" i="1" dirty="0">
                <a:solidFill>
                  <a:schemeClr val="accent5"/>
                </a:solidFill>
                <a:latin typeface="Lato" panose="020F0502020204030203" pitchFamily="34" charset="0"/>
                <a:ea typeface="Lato" panose="020F0502020204030203" pitchFamily="34" charset="0"/>
                <a:cs typeface="Lato" panose="020F0502020204030203" pitchFamily="34" charset="0"/>
              </a:rPr>
              <a:t>Officially launches the NDC Hub’s office, at SPC, </a:t>
            </a:r>
            <a:r>
              <a:rPr lang="en-AU" sz="1500" b="1" i="1" dirty="0" err="1">
                <a:solidFill>
                  <a:schemeClr val="accent5"/>
                </a:solidFill>
                <a:latin typeface="Lato" panose="020F0502020204030203" pitchFamily="34" charset="0"/>
                <a:ea typeface="Lato" panose="020F0502020204030203" pitchFamily="34" charset="0"/>
                <a:cs typeface="Lato" panose="020F0502020204030203" pitchFamily="34" charset="0"/>
              </a:rPr>
              <a:t>Nabua</a:t>
            </a:r>
            <a:r>
              <a:rPr lang="en-AU" sz="1500" b="1" i="1" dirty="0">
                <a:solidFill>
                  <a:schemeClr val="accent5"/>
                </a:solidFill>
                <a:latin typeface="Lato" panose="020F0502020204030203" pitchFamily="34" charset="0"/>
                <a:ea typeface="Lato" panose="020F0502020204030203" pitchFamily="34" charset="0"/>
                <a:cs typeface="Lato" panose="020F0502020204030203" pitchFamily="34" charset="0"/>
              </a:rPr>
              <a:t>,, in 2020. </a:t>
            </a:r>
            <a:endParaRPr lang="en-US" sz="1500" b="1" i="1" dirty="0">
              <a:solidFill>
                <a:schemeClr val="accent5"/>
              </a:solidFill>
              <a:latin typeface="Lato" panose="020F0502020204030203" pitchFamily="34" charset="0"/>
              <a:ea typeface="Lato" panose="020F0502020204030203" pitchFamily="34" charset="0"/>
              <a:cs typeface="Lato" panose="020F0502020204030203" pitchFamily="34" charset="0"/>
            </a:endParaRPr>
          </a:p>
        </p:txBody>
      </p:sp>
      <p:sp>
        <p:nvSpPr>
          <p:cNvPr id="10" name="object 7">
            <a:extLst>
              <a:ext uri="{FF2B5EF4-FFF2-40B4-BE49-F238E27FC236}">
                <a16:creationId xmlns:a16="http://schemas.microsoft.com/office/drawing/2014/main" id="{DD04FD1D-E4C3-1E22-EFAF-91AD3064327A}"/>
              </a:ext>
            </a:extLst>
          </p:cNvPr>
          <p:cNvSpPr txBox="1"/>
          <p:nvPr/>
        </p:nvSpPr>
        <p:spPr>
          <a:xfrm>
            <a:off x="6636404" y="5220726"/>
            <a:ext cx="5333213" cy="997709"/>
          </a:xfrm>
          <a:prstGeom prst="rect">
            <a:avLst/>
          </a:prstGeom>
        </p:spPr>
        <p:txBody>
          <a:bodyPr vert="horz" wrap="square" lIns="0" tIns="12700" rIns="0" bIns="0" rtlCol="0">
            <a:spAutoFit/>
          </a:bodyPr>
          <a:lstStyle/>
          <a:p>
            <a:pPr algn="ctr"/>
            <a:r>
              <a:rPr lang="en-AU" sz="3200" b="1" i="1" dirty="0">
                <a:solidFill>
                  <a:schemeClr val="tx2"/>
                </a:solidFill>
                <a:latin typeface="Lato" panose="020F0502020204030203" pitchFamily="34" charset="0"/>
                <a:ea typeface="Lato" panose="020F0502020204030203" pitchFamily="34" charset="0"/>
                <a:cs typeface="Lato" panose="020F0502020204030203" pitchFamily="34" charset="0"/>
              </a:rPr>
              <a:t>“The NDC Hub is By the Pacific, For the Pacific” </a:t>
            </a:r>
            <a:endParaRPr lang="en-US" sz="3200" b="1" i="1"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04628010-5640-E2A1-3FDB-904DED004431}"/>
              </a:ext>
            </a:extLst>
          </p:cNvPr>
          <p:cNvPicPr>
            <a:picLocks noChangeAspect="1"/>
          </p:cNvPicPr>
          <p:nvPr/>
        </p:nvPicPr>
        <p:blipFill rotWithShape="1">
          <a:blip r:embed="rId4"/>
          <a:srcRect l="25428" t="31097" r="23061" b="14008"/>
          <a:stretch/>
        </p:blipFill>
        <p:spPr>
          <a:xfrm>
            <a:off x="5838825" y="1138419"/>
            <a:ext cx="6317020" cy="3786647"/>
          </a:xfrm>
          <a:prstGeom prst="rect">
            <a:avLst/>
          </a:prstGeom>
        </p:spPr>
      </p:pic>
    </p:spTree>
    <p:extLst>
      <p:ext uri="{BB962C8B-B14F-4D97-AF65-F5344CB8AC3E}">
        <p14:creationId xmlns:p14="http://schemas.microsoft.com/office/powerpoint/2010/main" val="589358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1BA2A-4E6B-48F6-801C-9B7AE9040573}"/>
              </a:ext>
            </a:extLst>
          </p:cNvPr>
          <p:cNvSpPr>
            <a:spLocks noGrp="1"/>
          </p:cNvSpPr>
          <p:nvPr>
            <p:ph type="title"/>
          </p:nvPr>
        </p:nvSpPr>
        <p:spPr>
          <a:xfrm>
            <a:off x="838200" y="365126"/>
            <a:ext cx="10515600" cy="704550"/>
          </a:xfrm>
        </p:spPr>
        <p:txBody>
          <a:bodyPr>
            <a:normAutofit/>
          </a:bodyPr>
          <a:lstStyle/>
          <a:p>
            <a:r>
              <a:rPr lang="en-US" sz="2930"/>
              <a:t>Overview of the Regional Pacific NDC Hub</a:t>
            </a:r>
          </a:p>
        </p:txBody>
      </p:sp>
      <p:grpSp>
        <p:nvGrpSpPr>
          <p:cNvPr id="68" name="Group 67">
            <a:extLst>
              <a:ext uri="{FF2B5EF4-FFF2-40B4-BE49-F238E27FC236}">
                <a16:creationId xmlns:a16="http://schemas.microsoft.com/office/drawing/2014/main" id="{55330D0C-0341-48ED-A003-88149AF27FA2}"/>
              </a:ext>
            </a:extLst>
          </p:cNvPr>
          <p:cNvGrpSpPr/>
          <p:nvPr/>
        </p:nvGrpSpPr>
        <p:grpSpPr>
          <a:xfrm>
            <a:off x="854959" y="6508713"/>
            <a:ext cx="8956151" cy="256545"/>
            <a:chOff x="239090" y="6411887"/>
            <a:chExt cx="8666996" cy="234993"/>
          </a:xfrm>
        </p:grpSpPr>
        <p:sp>
          <p:nvSpPr>
            <p:cNvPr id="108" name="Rectangle 107">
              <a:extLst>
                <a:ext uri="{FF2B5EF4-FFF2-40B4-BE49-F238E27FC236}">
                  <a16:creationId xmlns:a16="http://schemas.microsoft.com/office/drawing/2014/main" id="{98BE4D2F-7712-492B-8E61-0AF8CD0EACBB}"/>
                </a:ext>
              </a:extLst>
            </p:cNvPr>
            <p:cNvSpPr/>
            <p:nvPr/>
          </p:nvSpPr>
          <p:spPr>
            <a:xfrm>
              <a:off x="239090" y="6429061"/>
              <a:ext cx="354352" cy="188874"/>
            </a:xfrm>
            <a:prstGeom prst="rect">
              <a:avLst/>
            </a:prstGeom>
            <a:solidFill>
              <a:schemeClr val="bg1"/>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9" name="TextBox 108">
              <a:extLst>
                <a:ext uri="{FF2B5EF4-FFF2-40B4-BE49-F238E27FC236}">
                  <a16:creationId xmlns:a16="http://schemas.microsoft.com/office/drawing/2014/main" id="{9292B150-420B-4995-A538-2A695E260F87}"/>
                </a:ext>
              </a:extLst>
            </p:cNvPr>
            <p:cNvSpPr txBox="1"/>
            <p:nvPr/>
          </p:nvSpPr>
          <p:spPr>
            <a:xfrm>
              <a:off x="590605" y="6411887"/>
              <a:ext cx="8315481" cy="234993"/>
            </a:xfrm>
            <a:prstGeom prst="rect">
              <a:avLst/>
            </a:prstGeom>
            <a:noFill/>
          </p:spPr>
          <p:txBody>
            <a:bodyPr wrap="square" rtlCol="0">
              <a:spAutoFit/>
            </a:bodyPr>
            <a:lstStyle/>
            <a:p>
              <a:pPr algn="just"/>
              <a:r>
                <a:rPr lang="en-US" sz="1067">
                  <a:latin typeface="Lato" panose="020F0502020204030203" pitchFamily="34" charset="0"/>
                  <a:ea typeface="Lato" panose="020F0502020204030203" pitchFamily="34" charset="0"/>
                  <a:cs typeface="Lato" panose="020F0502020204030203" pitchFamily="34" charset="0"/>
                </a:rPr>
                <a:t>Members of the Steering Committee, representing the 3 Pacific sub-regions Melanesia, Micronesia and Polynesia, and Fiji as host country. </a:t>
              </a:r>
            </a:p>
          </p:txBody>
        </p:sp>
      </p:grpSp>
      <p:grpSp>
        <p:nvGrpSpPr>
          <p:cNvPr id="10" name="Group 9">
            <a:extLst>
              <a:ext uri="{FF2B5EF4-FFF2-40B4-BE49-F238E27FC236}">
                <a16:creationId xmlns:a16="http://schemas.microsoft.com/office/drawing/2014/main" id="{CFB696D1-0E06-47E5-A827-1205C916A3A7}"/>
              </a:ext>
            </a:extLst>
          </p:cNvPr>
          <p:cNvGrpSpPr/>
          <p:nvPr/>
        </p:nvGrpSpPr>
        <p:grpSpPr>
          <a:xfrm>
            <a:off x="838200" y="1183271"/>
            <a:ext cx="10916728" cy="5047976"/>
            <a:chOff x="1092644" y="1412680"/>
            <a:chExt cx="16102711" cy="7571964"/>
          </a:xfrm>
        </p:grpSpPr>
        <p:cxnSp>
          <p:nvCxnSpPr>
            <p:cNvPr id="11" name="Straight Connector 10">
              <a:extLst>
                <a:ext uri="{FF2B5EF4-FFF2-40B4-BE49-F238E27FC236}">
                  <a16:creationId xmlns:a16="http://schemas.microsoft.com/office/drawing/2014/main" id="{FDF5549F-7BAF-47AA-AA84-DA0861536119}"/>
                </a:ext>
              </a:extLst>
            </p:cNvPr>
            <p:cNvCxnSpPr/>
            <p:nvPr/>
          </p:nvCxnSpPr>
          <p:spPr>
            <a:xfrm>
              <a:off x="10299940" y="5969479"/>
              <a:ext cx="2066277" cy="0"/>
            </a:xfrm>
            <a:prstGeom prst="line">
              <a:avLst/>
            </a:prstGeom>
            <a:ln w="76200">
              <a:solidFill>
                <a:srgbClr val="FFFFFF"/>
              </a:solidFill>
            </a:ln>
          </p:spPr>
          <p:style>
            <a:lnRef idx="3">
              <a:schemeClr val="dk1"/>
            </a:lnRef>
            <a:fillRef idx="0">
              <a:schemeClr val="dk1"/>
            </a:fillRef>
            <a:effectRef idx="2">
              <a:schemeClr val="dk1"/>
            </a:effectRef>
            <a:fontRef idx="minor">
              <a:schemeClr val="tx1"/>
            </a:fontRef>
          </p:style>
        </p:cxnSp>
        <p:grpSp>
          <p:nvGrpSpPr>
            <p:cNvPr id="67" name="Group 66">
              <a:extLst>
                <a:ext uri="{FF2B5EF4-FFF2-40B4-BE49-F238E27FC236}">
                  <a16:creationId xmlns:a16="http://schemas.microsoft.com/office/drawing/2014/main" id="{8735F188-5948-4D2A-8D9C-BE348CF74FC0}"/>
                </a:ext>
              </a:extLst>
            </p:cNvPr>
            <p:cNvGrpSpPr/>
            <p:nvPr/>
          </p:nvGrpSpPr>
          <p:grpSpPr>
            <a:xfrm>
              <a:off x="6592906" y="1412680"/>
              <a:ext cx="5346234" cy="6562676"/>
              <a:chOff x="4225616" y="1222872"/>
              <a:chExt cx="3982973" cy="4236736"/>
            </a:xfrm>
          </p:grpSpPr>
          <p:sp>
            <p:nvSpPr>
              <p:cNvPr id="110" name="TextBox 109">
                <a:extLst>
                  <a:ext uri="{FF2B5EF4-FFF2-40B4-BE49-F238E27FC236}">
                    <a16:creationId xmlns:a16="http://schemas.microsoft.com/office/drawing/2014/main" id="{E6834E83-2F2E-4BE7-9D6A-EF395F3C9657}"/>
                  </a:ext>
                </a:extLst>
              </p:cNvPr>
              <p:cNvSpPr txBox="1"/>
              <p:nvPr/>
            </p:nvSpPr>
            <p:spPr>
              <a:xfrm>
                <a:off x="4421685" y="1372058"/>
                <a:ext cx="3590836" cy="288046"/>
              </a:xfrm>
              <a:prstGeom prst="rect">
                <a:avLst/>
              </a:prstGeom>
              <a:solidFill>
                <a:srgbClr val="1D3B6E"/>
              </a:solidFill>
              <a:ln w="12700">
                <a:noFill/>
              </a:ln>
            </p:spPr>
            <p:txBody>
              <a:bodyPr wrap="square" rtlCol="0" anchor="ctr">
                <a:spAutoFit/>
              </a:bodyPr>
              <a:lstStyle/>
              <a:p>
                <a:pPr algn="ctr"/>
                <a:r>
                  <a:rPr lang="en-US" sz="1333" b="1">
                    <a:solidFill>
                      <a:schemeClr val="bg1"/>
                    </a:solidFill>
                    <a:latin typeface="Lato"/>
                  </a:rPr>
                  <a:t>Donors</a:t>
                </a:r>
              </a:p>
            </p:txBody>
          </p:sp>
          <p:pic>
            <p:nvPicPr>
              <p:cNvPr id="111" name="Picture 110" descr="A picture containing text, outdoor&#10;&#10;Description automatically generated">
                <a:extLst>
                  <a:ext uri="{FF2B5EF4-FFF2-40B4-BE49-F238E27FC236}">
                    <a16:creationId xmlns:a16="http://schemas.microsoft.com/office/drawing/2014/main" id="{7D57BD2A-A53B-4D57-9C6C-EFBDB1F68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275" y="2080111"/>
                <a:ext cx="977335" cy="473917"/>
              </a:xfrm>
              <a:prstGeom prst="rect">
                <a:avLst/>
              </a:prstGeom>
            </p:spPr>
          </p:pic>
          <p:pic>
            <p:nvPicPr>
              <p:cNvPr id="112" name="Picture 111" descr="Text&#10;&#10;Description automatically generated">
                <a:extLst>
                  <a:ext uri="{FF2B5EF4-FFF2-40B4-BE49-F238E27FC236}">
                    <a16:creationId xmlns:a16="http://schemas.microsoft.com/office/drawing/2014/main" id="{8D10CE87-7A5D-409B-9B6D-75D4EA4B5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396" y="2023986"/>
                <a:ext cx="678125" cy="636400"/>
              </a:xfrm>
              <a:prstGeom prst="rect">
                <a:avLst/>
              </a:prstGeom>
            </p:spPr>
          </p:pic>
          <p:pic>
            <p:nvPicPr>
              <p:cNvPr id="113" name="Picture 112">
                <a:extLst>
                  <a:ext uri="{FF2B5EF4-FFF2-40B4-BE49-F238E27FC236}">
                    <a16:creationId xmlns:a16="http://schemas.microsoft.com/office/drawing/2014/main" id="{B7649EFB-2648-4F77-8751-A72C8118717B}"/>
                  </a:ext>
                </a:extLst>
              </p:cNvPr>
              <p:cNvPicPr>
                <a:picLocks noChangeAspect="1"/>
              </p:cNvPicPr>
              <p:nvPr/>
            </p:nvPicPr>
            <p:blipFill>
              <a:blip r:embed="rId5"/>
              <a:stretch>
                <a:fillRect/>
              </a:stretch>
            </p:blipFill>
            <p:spPr>
              <a:xfrm>
                <a:off x="4311719" y="1989705"/>
                <a:ext cx="1841799" cy="884395"/>
              </a:xfrm>
              <a:prstGeom prst="rect">
                <a:avLst/>
              </a:prstGeom>
            </p:spPr>
          </p:pic>
          <p:pic>
            <p:nvPicPr>
              <p:cNvPr id="114" name="Picture 113" descr="Text&#10;&#10;Description automatically generated">
                <a:extLst>
                  <a:ext uri="{FF2B5EF4-FFF2-40B4-BE49-F238E27FC236}">
                    <a16:creationId xmlns:a16="http://schemas.microsoft.com/office/drawing/2014/main" id="{A98AE4BC-AB4E-424E-B6F1-D821803708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6571" y="3320801"/>
                <a:ext cx="2021064" cy="563592"/>
              </a:xfrm>
              <a:prstGeom prst="rect">
                <a:avLst/>
              </a:prstGeom>
            </p:spPr>
          </p:pic>
          <p:sp>
            <p:nvSpPr>
              <p:cNvPr id="115" name="TextBox 114">
                <a:extLst>
                  <a:ext uri="{FF2B5EF4-FFF2-40B4-BE49-F238E27FC236}">
                    <a16:creationId xmlns:a16="http://schemas.microsoft.com/office/drawing/2014/main" id="{984355FC-4E94-4409-8530-1854CC1B5EB4}"/>
                  </a:ext>
                </a:extLst>
              </p:cNvPr>
              <p:cNvSpPr txBox="1"/>
              <p:nvPr/>
            </p:nvSpPr>
            <p:spPr>
              <a:xfrm>
                <a:off x="4740843" y="4772871"/>
                <a:ext cx="2952520" cy="447063"/>
              </a:xfrm>
              <a:prstGeom prst="rect">
                <a:avLst/>
              </a:prstGeom>
              <a:noFill/>
              <a:ln w="12700">
                <a:solidFill>
                  <a:srgbClr val="1D3B6E"/>
                </a:solidFill>
              </a:ln>
            </p:spPr>
            <p:txBody>
              <a:bodyPr wrap="square" rtlCol="0">
                <a:spAutoFit/>
              </a:bodyPr>
              <a:lstStyle/>
              <a:p>
                <a:pPr algn="ctr"/>
                <a:r>
                  <a:rPr lang="en-US" sz="1200">
                    <a:latin typeface="Lato"/>
                  </a:rPr>
                  <a:t>NDC Hub Country Requests Implementation</a:t>
                </a:r>
              </a:p>
            </p:txBody>
          </p:sp>
          <p:sp>
            <p:nvSpPr>
              <p:cNvPr id="116" name="Rectangle 115">
                <a:extLst>
                  <a:ext uri="{FF2B5EF4-FFF2-40B4-BE49-F238E27FC236}">
                    <a16:creationId xmlns:a16="http://schemas.microsoft.com/office/drawing/2014/main" id="{D25E6BDB-8920-4EF6-8AA6-48F1C9A3A86B}"/>
                  </a:ext>
                </a:extLst>
              </p:cNvPr>
              <p:cNvSpPr/>
              <p:nvPr/>
            </p:nvSpPr>
            <p:spPr>
              <a:xfrm>
                <a:off x="4225616" y="1222872"/>
                <a:ext cx="3982973" cy="4236736"/>
              </a:xfrm>
              <a:prstGeom prst="rect">
                <a:avLst/>
              </a:prstGeom>
              <a:noFill/>
              <a:ln>
                <a:solidFill>
                  <a:srgbClr val="D7D7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7" name="Arrow: Down 116">
                <a:extLst>
                  <a:ext uri="{FF2B5EF4-FFF2-40B4-BE49-F238E27FC236}">
                    <a16:creationId xmlns:a16="http://schemas.microsoft.com/office/drawing/2014/main" id="{FA488C8B-5BFA-427D-B481-60B9C1340038}"/>
                  </a:ext>
                </a:extLst>
              </p:cNvPr>
              <p:cNvSpPr/>
              <p:nvPr/>
            </p:nvSpPr>
            <p:spPr>
              <a:xfrm>
                <a:off x="5861171" y="2555514"/>
                <a:ext cx="668601" cy="768841"/>
              </a:xfrm>
              <a:prstGeom prst="downArrow">
                <a:avLst/>
              </a:prstGeom>
              <a:solidFill>
                <a:srgbClr val="29A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8" name="Arrow: Down 117">
                <a:extLst>
                  <a:ext uri="{FF2B5EF4-FFF2-40B4-BE49-F238E27FC236}">
                    <a16:creationId xmlns:a16="http://schemas.microsoft.com/office/drawing/2014/main" id="{BD338DA9-3E3E-48B3-80FA-050BE71835AA}"/>
                  </a:ext>
                </a:extLst>
              </p:cNvPr>
              <p:cNvSpPr/>
              <p:nvPr/>
            </p:nvSpPr>
            <p:spPr>
              <a:xfrm>
                <a:off x="5882804" y="3882325"/>
                <a:ext cx="668601" cy="768841"/>
              </a:xfrm>
              <a:prstGeom prst="downArrow">
                <a:avLst/>
              </a:prstGeom>
              <a:solidFill>
                <a:srgbClr val="29A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69" name="Group 68">
              <a:extLst>
                <a:ext uri="{FF2B5EF4-FFF2-40B4-BE49-F238E27FC236}">
                  <a16:creationId xmlns:a16="http://schemas.microsoft.com/office/drawing/2014/main" id="{F638160E-126D-4DDC-BF78-E5A5BE202727}"/>
                </a:ext>
              </a:extLst>
            </p:cNvPr>
            <p:cNvGrpSpPr/>
            <p:nvPr/>
          </p:nvGrpSpPr>
          <p:grpSpPr>
            <a:xfrm>
              <a:off x="1334626" y="2398078"/>
              <a:ext cx="4862268" cy="3239382"/>
              <a:chOff x="244107" y="3670258"/>
              <a:chExt cx="3622416" cy="2091282"/>
            </a:xfrm>
          </p:grpSpPr>
          <p:pic>
            <p:nvPicPr>
              <p:cNvPr id="90" name="Picture 89" descr="A close up of a sign&#10;&#10;Description automatically generated">
                <a:extLst>
                  <a:ext uri="{FF2B5EF4-FFF2-40B4-BE49-F238E27FC236}">
                    <a16:creationId xmlns:a16="http://schemas.microsoft.com/office/drawing/2014/main" id="{21E461F0-E493-43C9-88DF-AEB1F24C6AE0}"/>
                  </a:ext>
                </a:extLst>
              </p:cNvPr>
              <p:cNvPicPr>
                <a:picLocks noChangeAspect="1"/>
              </p:cNvPicPr>
              <p:nvPr/>
            </p:nvPicPr>
            <p:blipFill>
              <a:blip r:embed="rId7"/>
              <a:stretch>
                <a:fillRect/>
              </a:stretch>
            </p:blipFill>
            <p:spPr>
              <a:xfrm>
                <a:off x="3003755" y="4896509"/>
                <a:ext cx="818675" cy="402216"/>
              </a:xfrm>
              <a:prstGeom prst="rect">
                <a:avLst/>
              </a:prstGeom>
            </p:spPr>
          </p:pic>
          <p:pic>
            <p:nvPicPr>
              <p:cNvPr id="91" name="Picture 90" descr="A close up of a logo&#10;&#10;Description automatically generated">
                <a:extLst>
                  <a:ext uri="{FF2B5EF4-FFF2-40B4-BE49-F238E27FC236}">
                    <a16:creationId xmlns:a16="http://schemas.microsoft.com/office/drawing/2014/main" id="{0F8DCD22-E0C6-4712-A5F9-39EC72991DE1}"/>
                  </a:ext>
                </a:extLst>
              </p:cNvPr>
              <p:cNvPicPr>
                <a:picLocks noChangeAspect="1"/>
              </p:cNvPicPr>
              <p:nvPr/>
            </p:nvPicPr>
            <p:blipFill>
              <a:blip r:embed="rId8"/>
              <a:stretch>
                <a:fillRect/>
              </a:stretch>
            </p:blipFill>
            <p:spPr>
              <a:xfrm>
                <a:off x="1184286" y="5289483"/>
                <a:ext cx="818675" cy="423333"/>
              </a:xfrm>
              <a:prstGeom prst="rect">
                <a:avLst/>
              </a:prstGeom>
            </p:spPr>
          </p:pic>
          <p:pic>
            <p:nvPicPr>
              <p:cNvPr id="92" name="Picture 91" descr="A drawing of a cartoon character&#10;&#10;Description automatically generated">
                <a:extLst>
                  <a:ext uri="{FF2B5EF4-FFF2-40B4-BE49-F238E27FC236}">
                    <a16:creationId xmlns:a16="http://schemas.microsoft.com/office/drawing/2014/main" id="{A70D6E48-E319-49BE-9C35-B0E8E6C591CD}"/>
                  </a:ext>
                </a:extLst>
              </p:cNvPr>
              <p:cNvPicPr>
                <a:picLocks noChangeAspect="1"/>
              </p:cNvPicPr>
              <p:nvPr/>
            </p:nvPicPr>
            <p:blipFill rotWithShape="1">
              <a:blip r:embed="rId9"/>
              <a:srcRect t="3205" b="11007"/>
              <a:stretch/>
            </p:blipFill>
            <p:spPr>
              <a:xfrm>
                <a:off x="1202666" y="4725717"/>
                <a:ext cx="780138" cy="512940"/>
              </a:xfrm>
              <a:prstGeom prst="rect">
                <a:avLst/>
              </a:prstGeom>
            </p:spPr>
          </p:pic>
          <p:pic>
            <p:nvPicPr>
              <p:cNvPr id="93" name="Picture 92" descr="A close up of a logo&#10;&#10;Description automatically generated">
                <a:extLst>
                  <a:ext uri="{FF2B5EF4-FFF2-40B4-BE49-F238E27FC236}">
                    <a16:creationId xmlns:a16="http://schemas.microsoft.com/office/drawing/2014/main" id="{D7F081C6-4C94-47F7-A0BA-86B7CE21E4AD}"/>
                  </a:ext>
                </a:extLst>
              </p:cNvPr>
              <p:cNvPicPr>
                <a:picLocks noChangeAspect="1"/>
              </p:cNvPicPr>
              <p:nvPr/>
            </p:nvPicPr>
            <p:blipFill rotWithShape="1">
              <a:blip r:embed="rId10"/>
              <a:srcRect t="30313" b="31330"/>
              <a:stretch/>
            </p:blipFill>
            <p:spPr>
              <a:xfrm>
                <a:off x="322444" y="4700159"/>
                <a:ext cx="816048" cy="392701"/>
              </a:xfrm>
              <a:prstGeom prst="rect">
                <a:avLst/>
              </a:prstGeom>
            </p:spPr>
          </p:pic>
          <p:pic>
            <p:nvPicPr>
              <p:cNvPr id="94" name="Picture 93" descr="A close up of a sign&#10;&#10;Description automatically generated">
                <a:extLst>
                  <a:ext uri="{FF2B5EF4-FFF2-40B4-BE49-F238E27FC236}">
                    <a16:creationId xmlns:a16="http://schemas.microsoft.com/office/drawing/2014/main" id="{320787E4-CD3B-433A-B627-BEA0EBC9819F}"/>
                  </a:ext>
                </a:extLst>
              </p:cNvPr>
              <p:cNvPicPr>
                <a:picLocks noChangeAspect="1"/>
              </p:cNvPicPr>
              <p:nvPr/>
            </p:nvPicPr>
            <p:blipFill rotWithShape="1">
              <a:blip r:embed="rId11"/>
              <a:srcRect t="3206" b="13057"/>
              <a:stretch/>
            </p:blipFill>
            <p:spPr>
              <a:xfrm>
                <a:off x="314616" y="5197083"/>
                <a:ext cx="816048" cy="523734"/>
              </a:xfrm>
              <a:prstGeom prst="rect">
                <a:avLst/>
              </a:prstGeom>
            </p:spPr>
          </p:pic>
          <p:pic>
            <p:nvPicPr>
              <p:cNvPr id="95" name="Picture 94" descr="A picture containing drawing, clock&#10;&#10;Description automatically generated">
                <a:extLst>
                  <a:ext uri="{FF2B5EF4-FFF2-40B4-BE49-F238E27FC236}">
                    <a16:creationId xmlns:a16="http://schemas.microsoft.com/office/drawing/2014/main" id="{EC16B63B-0C31-4DED-AA47-C0EF7A473AAA}"/>
                  </a:ext>
                </a:extLst>
              </p:cNvPr>
              <p:cNvPicPr>
                <a:picLocks noChangeAspect="1"/>
              </p:cNvPicPr>
              <p:nvPr/>
            </p:nvPicPr>
            <p:blipFill>
              <a:blip r:embed="rId12"/>
              <a:stretch>
                <a:fillRect/>
              </a:stretch>
            </p:blipFill>
            <p:spPr>
              <a:xfrm>
                <a:off x="2079274" y="4809712"/>
                <a:ext cx="812207" cy="399038"/>
              </a:xfrm>
              <a:prstGeom prst="rect">
                <a:avLst/>
              </a:prstGeom>
            </p:spPr>
          </p:pic>
          <p:pic>
            <p:nvPicPr>
              <p:cNvPr id="96" name="Picture 95" descr="A picture containing drawing&#10;&#10;Description automatically generated">
                <a:extLst>
                  <a:ext uri="{FF2B5EF4-FFF2-40B4-BE49-F238E27FC236}">
                    <a16:creationId xmlns:a16="http://schemas.microsoft.com/office/drawing/2014/main" id="{BABC1423-6752-49AA-9852-4B6B166D7493}"/>
                  </a:ext>
                </a:extLst>
              </p:cNvPr>
              <p:cNvPicPr>
                <a:picLocks noChangeAspect="1"/>
              </p:cNvPicPr>
              <p:nvPr/>
            </p:nvPicPr>
            <p:blipFill>
              <a:blip r:embed="rId13"/>
              <a:stretch>
                <a:fillRect/>
              </a:stretch>
            </p:blipFill>
            <p:spPr>
              <a:xfrm>
                <a:off x="2985642" y="3735702"/>
                <a:ext cx="818675" cy="402216"/>
              </a:xfrm>
              <a:prstGeom prst="rect">
                <a:avLst/>
              </a:prstGeom>
            </p:spPr>
          </p:pic>
          <p:pic>
            <p:nvPicPr>
              <p:cNvPr id="97" name="Picture 96" descr="A close up of a sign&#10;&#10;Description automatically generated">
                <a:extLst>
                  <a:ext uri="{FF2B5EF4-FFF2-40B4-BE49-F238E27FC236}">
                    <a16:creationId xmlns:a16="http://schemas.microsoft.com/office/drawing/2014/main" id="{9064271A-7E11-4A3D-93C6-F908EB71445C}"/>
                  </a:ext>
                </a:extLst>
              </p:cNvPr>
              <p:cNvPicPr>
                <a:picLocks noChangeAspect="1"/>
              </p:cNvPicPr>
              <p:nvPr/>
            </p:nvPicPr>
            <p:blipFill>
              <a:blip r:embed="rId14"/>
              <a:stretch>
                <a:fillRect/>
              </a:stretch>
            </p:blipFill>
            <p:spPr>
              <a:xfrm>
                <a:off x="345888" y="3730122"/>
                <a:ext cx="818675" cy="402216"/>
              </a:xfrm>
              <a:prstGeom prst="rect">
                <a:avLst/>
              </a:prstGeom>
            </p:spPr>
          </p:pic>
          <p:pic>
            <p:nvPicPr>
              <p:cNvPr id="98" name="Picture 97" descr="A picture containing drawing&#10;&#10;Description automatically generated">
                <a:extLst>
                  <a:ext uri="{FF2B5EF4-FFF2-40B4-BE49-F238E27FC236}">
                    <a16:creationId xmlns:a16="http://schemas.microsoft.com/office/drawing/2014/main" id="{1641E191-A302-405F-80AA-1FFF86517DC1}"/>
                  </a:ext>
                </a:extLst>
              </p:cNvPr>
              <p:cNvPicPr>
                <a:picLocks noChangeAspect="1"/>
              </p:cNvPicPr>
              <p:nvPr/>
            </p:nvPicPr>
            <p:blipFill>
              <a:blip r:embed="rId15"/>
              <a:stretch>
                <a:fillRect/>
              </a:stretch>
            </p:blipFill>
            <p:spPr>
              <a:xfrm>
                <a:off x="1227087" y="3735702"/>
                <a:ext cx="818675" cy="402216"/>
              </a:xfrm>
              <a:prstGeom prst="rect">
                <a:avLst/>
              </a:prstGeom>
            </p:spPr>
          </p:pic>
          <p:pic>
            <p:nvPicPr>
              <p:cNvPr id="99" name="Picture 98" descr="A plane flying in the sky&#10;&#10;Description automatically generated">
                <a:extLst>
                  <a:ext uri="{FF2B5EF4-FFF2-40B4-BE49-F238E27FC236}">
                    <a16:creationId xmlns:a16="http://schemas.microsoft.com/office/drawing/2014/main" id="{E22A5A19-48B6-4179-AC73-F7B3B7A1E6F9}"/>
                  </a:ext>
                </a:extLst>
              </p:cNvPr>
              <p:cNvPicPr>
                <a:picLocks noChangeAspect="1"/>
              </p:cNvPicPr>
              <p:nvPr/>
            </p:nvPicPr>
            <p:blipFill>
              <a:blip r:embed="rId16"/>
              <a:stretch>
                <a:fillRect/>
              </a:stretch>
            </p:blipFill>
            <p:spPr>
              <a:xfrm>
                <a:off x="2108286" y="3725488"/>
                <a:ext cx="818674" cy="422641"/>
              </a:xfrm>
              <a:prstGeom prst="rect">
                <a:avLst/>
              </a:prstGeom>
            </p:spPr>
          </p:pic>
          <p:pic>
            <p:nvPicPr>
              <p:cNvPr id="100" name="Picture 99" descr="A close up of a logo&#10;&#10;Description automatically generated">
                <a:extLst>
                  <a:ext uri="{FF2B5EF4-FFF2-40B4-BE49-F238E27FC236}">
                    <a16:creationId xmlns:a16="http://schemas.microsoft.com/office/drawing/2014/main" id="{B664FE03-9E45-4873-A0CC-7950DC3EF92A}"/>
                  </a:ext>
                </a:extLst>
              </p:cNvPr>
              <p:cNvPicPr>
                <a:picLocks noChangeAspect="1"/>
              </p:cNvPicPr>
              <p:nvPr/>
            </p:nvPicPr>
            <p:blipFill>
              <a:blip r:embed="rId17"/>
              <a:stretch>
                <a:fillRect/>
              </a:stretch>
            </p:blipFill>
            <p:spPr>
              <a:xfrm>
                <a:off x="344052" y="4212018"/>
                <a:ext cx="818675" cy="402216"/>
              </a:xfrm>
              <a:prstGeom prst="rect">
                <a:avLst/>
              </a:prstGeom>
            </p:spPr>
          </p:pic>
          <p:pic>
            <p:nvPicPr>
              <p:cNvPr id="101" name="Picture 100" descr="A picture containing drawing, flower&#10;&#10;Description automatically generated">
                <a:extLst>
                  <a:ext uri="{FF2B5EF4-FFF2-40B4-BE49-F238E27FC236}">
                    <a16:creationId xmlns:a16="http://schemas.microsoft.com/office/drawing/2014/main" id="{D57D1898-7BF7-4609-ACEF-006DA23B4557}"/>
                  </a:ext>
                </a:extLst>
              </p:cNvPr>
              <p:cNvPicPr>
                <a:picLocks noChangeAspect="1"/>
              </p:cNvPicPr>
              <p:nvPr/>
            </p:nvPicPr>
            <p:blipFill>
              <a:blip r:embed="rId18"/>
              <a:stretch>
                <a:fillRect/>
              </a:stretch>
            </p:blipFill>
            <p:spPr>
              <a:xfrm>
                <a:off x="1221409" y="4254700"/>
                <a:ext cx="818675" cy="402216"/>
              </a:xfrm>
              <a:prstGeom prst="rect">
                <a:avLst/>
              </a:prstGeom>
            </p:spPr>
          </p:pic>
          <p:pic>
            <p:nvPicPr>
              <p:cNvPr id="102" name="Picture 101" descr="A close up of a logo&#10;&#10;Description automatically generated">
                <a:extLst>
                  <a:ext uri="{FF2B5EF4-FFF2-40B4-BE49-F238E27FC236}">
                    <a16:creationId xmlns:a16="http://schemas.microsoft.com/office/drawing/2014/main" id="{AA2CA1C9-D2DC-48CB-AF53-DA35A9247E9D}"/>
                  </a:ext>
                </a:extLst>
              </p:cNvPr>
              <p:cNvPicPr>
                <a:picLocks noChangeAspect="1"/>
              </p:cNvPicPr>
              <p:nvPr/>
            </p:nvPicPr>
            <p:blipFill>
              <a:blip r:embed="rId19"/>
              <a:stretch>
                <a:fillRect/>
              </a:stretch>
            </p:blipFill>
            <p:spPr>
              <a:xfrm>
                <a:off x="3001043" y="4206423"/>
                <a:ext cx="818675" cy="504379"/>
              </a:xfrm>
              <a:prstGeom prst="rect">
                <a:avLst/>
              </a:prstGeom>
            </p:spPr>
          </p:pic>
          <p:pic>
            <p:nvPicPr>
              <p:cNvPr id="103" name="Picture 102" descr="A close up of a flag&#10;&#10;Description automatically generated">
                <a:extLst>
                  <a:ext uri="{FF2B5EF4-FFF2-40B4-BE49-F238E27FC236}">
                    <a16:creationId xmlns:a16="http://schemas.microsoft.com/office/drawing/2014/main" id="{C632D302-49DC-4071-A2DE-0DFCA4A6D5F3}"/>
                  </a:ext>
                </a:extLst>
              </p:cNvPr>
              <p:cNvPicPr>
                <a:picLocks noChangeAspect="1"/>
              </p:cNvPicPr>
              <p:nvPr/>
            </p:nvPicPr>
            <p:blipFill>
              <a:blip r:embed="rId20"/>
              <a:stretch>
                <a:fillRect/>
              </a:stretch>
            </p:blipFill>
            <p:spPr>
              <a:xfrm>
                <a:off x="2153889" y="4206423"/>
                <a:ext cx="663421" cy="488909"/>
              </a:xfrm>
              <a:prstGeom prst="rect">
                <a:avLst/>
              </a:prstGeom>
            </p:spPr>
          </p:pic>
          <p:sp>
            <p:nvSpPr>
              <p:cNvPr id="104" name="Rectangle 103">
                <a:extLst>
                  <a:ext uri="{FF2B5EF4-FFF2-40B4-BE49-F238E27FC236}">
                    <a16:creationId xmlns:a16="http://schemas.microsoft.com/office/drawing/2014/main" id="{587C7DB5-1F7A-4A2F-BDB5-DE1D2CAA1054}"/>
                  </a:ext>
                </a:extLst>
              </p:cNvPr>
              <p:cNvSpPr/>
              <p:nvPr/>
            </p:nvSpPr>
            <p:spPr>
              <a:xfrm>
                <a:off x="2028214" y="4745082"/>
                <a:ext cx="887689" cy="5237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5" name="Rectangle 104">
                <a:extLst>
                  <a:ext uri="{FF2B5EF4-FFF2-40B4-BE49-F238E27FC236}">
                    <a16:creationId xmlns:a16="http://schemas.microsoft.com/office/drawing/2014/main" id="{50CC9627-C5A6-4E69-95BE-66F6853EDCA3}"/>
                  </a:ext>
                </a:extLst>
              </p:cNvPr>
              <p:cNvSpPr/>
              <p:nvPr/>
            </p:nvSpPr>
            <p:spPr>
              <a:xfrm>
                <a:off x="1164563" y="3670258"/>
                <a:ext cx="934205" cy="5237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6" name="Rectangle 105">
                <a:extLst>
                  <a:ext uri="{FF2B5EF4-FFF2-40B4-BE49-F238E27FC236}">
                    <a16:creationId xmlns:a16="http://schemas.microsoft.com/office/drawing/2014/main" id="{2080A59C-4B06-43FB-A83C-1EB1C78E9B80}"/>
                  </a:ext>
                </a:extLst>
              </p:cNvPr>
              <p:cNvSpPr/>
              <p:nvPr/>
            </p:nvSpPr>
            <p:spPr>
              <a:xfrm>
                <a:off x="244107" y="5145250"/>
                <a:ext cx="934205" cy="6162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7" name="Rectangle 106">
                <a:extLst>
                  <a:ext uri="{FF2B5EF4-FFF2-40B4-BE49-F238E27FC236}">
                    <a16:creationId xmlns:a16="http://schemas.microsoft.com/office/drawing/2014/main" id="{92919088-6331-4874-BA5E-C095950B5FF8}"/>
                  </a:ext>
                </a:extLst>
              </p:cNvPr>
              <p:cNvSpPr/>
              <p:nvPr/>
            </p:nvSpPr>
            <p:spPr>
              <a:xfrm>
                <a:off x="2932318" y="4158582"/>
                <a:ext cx="934205" cy="599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70" name="TextBox 69">
              <a:extLst>
                <a:ext uri="{FF2B5EF4-FFF2-40B4-BE49-F238E27FC236}">
                  <a16:creationId xmlns:a16="http://schemas.microsoft.com/office/drawing/2014/main" id="{43506EED-B822-42A4-8619-26A565435B8F}"/>
                </a:ext>
              </a:extLst>
            </p:cNvPr>
            <p:cNvSpPr txBox="1"/>
            <p:nvPr/>
          </p:nvSpPr>
          <p:spPr>
            <a:xfrm>
              <a:off x="1355821" y="1623532"/>
              <a:ext cx="4819880" cy="446181"/>
            </a:xfrm>
            <a:prstGeom prst="rect">
              <a:avLst/>
            </a:prstGeom>
            <a:solidFill>
              <a:srgbClr val="1D3B6E"/>
            </a:solidFill>
            <a:ln w="12700">
              <a:noFill/>
            </a:ln>
          </p:spPr>
          <p:txBody>
            <a:bodyPr wrap="square" rtlCol="0" anchor="ctr">
              <a:spAutoFit/>
            </a:bodyPr>
            <a:lstStyle/>
            <a:p>
              <a:pPr algn="ctr"/>
              <a:r>
                <a:rPr lang="en-US" sz="1333" b="1" dirty="0">
                  <a:solidFill>
                    <a:schemeClr val="bg1"/>
                  </a:solidFill>
                  <a:latin typeface="Lato"/>
                </a:rPr>
                <a:t>Member Countries</a:t>
              </a:r>
            </a:p>
          </p:txBody>
        </p:sp>
        <p:sp>
          <p:nvSpPr>
            <p:cNvPr id="71" name="Rectangle 70">
              <a:extLst>
                <a:ext uri="{FF2B5EF4-FFF2-40B4-BE49-F238E27FC236}">
                  <a16:creationId xmlns:a16="http://schemas.microsoft.com/office/drawing/2014/main" id="{F5205F63-6063-440E-86C9-8D0D180442B4}"/>
                </a:ext>
              </a:extLst>
            </p:cNvPr>
            <p:cNvSpPr/>
            <p:nvPr/>
          </p:nvSpPr>
          <p:spPr>
            <a:xfrm>
              <a:off x="1092644" y="1412680"/>
              <a:ext cx="5346234" cy="4461775"/>
            </a:xfrm>
            <a:prstGeom prst="rect">
              <a:avLst/>
            </a:prstGeom>
            <a:noFill/>
            <a:ln>
              <a:solidFill>
                <a:srgbClr val="D7D7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72" name="Picture 71" descr="A picture containing logo&#10;&#10;Description automatically generated">
              <a:extLst>
                <a:ext uri="{FF2B5EF4-FFF2-40B4-BE49-F238E27FC236}">
                  <a16:creationId xmlns:a16="http://schemas.microsoft.com/office/drawing/2014/main" id="{FC7EE66D-02F2-448F-B85A-33851428F91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152872" y="5260307"/>
              <a:ext cx="1785497" cy="836456"/>
            </a:xfrm>
            <a:prstGeom prst="rect">
              <a:avLst/>
            </a:prstGeom>
          </p:spPr>
        </p:pic>
        <p:grpSp>
          <p:nvGrpSpPr>
            <p:cNvPr id="73" name="Group 72">
              <a:extLst>
                <a:ext uri="{FF2B5EF4-FFF2-40B4-BE49-F238E27FC236}">
                  <a16:creationId xmlns:a16="http://schemas.microsoft.com/office/drawing/2014/main" id="{6B8D1C45-81D3-4B26-BD7A-5EFCECF86A16}"/>
                </a:ext>
              </a:extLst>
            </p:cNvPr>
            <p:cNvGrpSpPr/>
            <p:nvPr/>
          </p:nvGrpSpPr>
          <p:grpSpPr>
            <a:xfrm>
              <a:off x="12073318" y="1412680"/>
              <a:ext cx="5122037" cy="7571964"/>
              <a:chOff x="8278359" y="1021065"/>
              <a:chExt cx="3815945" cy="4888313"/>
            </a:xfrm>
          </p:grpSpPr>
          <p:grpSp>
            <p:nvGrpSpPr>
              <p:cNvPr id="78" name="Group 77">
                <a:extLst>
                  <a:ext uri="{FF2B5EF4-FFF2-40B4-BE49-F238E27FC236}">
                    <a16:creationId xmlns:a16="http://schemas.microsoft.com/office/drawing/2014/main" id="{E59F0176-E74F-404B-80E0-1DBF61135B87}"/>
                  </a:ext>
                </a:extLst>
              </p:cNvPr>
              <p:cNvGrpSpPr/>
              <p:nvPr/>
            </p:nvGrpSpPr>
            <p:grpSpPr>
              <a:xfrm>
                <a:off x="8278359" y="1021065"/>
                <a:ext cx="3815943" cy="4888313"/>
                <a:chOff x="8340897" y="1080730"/>
                <a:chExt cx="3801156" cy="4873128"/>
              </a:xfrm>
            </p:grpSpPr>
            <p:sp>
              <p:nvSpPr>
                <p:cNvPr id="88" name="Rectangle 87">
                  <a:extLst>
                    <a:ext uri="{FF2B5EF4-FFF2-40B4-BE49-F238E27FC236}">
                      <a16:creationId xmlns:a16="http://schemas.microsoft.com/office/drawing/2014/main" id="{247D01D8-44C1-43D0-81D0-9B23EA93C7DE}"/>
                    </a:ext>
                  </a:extLst>
                </p:cNvPr>
                <p:cNvSpPr/>
                <p:nvPr/>
              </p:nvSpPr>
              <p:spPr>
                <a:xfrm>
                  <a:off x="8340897" y="1080730"/>
                  <a:ext cx="3801156" cy="4873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9" name="TextBox 88">
                  <a:extLst>
                    <a:ext uri="{FF2B5EF4-FFF2-40B4-BE49-F238E27FC236}">
                      <a16:creationId xmlns:a16="http://schemas.microsoft.com/office/drawing/2014/main" id="{51606E5E-0CFE-4779-81E3-C397ED0EA36F}"/>
                    </a:ext>
                  </a:extLst>
                </p:cNvPr>
                <p:cNvSpPr txBox="1"/>
                <p:nvPr/>
              </p:nvSpPr>
              <p:spPr>
                <a:xfrm>
                  <a:off x="8930578" y="1633834"/>
                  <a:ext cx="2793818" cy="623944"/>
                </a:xfrm>
                <a:prstGeom prst="rect">
                  <a:avLst/>
                </a:prstGeom>
                <a:noFill/>
                <a:ln w="12700">
                  <a:solidFill>
                    <a:srgbClr val="1D3B6E"/>
                  </a:solidFill>
                </a:ln>
              </p:spPr>
              <p:txBody>
                <a:bodyPr wrap="square" rtlCol="0">
                  <a:spAutoFit/>
                </a:bodyPr>
                <a:lstStyle/>
                <a:p>
                  <a:pPr algn="ctr"/>
                  <a:r>
                    <a:rPr lang="en-US" sz="1200" dirty="0">
                      <a:latin typeface="Lato"/>
                    </a:rPr>
                    <a:t>Country requests are delivered by the Hub Implementation Unit comprising four partners:</a:t>
                  </a:r>
                </a:p>
              </p:txBody>
            </p:sp>
          </p:grpSp>
          <p:grpSp>
            <p:nvGrpSpPr>
              <p:cNvPr id="79" name="Group 78">
                <a:extLst>
                  <a:ext uri="{FF2B5EF4-FFF2-40B4-BE49-F238E27FC236}">
                    <a16:creationId xmlns:a16="http://schemas.microsoft.com/office/drawing/2014/main" id="{6E0D6095-11A6-4444-A06D-B012E5E7D15B}"/>
                  </a:ext>
                </a:extLst>
              </p:cNvPr>
              <p:cNvGrpSpPr/>
              <p:nvPr/>
            </p:nvGrpSpPr>
            <p:grpSpPr>
              <a:xfrm>
                <a:off x="9655747" y="3266376"/>
                <a:ext cx="1284255" cy="1153224"/>
                <a:chOff x="9962575" y="3326105"/>
                <a:chExt cx="1098555" cy="966495"/>
              </a:xfrm>
            </p:grpSpPr>
            <p:sp>
              <p:nvSpPr>
                <p:cNvPr id="86" name="Oval 85">
                  <a:extLst>
                    <a:ext uri="{FF2B5EF4-FFF2-40B4-BE49-F238E27FC236}">
                      <a16:creationId xmlns:a16="http://schemas.microsoft.com/office/drawing/2014/main" id="{271ABD14-F9DA-431A-A28F-4322D85F0C9A}"/>
                    </a:ext>
                  </a:extLst>
                </p:cNvPr>
                <p:cNvSpPr/>
                <p:nvPr/>
              </p:nvSpPr>
              <p:spPr>
                <a:xfrm>
                  <a:off x="10001955" y="3326105"/>
                  <a:ext cx="1019797" cy="966495"/>
                </a:xfrm>
                <a:prstGeom prst="ellipse">
                  <a:avLst/>
                </a:prstGeom>
                <a:noFill/>
                <a:ln w="12700">
                  <a:solidFill>
                    <a:srgbClr val="1D3B6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7" name="TextBox 86">
                  <a:extLst>
                    <a:ext uri="{FF2B5EF4-FFF2-40B4-BE49-F238E27FC236}">
                      <a16:creationId xmlns:a16="http://schemas.microsoft.com/office/drawing/2014/main" id="{7C3D87EB-CA0C-49C1-8CA0-BD9851CFB6E8}"/>
                    </a:ext>
                  </a:extLst>
                </p:cNvPr>
                <p:cNvSpPr txBox="1"/>
                <p:nvPr/>
              </p:nvSpPr>
              <p:spPr>
                <a:xfrm>
                  <a:off x="9962575" y="3571893"/>
                  <a:ext cx="1098555" cy="474744"/>
                </a:xfrm>
                <a:prstGeom prst="rect">
                  <a:avLst/>
                </a:prstGeom>
                <a:noFill/>
                <a:ln>
                  <a:noFill/>
                  <a:prstDash val="dash"/>
                </a:ln>
              </p:spPr>
              <p:txBody>
                <a:bodyPr wrap="square">
                  <a:spAutoFit/>
                </a:bodyPr>
                <a:lstStyle/>
                <a:p>
                  <a:pPr algn="ctr"/>
                  <a:r>
                    <a:rPr lang="en-US" sz="1067" b="1">
                      <a:latin typeface="Lato" panose="020F0502020204030203" pitchFamily="34" charset="0"/>
                      <a:ea typeface="Lato" panose="020F0502020204030203" pitchFamily="34" charset="0"/>
                      <a:cs typeface="Lato" panose="020F0502020204030203" pitchFamily="34" charset="0"/>
                    </a:rPr>
                    <a:t>NDC Hub Implementation Unit</a:t>
                  </a:r>
                </a:p>
              </p:txBody>
            </p:sp>
          </p:grpSp>
          <p:pic>
            <p:nvPicPr>
              <p:cNvPr id="80" name="Picture 79" descr="Text&#10;&#10;Description automatically generated">
                <a:extLst>
                  <a:ext uri="{FF2B5EF4-FFF2-40B4-BE49-F238E27FC236}">
                    <a16:creationId xmlns:a16="http://schemas.microsoft.com/office/drawing/2014/main" id="{4A8EED90-91A0-40CA-B156-57F6A55B55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208" y="2295772"/>
                <a:ext cx="2130937" cy="596084"/>
              </a:xfrm>
              <a:prstGeom prst="rect">
                <a:avLst/>
              </a:prstGeom>
            </p:spPr>
          </p:pic>
          <p:sp>
            <p:nvSpPr>
              <p:cNvPr id="81" name="TextBox 80">
                <a:extLst>
                  <a:ext uri="{FF2B5EF4-FFF2-40B4-BE49-F238E27FC236}">
                    <a16:creationId xmlns:a16="http://schemas.microsoft.com/office/drawing/2014/main" id="{F38D3145-4EAB-445D-AB63-19CA220AEC86}"/>
                  </a:ext>
                </a:extLst>
              </p:cNvPr>
              <p:cNvSpPr txBox="1"/>
              <p:nvPr/>
            </p:nvSpPr>
            <p:spPr>
              <a:xfrm>
                <a:off x="9778635" y="2809371"/>
                <a:ext cx="1054282" cy="248431"/>
              </a:xfrm>
              <a:prstGeom prst="rect">
                <a:avLst/>
              </a:prstGeom>
              <a:noFill/>
            </p:spPr>
            <p:txBody>
              <a:bodyPr wrap="square">
                <a:spAutoFit/>
              </a:bodyPr>
              <a:lstStyle/>
              <a:p>
                <a:pPr algn="ctr"/>
                <a:r>
                  <a:rPr lang="en-US" sz="1067">
                    <a:latin typeface="Lato" panose="020F0502020204030203" pitchFamily="34" charset="0"/>
                    <a:ea typeface="Lato" panose="020F0502020204030203" pitchFamily="34" charset="0"/>
                    <a:cs typeface="Lato" panose="020F0502020204030203" pitchFamily="34" charset="0"/>
                  </a:rPr>
                  <a:t>Lead Partner</a:t>
                </a:r>
              </a:p>
            </p:txBody>
          </p:sp>
          <p:pic>
            <p:nvPicPr>
              <p:cNvPr id="82" name="Picture 81" descr="Logo&#10;&#10;Description automatically generated">
                <a:extLst>
                  <a:ext uri="{FF2B5EF4-FFF2-40B4-BE49-F238E27FC236}">
                    <a16:creationId xmlns:a16="http://schemas.microsoft.com/office/drawing/2014/main" id="{6572432C-8055-489C-88F5-8B6038696A9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734139" y="4453090"/>
                <a:ext cx="1077075" cy="402778"/>
              </a:xfrm>
              <a:prstGeom prst="rect">
                <a:avLst/>
              </a:prstGeom>
            </p:spPr>
          </p:pic>
          <p:pic>
            <p:nvPicPr>
              <p:cNvPr id="83" name="Picture 82" descr="Logo&#10;&#10;Description automatically generated">
                <a:extLst>
                  <a:ext uri="{FF2B5EF4-FFF2-40B4-BE49-F238E27FC236}">
                    <a16:creationId xmlns:a16="http://schemas.microsoft.com/office/drawing/2014/main" id="{961F3ACE-5440-4460-AB96-9E6E5B0B308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927302" y="3569541"/>
                <a:ext cx="1138757" cy="396000"/>
              </a:xfrm>
              <a:prstGeom prst="rect">
                <a:avLst/>
              </a:prstGeom>
            </p:spPr>
          </p:pic>
          <p:sp>
            <p:nvSpPr>
              <p:cNvPr id="84" name="Rectangle 83">
                <a:extLst>
                  <a:ext uri="{FF2B5EF4-FFF2-40B4-BE49-F238E27FC236}">
                    <a16:creationId xmlns:a16="http://schemas.microsoft.com/office/drawing/2014/main" id="{558FBA1F-449C-41E7-8899-BEF068249450}"/>
                  </a:ext>
                </a:extLst>
              </p:cNvPr>
              <p:cNvSpPr/>
              <p:nvPr/>
            </p:nvSpPr>
            <p:spPr>
              <a:xfrm>
                <a:off x="8293147" y="1021065"/>
                <a:ext cx="3801157" cy="4236736"/>
              </a:xfrm>
              <a:prstGeom prst="rect">
                <a:avLst/>
              </a:prstGeom>
              <a:noFill/>
              <a:ln>
                <a:solidFill>
                  <a:srgbClr val="D7D7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5" name="TextBox 84">
                <a:extLst>
                  <a:ext uri="{FF2B5EF4-FFF2-40B4-BE49-F238E27FC236}">
                    <a16:creationId xmlns:a16="http://schemas.microsoft.com/office/drawing/2014/main" id="{5BDAEC83-6884-49C9-A718-A7961BF1CC88}"/>
                  </a:ext>
                </a:extLst>
              </p:cNvPr>
              <p:cNvSpPr txBox="1"/>
              <p:nvPr/>
            </p:nvSpPr>
            <p:spPr>
              <a:xfrm>
                <a:off x="8447724" y="1170309"/>
                <a:ext cx="3492000" cy="288046"/>
              </a:xfrm>
              <a:prstGeom prst="rect">
                <a:avLst/>
              </a:prstGeom>
              <a:solidFill>
                <a:srgbClr val="1D3B6E"/>
              </a:solidFill>
              <a:ln w="12700">
                <a:noFill/>
              </a:ln>
            </p:spPr>
            <p:txBody>
              <a:bodyPr wrap="square" rtlCol="0" anchor="ctr">
                <a:spAutoFit/>
              </a:bodyPr>
              <a:lstStyle/>
              <a:p>
                <a:pPr algn="ctr"/>
                <a:r>
                  <a:rPr lang="en-US" sz="1333" b="1">
                    <a:solidFill>
                      <a:schemeClr val="bg1"/>
                    </a:solidFill>
                    <a:latin typeface="Lato"/>
                  </a:rPr>
                  <a:t>Partners</a:t>
                </a:r>
              </a:p>
            </p:txBody>
          </p:sp>
        </p:grpSp>
        <p:grpSp>
          <p:nvGrpSpPr>
            <p:cNvPr id="74" name="Group 73">
              <a:extLst>
                <a:ext uri="{FF2B5EF4-FFF2-40B4-BE49-F238E27FC236}">
                  <a16:creationId xmlns:a16="http://schemas.microsoft.com/office/drawing/2014/main" id="{CEE4D1A8-AFC7-4C87-B7BB-A056D3916E87}"/>
                </a:ext>
              </a:extLst>
            </p:cNvPr>
            <p:cNvGrpSpPr/>
            <p:nvPr/>
          </p:nvGrpSpPr>
          <p:grpSpPr>
            <a:xfrm>
              <a:off x="1092644" y="5997879"/>
              <a:ext cx="5346234" cy="2878744"/>
              <a:chOff x="97697" y="3981181"/>
              <a:chExt cx="3982973" cy="1858461"/>
            </a:xfrm>
          </p:grpSpPr>
          <p:sp>
            <p:nvSpPr>
              <p:cNvPr id="75" name="TextBox 74">
                <a:extLst>
                  <a:ext uri="{FF2B5EF4-FFF2-40B4-BE49-F238E27FC236}">
                    <a16:creationId xmlns:a16="http://schemas.microsoft.com/office/drawing/2014/main" id="{E1FC6382-7C8B-4739-9FA8-862246B3718F}"/>
                  </a:ext>
                </a:extLst>
              </p:cNvPr>
              <p:cNvSpPr txBox="1"/>
              <p:nvPr/>
            </p:nvSpPr>
            <p:spPr>
              <a:xfrm>
                <a:off x="293765" y="4117301"/>
                <a:ext cx="3590836" cy="288046"/>
              </a:xfrm>
              <a:prstGeom prst="rect">
                <a:avLst/>
              </a:prstGeom>
              <a:solidFill>
                <a:srgbClr val="1D3B6E"/>
              </a:solidFill>
              <a:ln w="12700">
                <a:noFill/>
              </a:ln>
            </p:spPr>
            <p:txBody>
              <a:bodyPr wrap="square" rtlCol="0" anchor="ctr">
                <a:spAutoFit/>
              </a:bodyPr>
              <a:lstStyle/>
              <a:p>
                <a:pPr algn="ctr"/>
                <a:r>
                  <a:rPr lang="en-US" sz="1333" b="1">
                    <a:solidFill>
                      <a:schemeClr val="bg1"/>
                    </a:solidFill>
                    <a:latin typeface="Lato"/>
                  </a:rPr>
                  <a:t>Steering Committee</a:t>
                </a:r>
              </a:p>
            </p:txBody>
          </p:sp>
          <p:sp>
            <p:nvSpPr>
              <p:cNvPr id="76" name="Rectangle 75">
                <a:extLst>
                  <a:ext uri="{FF2B5EF4-FFF2-40B4-BE49-F238E27FC236}">
                    <a16:creationId xmlns:a16="http://schemas.microsoft.com/office/drawing/2014/main" id="{B246CCCE-2716-4260-9CBC-8AA0997B629A}"/>
                  </a:ext>
                </a:extLst>
              </p:cNvPr>
              <p:cNvSpPr/>
              <p:nvPr/>
            </p:nvSpPr>
            <p:spPr>
              <a:xfrm>
                <a:off x="97697" y="3981181"/>
                <a:ext cx="3982973" cy="1847621"/>
              </a:xfrm>
              <a:prstGeom prst="rect">
                <a:avLst/>
              </a:prstGeom>
              <a:noFill/>
              <a:ln>
                <a:solidFill>
                  <a:srgbClr val="D7D7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7" name="TextBox 76">
                <a:extLst>
                  <a:ext uri="{FF2B5EF4-FFF2-40B4-BE49-F238E27FC236}">
                    <a16:creationId xmlns:a16="http://schemas.microsoft.com/office/drawing/2014/main" id="{8B74499F-12F0-4A00-88B0-AE69F40B3BF5}"/>
                  </a:ext>
                </a:extLst>
              </p:cNvPr>
              <p:cNvSpPr txBox="1"/>
              <p:nvPr/>
            </p:nvSpPr>
            <p:spPr>
              <a:xfrm>
                <a:off x="277975" y="4498453"/>
                <a:ext cx="3802695" cy="1341189"/>
              </a:xfrm>
              <a:prstGeom prst="rect">
                <a:avLst/>
              </a:prstGeom>
              <a:noFill/>
              <a:ln w="12700">
                <a:noFill/>
              </a:ln>
            </p:spPr>
            <p:txBody>
              <a:bodyPr wrap="square" rtlCol="0">
                <a:spAutoFit/>
              </a:bodyPr>
              <a:lstStyle/>
              <a:p>
                <a:pPr marL="190510" indent="-190510">
                  <a:buFont typeface="Wingdings" panose="05000000000000000000" pitchFamily="2" charset="2"/>
                  <a:buChar char="§"/>
                </a:pPr>
                <a:r>
                  <a:rPr lang="en-US" sz="1200" dirty="0">
                    <a:latin typeface="Lato"/>
                  </a:rPr>
                  <a:t>Members of the NDC Hub Steering Committee represent the 3 Pacific sub-regions, </a:t>
                </a:r>
                <a:r>
                  <a:rPr lang="en-US" sz="1200" dirty="0">
                    <a:solidFill>
                      <a:srgbClr val="29A0BF"/>
                    </a:solidFill>
                    <a:latin typeface="Lato"/>
                  </a:rPr>
                  <a:t>Melanesia, Micronesia, and Polynesia, </a:t>
                </a:r>
                <a:r>
                  <a:rPr lang="en-US" sz="1200" dirty="0">
                    <a:latin typeface="Lato"/>
                  </a:rPr>
                  <a:t>and Fiji as host-country.</a:t>
                </a:r>
              </a:p>
              <a:p>
                <a:pPr marL="190510" indent="-190510">
                  <a:buFont typeface="Wingdings" panose="05000000000000000000" pitchFamily="2" charset="2"/>
                  <a:buChar char="§"/>
                </a:pPr>
                <a:r>
                  <a:rPr lang="en-US" sz="1200" dirty="0">
                    <a:latin typeface="Lato"/>
                  </a:rPr>
                  <a:t>The Steering Committee is currently chaired by Micronesia, represented by Palau providing strategic guidance to the Hub.</a:t>
                </a:r>
              </a:p>
            </p:txBody>
          </p:sp>
        </p:grpSp>
      </p:grpSp>
      <p:sp>
        <p:nvSpPr>
          <p:cNvPr id="3" name="Rectangle 2">
            <a:extLst>
              <a:ext uri="{FF2B5EF4-FFF2-40B4-BE49-F238E27FC236}">
                <a16:creationId xmlns:a16="http://schemas.microsoft.com/office/drawing/2014/main" id="{404816F0-7AF9-C3EA-B72D-03B4AC354A2A}"/>
              </a:ext>
            </a:extLst>
          </p:cNvPr>
          <p:cNvSpPr/>
          <p:nvPr/>
        </p:nvSpPr>
        <p:spPr>
          <a:xfrm>
            <a:off x="0" y="0"/>
            <a:ext cx="477839" cy="6858000"/>
          </a:xfrm>
          <a:prstGeom prst="rect">
            <a:avLst/>
          </a:prstGeom>
          <a:solidFill>
            <a:srgbClr val="29A0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57755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858" y="224087"/>
            <a:ext cx="7111522" cy="1394613"/>
          </a:xfrm>
          <a:prstGeom prst="rect">
            <a:avLst/>
          </a:prstGeom>
        </p:spPr>
        <p:txBody>
          <a:bodyPr vert="horz" wrap="square" lIns="0" tIns="9525" rIns="0" bIns="0" rtlCol="0">
            <a:spAutoFit/>
          </a:bodyPr>
          <a:lstStyle/>
          <a:p>
            <a:pPr marL="9525">
              <a:spcBef>
                <a:spcPts val="75"/>
              </a:spcBef>
            </a:pPr>
            <a:r>
              <a:rPr lang="en-AU" sz="3000" dirty="0">
                <a:solidFill>
                  <a:schemeClr val="accent5"/>
                </a:solidFill>
              </a:rPr>
              <a:t>Phase 1 &amp; 2: </a:t>
            </a:r>
            <a:br>
              <a:rPr lang="en-AU" sz="3000" dirty="0">
                <a:solidFill>
                  <a:schemeClr val="accent5"/>
                </a:solidFill>
              </a:rPr>
            </a:br>
            <a:r>
              <a:rPr lang="en-AU" sz="3000" dirty="0">
                <a:solidFill>
                  <a:schemeClr val="tx2"/>
                </a:solidFill>
              </a:rPr>
              <a:t>36 Country Requests across 14 countries </a:t>
            </a:r>
            <a:endParaRPr sz="3000" spc="-8" dirty="0">
              <a:solidFill>
                <a:schemeClr val="tx2"/>
              </a:solidFill>
            </a:endParaRPr>
          </a:p>
        </p:txBody>
      </p:sp>
      <p:pic>
        <p:nvPicPr>
          <p:cNvPr id="3" name="object 3"/>
          <p:cNvPicPr/>
          <p:nvPr/>
        </p:nvPicPr>
        <p:blipFill>
          <a:blip r:embed="rId3" cstate="print"/>
          <a:stretch>
            <a:fillRect/>
          </a:stretch>
        </p:blipFill>
        <p:spPr>
          <a:xfrm>
            <a:off x="2359851" y="1907947"/>
            <a:ext cx="7472029" cy="3284226"/>
          </a:xfrm>
          <a:prstGeom prst="rect">
            <a:avLst/>
          </a:prstGeom>
        </p:spPr>
      </p:pic>
      <p:sp>
        <p:nvSpPr>
          <p:cNvPr id="4" name="object 4"/>
          <p:cNvSpPr txBox="1"/>
          <p:nvPr/>
        </p:nvSpPr>
        <p:spPr>
          <a:xfrm>
            <a:off x="1911791" y="5135941"/>
            <a:ext cx="3367321" cy="1120980"/>
          </a:xfrm>
          <a:prstGeom prst="rect">
            <a:avLst/>
          </a:prstGeom>
        </p:spPr>
        <p:txBody>
          <a:bodyPr vert="horz" wrap="square" lIns="0" tIns="12859" rIns="0" bIns="0" rtlCol="0">
            <a:spAutoFit/>
          </a:bodyPr>
          <a:lstStyle/>
          <a:p>
            <a:pPr algn="ctr" defTabSz="685800">
              <a:spcBef>
                <a:spcPts val="101"/>
              </a:spcBef>
            </a:pPr>
            <a:r>
              <a:rPr lang="en-AU" sz="2800" b="1" kern="0" spc="-19" dirty="0">
                <a:solidFill>
                  <a:srgbClr val="29A0BF"/>
                </a:solidFill>
                <a:latin typeface="OpenSans-Semibold"/>
                <a:cs typeface="OpenSans-Semibold"/>
              </a:rPr>
              <a:t>Support to enhancing </a:t>
            </a:r>
            <a:r>
              <a:rPr lang="en-AU" sz="4400" b="1" kern="0" spc="-19" dirty="0">
                <a:solidFill>
                  <a:srgbClr val="1D426B"/>
                </a:solidFill>
                <a:latin typeface="OpenSans-Semibold"/>
                <a:cs typeface="OpenSans-Semibold"/>
              </a:rPr>
              <a:t>4 NDCs </a:t>
            </a:r>
            <a:endParaRPr sz="4400" kern="0" dirty="0">
              <a:solidFill>
                <a:sysClr val="windowText" lastClr="000000"/>
              </a:solidFill>
              <a:latin typeface="OpenSans-Semibold"/>
              <a:cs typeface="OpenSans-Semibold"/>
            </a:endParaRPr>
          </a:p>
        </p:txBody>
      </p:sp>
      <p:sp>
        <p:nvSpPr>
          <p:cNvPr id="5" name="object 5"/>
          <p:cNvSpPr txBox="1"/>
          <p:nvPr/>
        </p:nvSpPr>
        <p:spPr>
          <a:xfrm>
            <a:off x="5888038" y="3508854"/>
            <a:ext cx="904875" cy="255005"/>
          </a:xfrm>
          <a:prstGeom prst="rect">
            <a:avLst/>
          </a:prstGeom>
        </p:spPr>
        <p:txBody>
          <a:bodyPr vert="horz" wrap="square" lIns="0" tIns="48577" rIns="0" bIns="0" rtlCol="0">
            <a:spAutoFit/>
          </a:bodyPr>
          <a:lstStyle/>
          <a:p>
            <a:pPr marL="9525" marR="3810" indent="6191" defTabSz="685800">
              <a:lnSpc>
                <a:spcPts val="1560"/>
              </a:lnSpc>
              <a:spcBef>
                <a:spcPts val="382"/>
              </a:spcBef>
            </a:pPr>
            <a:r>
              <a:rPr lang="en-AU" sz="1538" b="1" kern="0" spc="-8" dirty="0">
                <a:solidFill>
                  <a:srgbClr val="FFFFFF"/>
                </a:solidFill>
                <a:latin typeface="OpenSans-ExtraBold"/>
                <a:cs typeface="OpenSans-ExtraBold"/>
              </a:rPr>
              <a:t>NDC Hub </a:t>
            </a:r>
            <a:endParaRPr sz="1538" kern="0" dirty="0">
              <a:solidFill>
                <a:sysClr val="windowText" lastClr="000000"/>
              </a:solidFill>
              <a:latin typeface="OpenSans-ExtraBold"/>
              <a:cs typeface="OpenSans-ExtraBold"/>
            </a:endParaRPr>
          </a:p>
        </p:txBody>
      </p:sp>
      <p:sp>
        <p:nvSpPr>
          <p:cNvPr id="6" name="object 6"/>
          <p:cNvSpPr txBox="1"/>
          <p:nvPr/>
        </p:nvSpPr>
        <p:spPr>
          <a:xfrm>
            <a:off x="2703934" y="1528112"/>
            <a:ext cx="1517809" cy="1113767"/>
          </a:xfrm>
          <a:prstGeom prst="rect">
            <a:avLst/>
          </a:prstGeom>
        </p:spPr>
        <p:txBody>
          <a:bodyPr vert="horz" wrap="square" lIns="0" tIns="8573" rIns="0" bIns="0" rtlCol="0">
            <a:spAutoFit/>
          </a:bodyPr>
          <a:lstStyle/>
          <a:p>
            <a:pPr marL="9525" marR="3810" indent="190500" defTabSz="685800">
              <a:lnSpc>
                <a:spcPct val="101400"/>
              </a:lnSpc>
              <a:spcBef>
                <a:spcPts val="68"/>
              </a:spcBef>
            </a:pPr>
            <a:r>
              <a:rPr lang="en-AU" sz="4400" b="1" kern="0" spc="-8" dirty="0">
                <a:solidFill>
                  <a:srgbClr val="1D426B"/>
                </a:solidFill>
                <a:latin typeface="OpenSans-Semibold"/>
                <a:cs typeface="OpenSans-Semibold"/>
              </a:rPr>
              <a:t>6 </a:t>
            </a:r>
            <a:r>
              <a:rPr lang="en-AU" sz="2800" b="1" kern="0" spc="-8" dirty="0">
                <a:solidFill>
                  <a:srgbClr val="29A0BF"/>
                </a:solidFill>
                <a:latin typeface="OpenSans-Semibold"/>
                <a:cs typeface="OpenSans-Semibold"/>
              </a:rPr>
              <a:t>MRV systems </a:t>
            </a:r>
            <a:endParaRPr sz="2800" kern="0" dirty="0">
              <a:solidFill>
                <a:srgbClr val="29A0BF"/>
              </a:solidFill>
              <a:latin typeface="OpenSans-Semibold"/>
              <a:cs typeface="OpenSans-Semibold"/>
            </a:endParaRPr>
          </a:p>
        </p:txBody>
      </p:sp>
      <p:sp>
        <p:nvSpPr>
          <p:cNvPr id="7" name="object 7"/>
          <p:cNvSpPr txBox="1"/>
          <p:nvPr/>
        </p:nvSpPr>
        <p:spPr>
          <a:xfrm>
            <a:off x="7013098" y="4706496"/>
            <a:ext cx="4335483" cy="1550425"/>
          </a:xfrm>
          <a:prstGeom prst="rect">
            <a:avLst/>
          </a:prstGeom>
        </p:spPr>
        <p:txBody>
          <a:bodyPr vert="horz" wrap="square" lIns="0" tIns="8573" rIns="0" bIns="0" rtlCol="0">
            <a:spAutoFit/>
          </a:bodyPr>
          <a:lstStyle/>
          <a:p>
            <a:pPr marL="9049" marR="3810" indent="-476" algn="ctr" defTabSz="685800">
              <a:lnSpc>
                <a:spcPct val="101400"/>
              </a:lnSpc>
              <a:spcBef>
                <a:spcPts val="68"/>
              </a:spcBef>
            </a:pPr>
            <a:r>
              <a:rPr lang="en-AU" sz="2500" b="1" kern="0" dirty="0">
                <a:solidFill>
                  <a:srgbClr val="29A0BF"/>
                </a:solidFill>
                <a:latin typeface="OpenSans-Semibold"/>
                <a:cs typeface="OpenSans-Semibold"/>
              </a:rPr>
              <a:t>Supporting plans for </a:t>
            </a:r>
            <a:r>
              <a:rPr lang="en-AU" sz="2500" b="1" kern="0" dirty="0">
                <a:solidFill>
                  <a:srgbClr val="1D3B6E"/>
                </a:solidFill>
                <a:latin typeface="OpenSans-Semibold"/>
                <a:cs typeface="OpenSans-Semibold"/>
              </a:rPr>
              <a:t>climate smart agriculture, water and sanitation</a:t>
            </a:r>
            <a:r>
              <a:rPr lang="en-AU" sz="2500" b="1" kern="0" dirty="0">
                <a:solidFill>
                  <a:srgbClr val="29A0BF"/>
                </a:solidFill>
                <a:latin typeface="OpenSans-Semibold"/>
                <a:cs typeface="OpenSans-Semibold"/>
              </a:rPr>
              <a:t> &amp; </a:t>
            </a:r>
            <a:r>
              <a:rPr lang="en-AU" sz="2500" b="1" kern="0" dirty="0">
                <a:solidFill>
                  <a:srgbClr val="1D3B6E"/>
                </a:solidFill>
                <a:latin typeface="OpenSans-Semibold"/>
                <a:cs typeface="OpenSans-Semibold"/>
              </a:rPr>
              <a:t>energy efficiency </a:t>
            </a:r>
            <a:r>
              <a:rPr lang="en-AU" sz="2500" b="1" kern="0" dirty="0">
                <a:solidFill>
                  <a:srgbClr val="29A0BF"/>
                </a:solidFill>
                <a:latin typeface="OpenSans-Semibold"/>
                <a:cs typeface="OpenSans-Semibold"/>
              </a:rPr>
              <a:t>and more… </a:t>
            </a:r>
            <a:endParaRPr sz="2500" kern="0" dirty="0">
              <a:solidFill>
                <a:srgbClr val="29A0BF"/>
              </a:solidFill>
              <a:latin typeface="OpenSans-Semibold"/>
              <a:cs typeface="OpenSans-Semibold"/>
            </a:endParaRPr>
          </a:p>
        </p:txBody>
      </p:sp>
      <p:sp>
        <p:nvSpPr>
          <p:cNvPr id="8" name="object 8"/>
          <p:cNvSpPr txBox="1"/>
          <p:nvPr/>
        </p:nvSpPr>
        <p:spPr>
          <a:xfrm>
            <a:off x="8553132" y="949561"/>
            <a:ext cx="3433009" cy="1548950"/>
          </a:xfrm>
          <a:prstGeom prst="rect">
            <a:avLst/>
          </a:prstGeom>
        </p:spPr>
        <p:txBody>
          <a:bodyPr vert="horz" wrap="square" lIns="0" tIns="8573" rIns="0" bIns="0" rtlCol="0">
            <a:spAutoFit/>
          </a:bodyPr>
          <a:lstStyle/>
          <a:p>
            <a:pPr marL="9525" marR="3810" indent="56198" algn="ctr" defTabSz="685800">
              <a:lnSpc>
                <a:spcPct val="101400"/>
              </a:lnSpc>
              <a:spcBef>
                <a:spcPts val="68"/>
              </a:spcBef>
            </a:pPr>
            <a:r>
              <a:rPr lang="en-AU" sz="4400" b="1" kern="0" spc="-8" dirty="0">
                <a:solidFill>
                  <a:srgbClr val="1D426B"/>
                </a:solidFill>
                <a:latin typeface="OpenSans-Semibold"/>
                <a:cs typeface="OpenSans-Semibold"/>
              </a:rPr>
              <a:t>5</a:t>
            </a:r>
            <a:r>
              <a:rPr lang="en-AU" sz="1950" b="1" kern="0" spc="-8" dirty="0">
                <a:solidFill>
                  <a:srgbClr val="1D426B"/>
                </a:solidFill>
                <a:latin typeface="OpenSans-Semibold"/>
                <a:cs typeface="OpenSans-Semibold"/>
              </a:rPr>
              <a:t> </a:t>
            </a:r>
            <a:r>
              <a:rPr lang="en-AU" sz="2800" b="1" kern="0" spc="-8" dirty="0">
                <a:solidFill>
                  <a:srgbClr val="29A0BF"/>
                </a:solidFill>
                <a:latin typeface="OpenSans-Semibold"/>
                <a:cs typeface="OpenSans-Semibold"/>
              </a:rPr>
              <a:t>NDC Investment Plans -2.3B USD investments identified</a:t>
            </a:r>
            <a:endParaRPr sz="2800" kern="0" dirty="0">
              <a:solidFill>
                <a:srgbClr val="29A0BF"/>
              </a:solidFill>
              <a:latin typeface="OpenSans-Semibold"/>
              <a:cs typeface="OpenSans-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6250" y="277891"/>
            <a:ext cx="8275864" cy="494366"/>
          </a:xfrm>
          <a:prstGeom prst="rect">
            <a:avLst/>
          </a:prstGeom>
        </p:spPr>
        <p:txBody>
          <a:bodyPr vert="horz" wrap="square" lIns="0" tIns="9525" rIns="0" bIns="0" rtlCol="0">
            <a:spAutoFit/>
          </a:bodyPr>
          <a:lstStyle/>
          <a:p>
            <a:pPr marL="9525">
              <a:spcBef>
                <a:spcPts val="75"/>
              </a:spcBef>
            </a:pPr>
            <a:r>
              <a:rPr lang="en-AU" dirty="0">
                <a:solidFill>
                  <a:srgbClr val="11A0C0"/>
                </a:solidFill>
              </a:rPr>
              <a:t>Rationale – Sustainable Transport</a:t>
            </a:r>
            <a:endParaRPr spc="-8" dirty="0">
              <a:solidFill>
                <a:srgbClr val="1D426B"/>
              </a:solidFill>
            </a:endParaRPr>
          </a:p>
        </p:txBody>
      </p:sp>
      <p:sp>
        <p:nvSpPr>
          <p:cNvPr id="3" name="object 3"/>
          <p:cNvSpPr/>
          <p:nvPr/>
        </p:nvSpPr>
        <p:spPr>
          <a:xfrm>
            <a:off x="476250" y="942976"/>
            <a:ext cx="5153025" cy="47625"/>
          </a:xfrm>
          <a:custGeom>
            <a:avLst/>
            <a:gdLst/>
            <a:ahLst/>
            <a:cxnLst/>
            <a:rect l="l" t="t" r="r" b="b"/>
            <a:pathLst>
              <a:path w="6870700" h="63500">
                <a:moveTo>
                  <a:pt x="0" y="0"/>
                </a:moveTo>
                <a:lnTo>
                  <a:pt x="17065" y="8369"/>
                </a:lnTo>
                <a:lnTo>
                  <a:pt x="50195" y="24399"/>
                </a:lnTo>
                <a:lnTo>
                  <a:pt x="94806" y="45369"/>
                </a:lnTo>
                <a:lnTo>
                  <a:pt x="135817" y="63498"/>
                </a:lnTo>
                <a:lnTo>
                  <a:pt x="136834" y="63498"/>
                </a:lnTo>
                <a:lnTo>
                  <a:pt x="277037" y="5473"/>
                </a:lnTo>
                <a:lnTo>
                  <a:pt x="816844" y="5473"/>
                </a:lnTo>
                <a:lnTo>
                  <a:pt x="817143" y="5346"/>
                </a:lnTo>
                <a:lnTo>
                  <a:pt x="1098376" y="5346"/>
                </a:lnTo>
                <a:lnTo>
                  <a:pt x="1098651" y="5232"/>
                </a:lnTo>
                <a:lnTo>
                  <a:pt x="1372232" y="5232"/>
                </a:lnTo>
                <a:lnTo>
                  <a:pt x="1375664" y="3771"/>
                </a:lnTo>
                <a:lnTo>
                  <a:pt x="6870700" y="3771"/>
                </a:lnTo>
                <a:lnTo>
                  <a:pt x="6870700" y="42"/>
                </a:lnTo>
                <a:lnTo>
                  <a:pt x="0" y="0"/>
                </a:lnTo>
                <a:close/>
              </a:path>
              <a:path w="6870700" h="63500">
                <a:moveTo>
                  <a:pt x="816844" y="5473"/>
                </a:moveTo>
                <a:lnTo>
                  <a:pt x="277037" y="5473"/>
                </a:lnTo>
                <a:lnTo>
                  <a:pt x="416797" y="63498"/>
                </a:lnTo>
                <a:lnTo>
                  <a:pt x="418150" y="63498"/>
                </a:lnTo>
                <a:lnTo>
                  <a:pt x="550938" y="8318"/>
                </a:lnTo>
                <a:lnTo>
                  <a:pt x="810185" y="8305"/>
                </a:lnTo>
                <a:lnTo>
                  <a:pt x="816844" y="5473"/>
                </a:lnTo>
                <a:close/>
              </a:path>
              <a:path w="6870700" h="63500">
                <a:moveTo>
                  <a:pt x="810155" y="8318"/>
                </a:moveTo>
                <a:lnTo>
                  <a:pt x="550938" y="8318"/>
                </a:lnTo>
                <a:lnTo>
                  <a:pt x="680042" y="63498"/>
                </a:lnTo>
                <a:lnTo>
                  <a:pt x="680407" y="63498"/>
                </a:lnTo>
                <a:lnTo>
                  <a:pt x="810155" y="8318"/>
                </a:lnTo>
                <a:close/>
              </a:path>
              <a:path w="6870700" h="63500">
                <a:moveTo>
                  <a:pt x="1098376" y="5346"/>
                </a:moveTo>
                <a:lnTo>
                  <a:pt x="817143" y="5346"/>
                </a:lnTo>
                <a:lnTo>
                  <a:pt x="957215" y="63498"/>
                </a:lnTo>
                <a:lnTo>
                  <a:pt x="958628" y="63498"/>
                </a:lnTo>
                <a:lnTo>
                  <a:pt x="1098376" y="5346"/>
                </a:lnTo>
                <a:close/>
              </a:path>
              <a:path w="6870700" h="63500">
                <a:moveTo>
                  <a:pt x="1372232" y="5232"/>
                </a:moveTo>
                <a:lnTo>
                  <a:pt x="1098651" y="5232"/>
                </a:lnTo>
                <a:lnTo>
                  <a:pt x="1234846" y="63498"/>
                </a:lnTo>
                <a:lnTo>
                  <a:pt x="1235330" y="63498"/>
                </a:lnTo>
                <a:lnTo>
                  <a:pt x="1372232" y="5232"/>
                </a:lnTo>
                <a:close/>
              </a:path>
              <a:path w="6870700" h="63500">
                <a:moveTo>
                  <a:pt x="2488996" y="5372"/>
                </a:moveTo>
                <a:lnTo>
                  <a:pt x="1653032" y="5372"/>
                </a:lnTo>
                <a:lnTo>
                  <a:pt x="1793071" y="63498"/>
                </a:lnTo>
                <a:lnTo>
                  <a:pt x="1794423" y="63498"/>
                </a:lnTo>
                <a:lnTo>
                  <a:pt x="1934032" y="5435"/>
                </a:lnTo>
                <a:lnTo>
                  <a:pt x="2488843" y="5435"/>
                </a:lnTo>
                <a:lnTo>
                  <a:pt x="2488996" y="5372"/>
                </a:lnTo>
                <a:close/>
              </a:path>
              <a:path w="6870700" h="63500">
                <a:moveTo>
                  <a:pt x="2488843" y="5435"/>
                </a:moveTo>
                <a:lnTo>
                  <a:pt x="1934032" y="5435"/>
                </a:lnTo>
                <a:lnTo>
                  <a:pt x="2074171" y="63498"/>
                </a:lnTo>
                <a:lnTo>
                  <a:pt x="2075524" y="63498"/>
                </a:lnTo>
                <a:lnTo>
                  <a:pt x="2211476" y="6883"/>
                </a:lnTo>
                <a:lnTo>
                  <a:pt x="2485363" y="6883"/>
                </a:lnTo>
                <a:lnTo>
                  <a:pt x="2488843" y="5435"/>
                </a:lnTo>
                <a:close/>
              </a:path>
              <a:path w="6870700" h="63500">
                <a:moveTo>
                  <a:pt x="2485363" y="6883"/>
                </a:moveTo>
                <a:lnTo>
                  <a:pt x="2211476" y="6883"/>
                </a:lnTo>
                <a:lnTo>
                  <a:pt x="2347908" y="63498"/>
                </a:lnTo>
                <a:lnTo>
                  <a:pt x="2349260" y="63498"/>
                </a:lnTo>
                <a:lnTo>
                  <a:pt x="2485363" y="6883"/>
                </a:lnTo>
                <a:close/>
              </a:path>
              <a:path w="6870700" h="63500">
                <a:moveTo>
                  <a:pt x="4132104" y="5245"/>
                </a:moveTo>
                <a:lnTo>
                  <a:pt x="2489301" y="5245"/>
                </a:lnTo>
                <a:lnTo>
                  <a:pt x="2625496" y="63498"/>
                </a:lnTo>
                <a:lnTo>
                  <a:pt x="2626335" y="63498"/>
                </a:lnTo>
                <a:lnTo>
                  <a:pt x="2762504" y="5295"/>
                </a:lnTo>
                <a:lnTo>
                  <a:pt x="4131982" y="5295"/>
                </a:lnTo>
                <a:close/>
              </a:path>
              <a:path w="6870700" h="63500">
                <a:moveTo>
                  <a:pt x="3310902" y="5295"/>
                </a:moveTo>
                <a:lnTo>
                  <a:pt x="2762504" y="5295"/>
                </a:lnTo>
                <a:lnTo>
                  <a:pt x="2902627" y="63498"/>
                </a:lnTo>
                <a:lnTo>
                  <a:pt x="2904040" y="63498"/>
                </a:lnTo>
                <a:lnTo>
                  <a:pt x="3036392" y="8496"/>
                </a:lnTo>
                <a:lnTo>
                  <a:pt x="3303173" y="8496"/>
                </a:lnTo>
                <a:lnTo>
                  <a:pt x="3310902" y="5295"/>
                </a:lnTo>
                <a:close/>
              </a:path>
              <a:path w="6870700" h="63500">
                <a:moveTo>
                  <a:pt x="3303173" y="8496"/>
                </a:moveTo>
                <a:lnTo>
                  <a:pt x="3036392" y="8496"/>
                </a:lnTo>
                <a:lnTo>
                  <a:pt x="3169473" y="63498"/>
                </a:lnTo>
                <a:lnTo>
                  <a:pt x="3170340" y="63498"/>
                </a:lnTo>
                <a:lnTo>
                  <a:pt x="3303173" y="8496"/>
                </a:lnTo>
                <a:close/>
              </a:path>
              <a:path w="6870700" h="63500">
                <a:moveTo>
                  <a:pt x="3583851" y="5295"/>
                </a:moveTo>
                <a:lnTo>
                  <a:pt x="3310902" y="5295"/>
                </a:lnTo>
                <a:lnTo>
                  <a:pt x="3446940" y="63498"/>
                </a:lnTo>
                <a:lnTo>
                  <a:pt x="3447838" y="63498"/>
                </a:lnTo>
                <a:lnTo>
                  <a:pt x="3583851" y="5295"/>
                </a:lnTo>
                <a:close/>
              </a:path>
              <a:path w="6870700" h="63500">
                <a:moveTo>
                  <a:pt x="4131982" y="5295"/>
                </a:moveTo>
                <a:lnTo>
                  <a:pt x="3583851" y="5295"/>
                </a:lnTo>
                <a:lnTo>
                  <a:pt x="3724078" y="63498"/>
                </a:lnTo>
                <a:lnTo>
                  <a:pt x="3725310" y="63498"/>
                </a:lnTo>
                <a:lnTo>
                  <a:pt x="3858005" y="8496"/>
                </a:lnTo>
                <a:lnTo>
                  <a:pt x="4124291" y="8496"/>
                </a:lnTo>
                <a:lnTo>
                  <a:pt x="4131982" y="5295"/>
                </a:lnTo>
                <a:close/>
              </a:path>
              <a:path w="6870700" h="63500">
                <a:moveTo>
                  <a:pt x="4124291" y="8496"/>
                </a:moveTo>
                <a:lnTo>
                  <a:pt x="3858005" y="8496"/>
                </a:lnTo>
                <a:lnTo>
                  <a:pt x="3990809" y="63498"/>
                </a:lnTo>
                <a:lnTo>
                  <a:pt x="3992102" y="63498"/>
                </a:lnTo>
                <a:lnTo>
                  <a:pt x="4124291" y="8496"/>
                </a:lnTo>
                <a:close/>
              </a:path>
              <a:path w="6870700" h="63500">
                <a:moveTo>
                  <a:pt x="6870700" y="5232"/>
                </a:moveTo>
                <a:lnTo>
                  <a:pt x="4132135" y="5232"/>
                </a:lnTo>
                <a:lnTo>
                  <a:pt x="4268304" y="63498"/>
                </a:lnTo>
                <a:lnTo>
                  <a:pt x="4269143" y="63498"/>
                </a:lnTo>
                <a:lnTo>
                  <a:pt x="4405236" y="5334"/>
                </a:lnTo>
                <a:lnTo>
                  <a:pt x="5241584" y="5334"/>
                </a:lnTo>
                <a:lnTo>
                  <a:pt x="5241798" y="5245"/>
                </a:lnTo>
                <a:lnTo>
                  <a:pt x="6870700" y="5245"/>
                </a:lnTo>
                <a:close/>
              </a:path>
              <a:path w="6870700" h="63500">
                <a:moveTo>
                  <a:pt x="5241584" y="5334"/>
                </a:moveTo>
                <a:lnTo>
                  <a:pt x="4405236" y="5333"/>
                </a:lnTo>
                <a:lnTo>
                  <a:pt x="4545746" y="63498"/>
                </a:lnTo>
                <a:lnTo>
                  <a:pt x="4546917" y="63498"/>
                </a:lnTo>
                <a:lnTo>
                  <a:pt x="4683036" y="6883"/>
                </a:lnTo>
                <a:lnTo>
                  <a:pt x="4956834" y="6883"/>
                </a:lnTo>
                <a:lnTo>
                  <a:pt x="4960315" y="5435"/>
                </a:lnTo>
                <a:lnTo>
                  <a:pt x="5241340" y="5435"/>
                </a:lnTo>
                <a:lnTo>
                  <a:pt x="5241584" y="5334"/>
                </a:lnTo>
                <a:close/>
              </a:path>
              <a:path w="6870700" h="63500">
                <a:moveTo>
                  <a:pt x="4956834" y="6883"/>
                </a:moveTo>
                <a:lnTo>
                  <a:pt x="4683036" y="6883"/>
                </a:lnTo>
                <a:lnTo>
                  <a:pt x="4819255" y="63498"/>
                </a:lnTo>
                <a:lnTo>
                  <a:pt x="4820729" y="63498"/>
                </a:lnTo>
                <a:lnTo>
                  <a:pt x="4956834" y="6883"/>
                </a:lnTo>
                <a:close/>
              </a:path>
              <a:path w="6870700" h="63500">
                <a:moveTo>
                  <a:pt x="5241340" y="5435"/>
                </a:moveTo>
                <a:lnTo>
                  <a:pt x="4960315" y="5435"/>
                </a:lnTo>
                <a:lnTo>
                  <a:pt x="5100515" y="63498"/>
                </a:lnTo>
                <a:lnTo>
                  <a:pt x="5101747" y="63498"/>
                </a:lnTo>
                <a:lnTo>
                  <a:pt x="5241340" y="5435"/>
                </a:lnTo>
                <a:close/>
              </a:path>
              <a:path w="6870700" h="63500">
                <a:moveTo>
                  <a:pt x="6870700" y="5245"/>
                </a:moveTo>
                <a:lnTo>
                  <a:pt x="5241798" y="5245"/>
                </a:lnTo>
                <a:lnTo>
                  <a:pt x="5377958" y="63498"/>
                </a:lnTo>
                <a:lnTo>
                  <a:pt x="5378915" y="63498"/>
                </a:lnTo>
                <a:lnTo>
                  <a:pt x="5507774" y="8369"/>
                </a:lnTo>
                <a:lnTo>
                  <a:pt x="5774682" y="8369"/>
                </a:lnTo>
                <a:lnTo>
                  <a:pt x="5781586" y="5499"/>
                </a:lnTo>
                <a:lnTo>
                  <a:pt x="6062681" y="5499"/>
                </a:lnTo>
                <a:lnTo>
                  <a:pt x="6063170" y="5295"/>
                </a:lnTo>
                <a:lnTo>
                  <a:pt x="6870700" y="5295"/>
                </a:lnTo>
                <a:close/>
              </a:path>
              <a:path w="6870700" h="63500">
                <a:moveTo>
                  <a:pt x="5774682" y="8369"/>
                </a:moveTo>
                <a:lnTo>
                  <a:pt x="5507774" y="8369"/>
                </a:lnTo>
                <a:lnTo>
                  <a:pt x="5640794" y="63498"/>
                </a:lnTo>
                <a:lnTo>
                  <a:pt x="5642086" y="63498"/>
                </a:lnTo>
                <a:lnTo>
                  <a:pt x="5774682" y="8369"/>
                </a:lnTo>
                <a:close/>
              </a:path>
              <a:path w="6870700" h="63500">
                <a:moveTo>
                  <a:pt x="6062681" y="5499"/>
                </a:moveTo>
                <a:lnTo>
                  <a:pt x="5781586" y="5499"/>
                </a:lnTo>
                <a:lnTo>
                  <a:pt x="5922004" y="63498"/>
                </a:lnTo>
                <a:lnTo>
                  <a:pt x="5923054" y="63498"/>
                </a:lnTo>
                <a:lnTo>
                  <a:pt x="6062681" y="5499"/>
                </a:lnTo>
                <a:close/>
              </a:path>
              <a:path w="6870700" h="63500">
                <a:moveTo>
                  <a:pt x="6595668" y="5295"/>
                </a:moveTo>
                <a:lnTo>
                  <a:pt x="6063170" y="5295"/>
                </a:lnTo>
                <a:lnTo>
                  <a:pt x="6199509" y="63498"/>
                </a:lnTo>
                <a:lnTo>
                  <a:pt x="6199755" y="63498"/>
                </a:lnTo>
                <a:lnTo>
                  <a:pt x="6329553" y="8305"/>
                </a:lnTo>
                <a:lnTo>
                  <a:pt x="6588637" y="8305"/>
                </a:lnTo>
                <a:lnTo>
                  <a:pt x="6595668" y="5295"/>
                </a:lnTo>
                <a:close/>
              </a:path>
              <a:path w="6870700" h="63500">
                <a:moveTo>
                  <a:pt x="6588637" y="8305"/>
                </a:moveTo>
                <a:lnTo>
                  <a:pt x="6329553" y="8305"/>
                </a:lnTo>
                <a:lnTo>
                  <a:pt x="6458930" y="63498"/>
                </a:lnTo>
                <a:lnTo>
                  <a:pt x="6459710" y="63498"/>
                </a:lnTo>
                <a:lnTo>
                  <a:pt x="6588637" y="8305"/>
                </a:lnTo>
                <a:close/>
              </a:path>
              <a:path w="6870700" h="63500">
                <a:moveTo>
                  <a:pt x="6870700" y="5295"/>
                </a:moveTo>
                <a:lnTo>
                  <a:pt x="6595668" y="5295"/>
                </a:lnTo>
                <a:lnTo>
                  <a:pt x="6735971" y="63498"/>
                </a:lnTo>
                <a:lnTo>
                  <a:pt x="6737204" y="63498"/>
                </a:lnTo>
                <a:lnTo>
                  <a:pt x="6870700" y="8126"/>
                </a:lnTo>
                <a:lnTo>
                  <a:pt x="6870700" y="5295"/>
                </a:lnTo>
                <a:close/>
              </a:path>
              <a:path w="6870700" h="63500">
                <a:moveTo>
                  <a:pt x="6870700" y="3771"/>
                </a:moveTo>
                <a:lnTo>
                  <a:pt x="1375664" y="3771"/>
                </a:lnTo>
                <a:lnTo>
                  <a:pt x="1516227" y="63461"/>
                </a:lnTo>
                <a:lnTo>
                  <a:pt x="1653032" y="5372"/>
                </a:lnTo>
                <a:lnTo>
                  <a:pt x="2488996" y="5372"/>
                </a:lnTo>
                <a:lnTo>
                  <a:pt x="2489301" y="5245"/>
                </a:lnTo>
                <a:lnTo>
                  <a:pt x="4132135" y="5232"/>
                </a:lnTo>
                <a:lnTo>
                  <a:pt x="6870700" y="5232"/>
                </a:lnTo>
                <a:lnTo>
                  <a:pt x="6870700" y="3771"/>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pic>
        <p:nvPicPr>
          <p:cNvPr id="7" name="Picture 6">
            <a:extLst>
              <a:ext uri="{FF2B5EF4-FFF2-40B4-BE49-F238E27FC236}">
                <a16:creationId xmlns:a16="http://schemas.microsoft.com/office/drawing/2014/main" id="{0237BD07-FA97-B4F0-12D5-925C4275D1D8}"/>
              </a:ext>
            </a:extLst>
          </p:cNvPr>
          <p:cNvPicPr>
            <a:picLocks noChangeAspect="1"/>
          </p:cNvPicPr>
          <p:nvPr/>
        </p:nvPicPr>
        <p:blipFill>
          <a:blip r:embed="rId3"/>
          <a:stretch>
            <a:fillRect/>
          </a:stretch>
        </p:blipFill>
        <p:spPr>
          <a:xfrm>
            <a:off x="6096000" y="1009681"/>
            <a:ext cx="5934891" cy="5576146"/>
          </a:xfrm>
          <a:prstGeom prst="rect">
            <a:avLst/>
          </a:prstGeom>
        </p:spPr>
      </p:pic>
      <p:sp>
        <p:nvSpPr>
          <p:cNvPr id="10" name="TextBox 9">
            <a:extLst>
              <a:ext uri="{FF2B5EF4-FFF2-40B4-BE49-F238E27FC236}">
                <a16:creationId xmlns:a16="http://schemas.microsoft.com/office/drawing/2014/main" id="{87B1A46C-A0E2-D202-C61B-F4C36C1170CD}"/>
              </a:ext>
            </a:extLst>
          </p:cNvPr>
          <p:cNvSpPr txBox="1"/>
          <p:nvPr/>
        </p:nvSpPr>
        <p:spPr>
          <a:xfrm>
            <a:off x="5850" y="1009681"/>
            <a:ext cx="6090149" cy="5509200"/>
          </a:xfrm>
          <a:prstGeom prst="rect">
            <a:avLst/>
          </a:prstGeom>
          <a:noFill/>
        </p:spPr>
        <p:txBody>
          <a:bodyPr wrap="square">
            <a:spAutoFit/>
          </a:bodyPr>
          <a:lstStyle/>
          <a:p>
            <a:pPr marL="285750" indent="-285750">
              <a:buFont typeface="Arial" panose="020B0604020202020204" pitchFamily="34" charset="0"/>
              <a:buChar char="•"/>
            </a:pPr>
            <a:r>
              <a:rPr lang="en-AU" sz="3200" dirty="0"/>
              <a:t>Sustainable, low carbon mobility is a powerful driver for positive, systemic transformation of our societies. </a:t>
            </a:r>
          </a:p>
          <a:p>
            <a:pPr marL="285750" indent="-285750">
              <a:buFont typeface="Arial" panose="020B0604020202020204" pitchFamily="34" charset="0"/>
              <a:buChar char="•"/>
            </a:pPr>
            <a:r>
              <a:rPr lang="en-AU" sz="3200" dirty="0"/>
              <a:t>low carbon transport and mobility is not represented by a stand-alone Sustainable Development Goal (SDG)</a:t>
            </a:r>
          </a:p>
          <a:p>
            <a:pPr marL="285750" indent="-285750">
              <a:buFont typeface="Arial" panose="020B0604020202020204" pitchFamily="34" charset="0"/>
              <a:buChar char="•"/>
            </a:pPr>
            <a:r>
              <a:rPr lang="en-AU" sz="3200" dirty="0"/>
              <a:t>Its successful implementation supports the achievement of most SDGs.</a:t>
            </a:r>
          </a:p>
        </p:txBody>
      </p:sp>
    </p:spTree>
    <p:extLst>
      <p:ext uri="{BB962C8B-B14F-4D97-AF65-F5344CB8AC3E}">
        <p14:creationId xmlns:p14="http://schemas.microsoft.com/office/powerpoint/2010/main" val="3715609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6250" y="277891"/>
            <a:ext cx="6904264" cy="494366"/>
          </a:xfrm>
          <a:prstGeom prst="rect">
            <a:avLst/>
          </a:prstGeom>
        </p:spPr>
        <p:txBody>
          <a:bodyPr vert="horz" wrap="square" lIns="0" tIns="9525" rIns="0" bIns="0" rtlCol="0">
            <a:spAutoFit/>
          </a:bodyPr>
          <a:lstStyle/>
          <a:p>
            <a:pPr marL="9525">
              <a:spcBef>
                <a:spcPts val="75"/>
              </a:spcBef>
            </a:pPr>
            <a:r>
              <a:rPr lang="en-AU" dirty="0">
                <a:solidFill>
                  <a:srgbClr val="11A0C0"/>
                </a:solidFill>
              </a:rPr>
              <a:t>Regional Transport Emissions</a:t>
            </a:r>
            <a:endParaRPr spc="-8" dirty="0">
              <a:solidFill>
                <a:srgbClr val="1D426B"/>
              </a:solidFill>
            </a:endParaRPr>
          </a:p>
        </p:txBody>
      </p:sp>
      <p:sp>
        <p:nvSpPr>
          <p:cNvPr id="3" name="object 3"/>
          <p:cNvSpPr/>
          <p:nvPr/>
        </p:nvSpPr>
        <p:spPr>
          <a:xfrm>
            <a:off x="476250" y="942976"/>
            <a:ext cx="5153025" cy="47625"/>
          </a:xfrm>
          <a:custGeom>
            <a:avLst/>
            <a:gdLst/>
            <a:ahLst/>
            <a:cxnLst/>
            <a:rect l="l" t="t" r="r" b="b"/>
            <a:pathLst>
              <a:path w="6870700" h="63500">
                <a:moveTo>
                  <a:pt x="0" y="0"/>
                </a:moveTo>
                <a:lnTo>
                  <a:pt x="17065" y="8369"/>
                </a:lnTo>
                <a:lnTo>
                  <a:pt x="50195" y="24399"/>
                </a:lnTo>
                <a:lnTo>
                  <a:pt x="94806" y="45369"/>
                </a:lnTo>
                <a:lnTo>
                  <a:pt x="135817" y="63498"/>
                </a:lnTo>
                <a:lnTo>
                  <a:pt x="136834" y="63498"/>
                </a:lnTo>
                <a:lnTo>
                  <a:pt x="277037" y="5473"/>
                </a:lnTo>
                <a:lnTo>
                  <a:pt x="816844" y="5473"/>
                </a:lnTo>
                <a:lnTo>
                  <a:pt x="817143" y="5346"/>
                </a:lnTo>
                <a:lnTo>
                  <a:pt x="1098376" y="5346"/>
                </a:lnTo>
                <a:lnTo>
                  <a:pt x="1098651" y="5232"/>
                </a:lnTo>
                <a:lnTo>
                  <a:pt x="1372232" y="5232"/>
                </a:lnTo>
                <a:lnTo>
                  <a:pt x="1375664" y="3771"/>
                </a:lnTo>
                <a:lnTo>
                  <a:pt x="6870700" y="3771"/>
                </a:lnTo>
                <a:lnTo>
                  <a:pt x="6870700" y="42"/>
                </a:lnTo>
                <a:lnTo>
                  <a:pt x="0" y="0"/>
                </a:lnTo>
                <a:close/>
              </a:path>
              <a:path w="6870700" h="63500">
                <a:moveTo>
                  <a:pt x="816844" y="5473"/>
                </a:moveTo>
                <a:lnTo>
                  <a:pt x="277037" y="5473"/>
                </a:lnTo>
                <a:lnTo>
                  <a:pt x="416797" y="63498"/>
                </a:lnTo>
                <a:lnTo>
                  <a:pt x="418150" y="63498"/>
                </a:lnTo>
                <a:lnTo>
                  <a:pt x="550938" y="8318"/>
                </a:lnTo>
                <a:lnTo>
                  <a:pt x="810185" y="8305"/>
                </a:lnTo>
                <a:lnTo>
                  <a:pt x="816844" y="5473"/>
                </a:lnTo>
                <a:close/>
              </a:path>
              <a:path w="6870700" h="63500">
                <a:moveTo>
                  <a:pt x="810155" y="8318"/>
                </a:moveTo>
                <a:lnTo>
                  <a:pt x="550938" y="8318"/>
                </a:lnTo>
                <a:lnTo>
                  <a:pt x="680042" y="63498"/>
                </a:lnTo>
                <a:lnTo>
                  <a:pt x="680407" y="63498"/>
                </a:lnTo>
                <a:lnTo>
                  <a:pt x="810155" y="8318"/>
                </a:lnTo>
                <a:close/>
              </a:path>
              <a:path w="6870700" h="63500">
                <a:moveTo>
                  <a:pt x="1098376" y="5346"/>
                </a:moveTo>
                <a:lnTo>
                  <a:pt x="817143" y="5346"/>
                </a:lnTo>
                <a:lnTo>
                  <a:pt x="957215" y="63498"/>
                </a:lnTo>
                <a:lnTo>
                  <a:pt x="958628" y="63498"/>
                </a:lnTo>
                <a:lnTo>
                  <a:pt x="1098376" y="5346"/>
                </a:lnTo>
                <a:close/>
              </a:path>
              <a:path w="6870700" h="63500">
                <a:moveTo>
                  <a:pt x="1372232" y="5232"/>
                </a:moveTo>
                <a:lnTo>
                  <a:pt x="1098651" y="5232"/>
                </a:lnTo>
                <a:lnTo>
                  <a:pt x="1234846" y="63498"/>
                </a:lnTo>
                <a:lnTo>
                  <a:pt x="1235330" y="63498"/>
                </a:lnTo>
                <a:lnTo>
                  <a:pt x="1372232" y="5232"/>
                </a:lnTo>
                <a:close/>
              </a:path>
              <a:path w="6870700" h="63500">
                <a:moveTo>
                  <a:pt x="2488996" y="5372"/>
                </a:moveTo>
                <a:lnTo>
                  <a:pt x="1653032" y="5372"/>
                </a:lnTo>
                <a:lnTo>
                  <a:pt x="1793071" y="63498"/>
                </a:lnTo>
                <a:lnTo>
                  <a:pt x="1794423" y="63498"/>
                </a:lnTo>
                <a:lnTo>
                  <a:pt x="1934032" y="5435"/>
                </a:lnTo>
                <a:lnTo>
                  <a:pt x="2488843" y="5435"/>
                </a:lnTo>
                <a:lnTo>
                  <a:pt x="2488996" y="5372"/>
                </a:lnTo>
                <a:close/>
              </a:path>
              <a:path w="6870700" h="63500">
                <a:moveTo>
                  <a:pt x="2488843" y="5435"/>
                </a:moveTo>
                <a:lnTo>
                  <a:pt x="1934032" y="5435"/>
                </a:lnTo>
                <a:lnTo>
                  <a:pt x="2074171" y="63498"/>
                </a:lnTo>
                <a:lnTo>
                  <a:pt x="2075524" y="63498"/>
                </a:lnTo>
                <a:lnTo>
                  <a:pt x="2211476" y="6883"/>
                </a:lnTo>
                <a:lnTo>
                  <a:pt x="2485363" y="6883"/>
                </a:lnTo>
                <a:lnTo>
                  <a:pt x="2488843" y="5435"/>
                </a:lnTo>
                <a:close/>
              </a:path>
              <a:path w="6870700" h="63500">
                <a:moveTo>
                  <a:pt x="2485363" y="6883"/>
                </a:moveTo>
                <a:lnTo>
                  <a:pt x="2211476" y="6883"/>
                </a:lnTo>
                <a:lnTo>
                  <a:pt x="2347908" y="63498"/>
                </a:lnTo>
                <a:lnTo>
                  <a:pt x="2349260" y="63498"/>
                </a:lnTo>
                <a:lnTo>
                  <a:pt x="2485363" y="6883"/>
                </a:lnTo>
                <a:close/>
              </a:path>
              <a:path w="6870700" h="63500">
                <a:moveTo>
                  <a:pt x="4132104" y="5245"/>
                </a:moveTo>
                <a:lnTo>
                  <a:pt x="2489301" y="5245"/>
                </a:lnTo>
                <a:lnTo>
                  <a:pt x="2625496" y="63498"/>
                </a:lnTo>
                <a:lnTo>
                  <a:pt x="2626335" y="63498"/>
                </a:lnTo>
                <a:lnTo>
                  <a:pt x="2762504" y="5295"/>
                </a:lnTo>
                <a:lnTo>
                  <a:pt x="4131982" y="5295"/>
                </a:lnTo>
                <a:close/>
              </a:path>
              <a:path w="6870700" h="63500">
                <a:moveTo>
                  <a:pt x="3310902" y="5295"/>
                </a:moveTo>
                <a:lnTo>
                  <a:pt x="2762504" y="5295"/>
                </a:lnTo>
                <a:lnTo>
                  <a:pt x="2902627" y="63498"/>
                </a:lnTo>
                <a:lnTo>
                  <a:pt x="2904040" y="63498"/>
                </a:lnTo>
                <a:lnTo>
                  <a:pt x="3036392" y="8496"/>
                </a:lnTo>
                <a:lnTo>
                  <a:pt x="3303173" y="8496"/>
                </a:lnTo>
                <a:lnTo>
                  <a:pt x="3310902" y="5295"/>
                </a:lnTo>
                <a:close/>
              </a:path>
              <a:path w="6870700" h="63500">
                <a:moveTo>
                  <a:pt x="3303173" y="8496"/>
                </a:moveTo>
                <a:lnTo>
                  <a:pt x="3036392" y="8496"/>
                </a:lnTo>
                <a:lnTo>
                  <a:pt x="3169473" y="63498"/>
                </a:lnTo>
                <a:lnTo>
                  <a:pt x="3170340" y="63498"/>
                </a:lnTo>
                <a:lnTo>
                  <a:pt x="3303173" y="8496"/>
                </a:lnTo>
                <a:close/>
              </a:path>
              <a:path w="6870700" h="63500">
                <a:moveTo>
                  <a:pt x="3583851" y="5295"/>
                </a:moveTo>
                <a:lnTo>
                  <a:pt x="3310902" y="5295"/>
                </a:lnTo>
                <a:lnTo>
                  <a:pt x="3446940" y="63498"/>
                </a:lnTo>
                <a:lnTo>
                  <a:pt x="3447838" y="63498"/>
                </a:lnTo>
                <a:lnTo>
                  <a:pt x="3583851" y="5295"/>
                </a:lnTo>
                <a:close/>
              </a:path>
              <a:path w="6870700" h="63500">
                <a:moveTo>
                  <a:pt x="4131982" y="5295"/>
                </a:moveTo>
                <a:lnTo>
                  <a:pt x="3583851" y="5295"/>
                </a:lnTo>
                <a:lnTo>
                  <a:pt x="3724078" y="63498"/>
                </a:lnTo>
                <a:lnTo>
                  <a:pt x="3725310" y="63498"/>
                </a:lnTo>
                <a:lnTo>
                  <a:pt x="3858005" y="8496"/>
                </a:lnTo>
                <a:lnTo>
                  <a:pt x="4124291" y="8496"/>
                </a:lnTo>
                <a:lnTo>
                  <a:pt x="4131982" y="5295"/>
                </a:lnTo>
                <a:close/>
              </a:path>
              <a:path w="6870700" h="63500">
                <a:moveTo>
                  <a:pt x="4124291" y="8496"/>
                </a:moveTo>
                <a:lnTo>
                  <a:pt x="3858005" y="8496"/>
                </a:lnTo>
                <a:lnTo>
                  <a:pt x="3990809" y="63498"/>
                </a:lnTo>
                <a:lnTo>
                  <a:pt x="3992102" y="63498"/>
                </a:lnTo>
                <a:lnTo>
                  <a:pt x="4124291" y="8496"/>
                </a:lnTo>
                <a:close/>
              </a:path>
              <a:path w="6870700" h="63500">
                <a:moveTo>
                  <a:pt x="6870700" y="5232"/>
                </a:moveTo>
                <a:lnTo>
                  <a:pt x="4132135" y="5232"/>
                </a:lnTo>
                <a:lnTo>
                  <a:pt x="4268304" y="63498"/>
                </a:lnTo>
                <a:lnTo>
                  <a:pt x="4269143" y="63498"/>
                </a:lnTo>
                <a:lnTo>
                  <a:pt x="4405236" y="5334"/>
                </a:lnTo>
                <a:lnTo>
                  <a:pt x="5241584" y="5334"/>
                </a:lnTo>
                <a:lnTo>
                  <a:pt x="5241798" y="5245"/>
                </a:lnTo>
                <a:lnTo>
                  <a:pt x="6870700" y="5245"/>
                </a:lnTo>
                <a:close/>
              </a:path>
              <a:path w="6870700" h="63500">
                <a:moveTo>
                  <a:pt x="5241584" y="5334"/>
                </a:moveTo>
                <a:lnTo>
                  <a:pt x="4405236" y="5333"/>
                </a:lnTo>
                <a:lnTo>
                  <a:pt x="4545746" y="63498"/>
                </a:lnTo>
                <a:lnTo>
                  <a:pt x="4546917" y="63498"/>
                </a:lnTo>
                <a:lnTo>
                  <a:pt x="4683036" y="6883"/>
                </a:lnTo>
                <a:lnTo>
                  <a:pt x="4956834" y="6883"/>
                </a:lnTo>
                <a:lnTo>
                  <a:pt x="4960315" y="5435"/>
                </a:lnTo>
                <a:lnTo>
                  <a:pt x="5241340" y="5435"/>
                </a:lnTo>
                <a:lnTo>
                  <a:pt x="5241584" y="5334"/>
                </a:lnTo>
                <a:close/>
              </a:path>
              <a:path w="6870700" h="63500">
                <a:moveTo>
                  <a:pt x="4956834" y="6883"/>
                </a:moveTo>
                <a:lnTo>
                  <a:pt x="4683036" y="6883"/>
                </a:lnTo>
                <a:lnTo>
                  <a:pt x="4819255" y="63498"/>
                </a:lnTo>
                <a:lnTo>
                  <a:pt x="4820729" y="63498"/>
                </a:lnTo>
                <a:lnTo>
                  <a:pt x="4956834" y="6883"/>
                </a:lnTo>
                <a:close/>
              </a:path>
              <a:path w="6870700" h="63500">
                <a:moveTo>
                  <a:pt x="5241340" y="5435"/>
                </a:moveTo>
                <a:lnTo>
                  <a:pt x="4960315" y="5435"/>
                </a:lnTo>
                <a:lnTo>
                  <a:pt x="5100515" y="63498"/>
                </a:lnTo>
                <a:lnTo>
                  <a:pt x="5101747" y="63498"/>
                </a:lnTo>
                <a:lnTo>
                  <a:pt x="5241340" y="5435"/>
                </a:lnTo>
                <a:close/>
              </a:path>
              <a:path w="6870700" h="63500">
                <a:moveTo>
                  <a:pt x="6870700" y="5245"/>
                </a:moveTo>
                <a:lnTo>
                  <a:pt x="5241798" y="5245"/>
                </a:lnTo>
                <a:lnTo>
                  <a:pt x="5377958" y="63498"/>
                </a:lnTo>
                <a:lnTo>
                  <a:pt x="5378915" y="63498"/>
                </a:lnTo>
                <a:lnTo>
                  <a:pt x="5507774" y="8369"/>
                </a:lnTo>
                <a:lnTo>
                  <a:pt x="5774682" y="8369"/>
                </a:lnTo>
                <a:lnTo>
                  <a:pt x="5781586" y="5499"/>
                </a:lnTo>
                <a:lnTo>
                  <a:pt x="6062681" y="5499"/>
                </a:lnTo>
                <a:lnTo>
                  <a:pt x="6063170" y="5295"/>
                </a:lnTo>
                <a:lnTo>
                  <a:pt x="6870700" y="5295"/>
                </a:lnTo>
                <a:close/>
              </a:path>
              <a:path w="6870700" h="63500">
                <a:moveTo>
                  <a:pt x="5774682" y="8369"/>
                </a:moveTo>
                <a:lnTo>
                  <a:pt x="5507774" y="8369"/>
                </a:lnTo>
                <a:lnTo>
                  <a:pt x="5640794" y="63498"/>
                </a:lnTo>
                <a:lnTo>
                  <a:pt x="5642086" y="63498"/>
                </a:lnTo>
                <a:lnTo>
                  <a:pt x="5774682" y="8369"/>
                </a:lnTo>
                <a:close/>
              </a:path>
              <a:path w="6870700" h="63500">
                <a:moveTo>
                  <a:pt x="6062681" y="5499"/>
                </a:moveTo>
                <a:lnTo>
                  <a:pt x="5781586" y="5499"/>
                </a:lnTo>
                <a:lnTo>
                  <a:pt x="5922004" y="63498"/>
                </a:lnTo>
                <a:lnTo>
                  <a:pt x="5923054" y="63498"/>
                </a:lnTo>
                <a:lnTo>
                  <a:pt x="6062681" y="5499"/>
                </a:lnTo>
                <a:close/>
              </a:path>
              <a:path w="6870700" h="63500">
                <a:moveTo>
                  <a:pt x="6595668" y="5295"/>
                </a:moveTo>
                <a:lnTo>
                  <a:pt x="6063170" y="5295"/>
                </a:lnTo>
                <a:lnTo>
                  <a:pt x="6199509" y="63498"/>
                </a:lnTo>
                <a:lnTo>
                  <a:pt x="6199755" y="63498"/>
                </a:lnTo>
                <a:lnTo>
                  <a:pt x="6329553" y="8305"/>
                </a:lnTo>
                <a:lnTo>
                  <a:pt x="6588637" y="8305"/>
                </a:lnTo>
                <a:lnTo>
                  <a:pt x="6595668" y="5295"/>
                </a:lnTo>
                <a:close/>
              </a:path>
              <a:path w="6870700" h="63500">
                <a:moveTo>
                  <a:pt x="6588637" y="8305"/>
                </a:moveTo>
                <a:lnTo>
                  <a:pt x="6329553" y="8305"/>
                </a:lnTo>
                <a:lnTo>
                  <a:pt x="6458930" y="63498"/>
                </a:lnTo>
                <a:lnTo>
                  <a:pt x="6459710" y="63498"/>
                </a:lnTo>
                <a:lnTo>
                  <a:pt x="6588637" y="8305"/>
                </a:lnTo>
                <a:close/>
              </a:path>
              <a:path w="6870700" h="63500">
                <a:moveTo>
                  <a:pt x="6870700" y="5295"/>
                </a:moveTo>
                <a:lnTo>
                  <a:pt x="6595668" y="5295"/>
                </a:lnTo>
                <a:lnTo>
                  <a:pt x="6735971" y="63498"/>
                </a:lnTo>
                <a:lnTo>
                  <a:pt x="6737204" y="63498"/>
                </a:lnTo>
                <a:lnTo>
                  <a:pt x="6870700" y="8126"/>
                </a:lnTo>
                <a:lnTo>
                  <a:pt x="6870700" y="5295"/>
                </a:lnTo>
                <a:close/>
              </a:path>
              <a:path w="6870700" h="63500">
                <a:moveTo>
                  <a:pt x="6870700" y="3771"/>
                </a:moveTo>
                <a:lnTo>
                  <a:pt x="1375664" y="3771"/>
                </a:lnTo>
                <a:lnTo>
                  <a:pt x="1516227" y="63461"/>
                </a:lnTo>
                <a:lnTo>
                  <a:pt x="1653032" y="5372"/>
                </a:lnTo>
                <a:lnTo>
                  <a:pt x="2488996" y="5372"/>
                </a:lnTo>
                <a:lnTo>
                  <a:pt x="2489301" y="5245"/>
                </a:lnTo>
                <a:lnTo>
                  <a:pt x="4132135" y="5232"/>
                </a:lnTo>
                <a:lnTo>
                  <a:pt x="6870700" y="5232"/>
                </a:lnTo>
                <a:lnTo>
                  <a:pt x="6870700" y="3771"/>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sp>
        <p:nvSpPr>
          <p:cNvPr id="6" name="TextBox 5">
            <a:extLst>
              <a:ext uri="{FF2B5EF4-FFF2-40B4-BE49-F238E27FC236}">
                <a16:creationId xmlns:a16="http://schemas.microsoft.com/office/drawing/2014/main" id="{7E05E1FF-DF2E-77BC-CCCF-7FA972ED35A5}"/>
              </a:ext>
            </a:extLst>
          </p:cNvPr>
          <p:cNvSpPr txBox="1"/>
          <p:nvPr/>
        </p:nvSpPr>
        <p:spPr>
          <a:xfrm>
            <a:off x="6635115" y="6214644"/>
            <a:ext cx="7011488" cy="307777"/>
          </a:xfrm>
          <a:prstGeom prst="rect">
            <a:avLst/>
          </a:prstGeom>
          <a:noFill/>
        </p:spPr>
        <p:txBody>
          <a:bodyPr wrap="square">
            <a:spAutoFit/>
          </a:bodyPr>
          <a:lstStyle/>
          <a:p>
            <a:r>
              <a:rPr lang="en-AU" sz="1400" dirty="0"/>
              <a:t>SLOCAT Transport and Climate Change Global Status Report, 2021</a:t>
            </a:r>
          </a:p>
        </p:txBody>
      </p:sp>
      <p:pic>
        <p:nvPicPr>
          <p:cNvPr id="7" name="Picture 6">
            <a:extLst>
              <a:ext uri="{FF2B5EF4-FFF2-40B4-BE49-F238E27FC236}">
                <a16:creationId xmlns:a16="http://schemas.microsoft.com/office/drawing/2014/main" id="{1B6B3FDE-8D2A-2158-7830-8340ACADC275}"/>
              </a:ext>
            </a:extLst>
          </p:cNvPr>
          <p:cNvPicPr>
            <a:picLocks noChangeAspect="1"/>
          </p:cNvPicPr>
          <p:nvPr/>
        </p:nvPicPr>
        <p:blipFill>
          <a:blip r:embed="rId3"/>
          <a:stretch>
            <a:fillRect/>
          </a:stretch>
        </p:blipFill>
        <p:spPr>
          <a:xfrm>
            <a:off x="6096000" y="966788"/>
            <a:ext cx="5994218" cy="5247856"/>
          </a:xfrm>
          <a:prstGeom prst="rect">
            <a:avLst/>
          </a:prstGeom>
        </p:spPr>
      </p:pic>
      <p:sp>
        <p:nvSpPr>
          <p:cNvPr id="8" name="TextBox 7">
            <a:extLst>
              <a:ext uri="{FF2B5EF4-FFF2-40B4-BE49-F238E27FC236}">
                <a16:creationId xmlns:a16="http://schemas.microsoft.com/office/drawing/2014/main" id="{B340962D-3362-78F2-0E58-51C125F652C6}"/>
              </a:ext>
            </a:extLst>
          </p:cNvPr>
          <p:cNvSpPr txBox="1"/>
          <p:nvPr/>
        </p:nvSpPr>
        <p:spPr>
          <a:xfrm>
            <a:off x="5851" y="1009681"/>
            <a:ext cx="3351498" cy="5693866"/>
          </a:xfrm>
          <a:prstGeom prst="rect">
            <a:avLst/>
          </a:prstGeom>
          <a:noFill/>
        </p:spPr>
        <p:txBody>
          <a:bodyPr wrap="square">
            <a:spAutoFit/>
          </a:bodyPr>
          <a:lstStyle/>
          <a:p>
            <a:pPr marL="285750" indent="-285750">
              <a:buFont typeface="Arial" panose="020B0604020202020204" pitchFamily="34" charset="0"/>
              <a:buChar char="•"/>
            </a:pPr>
            <a:r>
              <a:rPr lang="en-AU" sz="2800" dirty="0"/>
              <a:t>2010-2019</a:t>
            </a:r>
          </a:p>
          <a:p>
            <a:pPr marL="742950" lvl="1" indent="-285750">
              <a:buFont typeface="Arial" panose="020B0604020202020204" pitchFamily="34" charset="0"/>
              <a:buChar char="•"/>
            </a:pPr>
            <a:r>
              <a:rPr lang="en-AU" sz="2800" dirty="0"/>
              <a:t>global transport associated emissions increased by 17.2%</a:t>
            </a:r>
          </a:p>
          <a:p>
            <a:pPr marL="742950" lvl="1" indent="-285750">
              <a:buFont typeface="Arial" panose="020B0604020202020204" pitchFamily="34" charset="0"/>
              <a:buChar char="•"/>
            </a:pPr>
            <a:r>
              <a:rPr lang="en-AU" sz="2800" dirty="0"/>
              <a:t>13% increase transport C02 in Oceania </a:t>
            </a:r>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p:txBody>
      </p:sp>
      <p:pic>
        <p:nvPicPr>
          <p:cNvPr id="9" name="Picture 8">
            <a:extLst>
              <a:ext uri="{FF2B5EF4-FFF2-40B4-BE49-F238E27FC236}">
                <a16:creationId xmlns:a16="http://schemas.microsoft.com/office/drawing/2014/main" id="{23B0BD29-2DC7-B62A-FEBA-66CFA29EB7A7}"/>
              </a:ext>
            </a:extLst>
          </p:cNvPr>
          <p:cNvPicPr>
            <a:picLocks noChangeAspect="1"/>
          </p:cNvPicPr>
          <p:nvPr/>
        </p:nvPicPr>
        <p:blipFill>
          <a:blip r:embed="rId4"/>
          <a:stretch>
            <a:fillRect/>
          </a:stretch>
        </p:blipFill>
        <p:spPr>
          <a:xfrm>
            <a:off x="5796071" y="942976"/>
            <a:ext cx="6077163" cy="5194872"/>
          </a:xfrm>
          <a:prstGeom prst="rect">
            <a:avLst/>
          </a:prstGeom>
        </p:spPr>
      </p:pic>
      <p:pic>
        <p:nvPicPr>
          <p:cNvPr id="5" name="Picture 4">
            <a:extLst>
              <a:ext uri="{FF2B5EF4-FFF2-40B4-BE49-F238E27FC236}">
                <a16:creationId xmlns:a16="http://schemas.microsoft.com/office/drawing/2014/main" id="{FB6711EC-AEEC-BDB1-F46C-9465EF4CC23C}"/>
              </a:ext>
            </a:extLst>
          </p:cNvPr>
          <p:cNvPicPr>
            <a:picLocks noChangeAspect="1"/>
          </p:cNvPicPr>
          <p:nvPr/>
        </p:nvPicPr>
        <p:blipFill rotWithShape="1">
          <a:blip r:embed="rId5"/>
          <a:srcRect r="7378"/>
          <a:stretch/>
        </p:blipFill>
        <p:spPr>
          <a:xfrm>
            <a:off x="3774877" y="887699"/>
            <a:ext cx="8310573" cy="5305425"/>
          </a:xfrm>
          <a:prstGeom prst="rect">
            <a:avLst/>
          </a:prstGeom>
        </p:spPr>
      </p:pic>
    </p:spTree>
    <p:extLst>
      <p:ext uri="{BB962C8B-B14F-4D97-AF65-F5344CB8AC3E}">
        <p14:creationId xmlns:p14="http://schemas.microsoft.com/office/powerpoint/2010/main" val="362728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6249" y="277891"/>
            <a:ext cx="9033511" cy="494366"/>
          </a:xfrm>
          <a:prstGeom prst="rect">
            <a:avLst/>
          </a:prstGeom>
        </p:spPr>
        <p:txBody>
          <a:bodyPr vert="horz" wrap="square" lIns="0" tIns="9525" rIns="0" bIns="0" rtlCol="0">
            <a:spAutoFit/>
          </a:bodyPr>
          <a:lstStyle/>
          <a:p>
            <a:pPr marL="9525">
              <a:spcBef>
                <a:spcPts val="75"/>
              </a:spcBef>
            </a:pPr>
            <a:r>
              <a:rPr lang="en-AU" dirty="0">
                <a:solidFill>
                  <a:srgbClr val="11A0C0"/>
                </a:solidFill>
              </a:rPr>
              <a:t>Transport Emissions – Regional Assessment  </a:t>
            </a:r>
            <a:endParaRPr spc="-8" dirty="0">
              <a:solidFill>
                <a:srgbClr val="1D426B"/>
              </a:solidFill>
            </a:endParaRPr>
          </a:p>
        </p:txBody>
      </p:sp>
      <p:sp>
        <p:nvSpPr>
          <p:cNvPr id="3" name="object 3"/>
          <p:cNvSpPr/>
          <p:nvPr/>
        </p:nvSpPr>
        <p:spPr>
          <a:xfrm>
            <a:off x="476250" y="942976"/>
            <a:ext cx="5153025" cy="47625"/>
          </a:xfrm>
          <a:custGeom>
            <a:avLst/>
            <a:gdLst/>
            <a:ahLst/>
            <a:cxnLst/>
            <a:rect l="l" t="t" r="r" b="b"/>
            <a:pathLst>
              <a:path w="6870700" h="63500">
                <a:moveTo>
                  <a:pt x="0" y="0"/>
                </a:moveTo>
                <a:lnTo>
                  <a:pt x="17065" y="8369"/>
                </a:lnTo>
                <a:lnTo>
                  <a:pt x="50195" y="24399"/>
                </a:lnTo>
                <a:lnTo>
                  <a:pt x="94806" y="45369"/>
                </a:lnTo>
                <a:lnTo>
                  <a:pt x="135817" y="63498"/>
                </a:lnTo>
                <a:lnTo>
                  <a:pt x="136834" y="63498"/>
                </a:lnTo>
                <a:lnTo>
                  <a:pt x="277037" y="5473"/>
                </a:lnTo>
                <a:lnTo>
                  <a:pt x="816844" y="5473"/>
                </a:lnTo>
                <a:lnTo>
                  <a:pt x="817143" y="5346"/>
                </a:lnTo>
                <a:lnTo>
                  <a:pt x="1098376" y="5346"/>
                </a:lnTo>
                <a:lnTo>
                  <a:pt x="1098651" y="5232"/>
                </a:lnTo>
                <a:lnTo>
                  <a:pt x="1372232" y="5232"/>
                </a:lnTo>
                <a:lnTo>
                  <a:pt x="1375664" y="3771"/>
                </a:lnTo>
                <a:lnTo>
                  <a:pt x="6870700" y="3771"/>
                </a:lnTo>
                <a:lnTo>
                  <a:pt x="6870700" y="42"/>
                </a:lnTo>
                <a:lnTo>
                  <a:pt x="0" y="0"/>
                </a:lnTo>
                <a:close/>
              </a:path>
              <a:path w="6870700" h="63500">
                <a:moveTo>
                  <a:pt x="816844" y="5473"/>
                </a:moveTo>
                <a:lnTo>
                  <a:pt x="277037" y="5473"/>
                </a:lnTo>
                <a:lnTo>
                  <a:pt x="416797" y="63498"/>
                </a:lnTo>
                <a:lnTo>
                  <a:pt x="418150" y="63498"/>
                </a:lnTo>
                <a:lnTo>
                  <a:pt x="550938" y="8318"/>
                </a:lnTo>
                <a:lnTo>
                  <a:pt x="810185" y="8305"/>
                </a:lnTo>
                <a:lnTo>
                  <a:pt x="816844" y="5473"/>
                </a:lnTo>
                <a:close/>
              </a:path>
              <a:path w="6870700" h="63500">
                <a:moveTo>
                  <a:pt x="810155" y="8318"/>
                </a:moveTo>
                <a:lnTo>
                  <a:pt x="550938" y="8318"/>
                </a:lnTo>
                <a:lnTo>
                  <a:pt x="680042" y="63498"/>
                </a:lnTo>
                <a:lnTo>
                  <a:pt x="680407" y="63498"/>
                </a:lnTo>
                <a:lnTo>
                  <a:pt x="810155" y="8318"/>
                </a:lnTo>
                <a:close/>
              </a:path>
              <a:path w="6870700" h="63500">
                <a:moveTo>
                  <a:pt x="1098376" y="5346"/>
                </a:moveTo>
                <a:lnTo>
                  <a:pt x="817143" y="5346"/>
                </a:lnTo>
                <a:lnTo>
                  <a:pt x="957215" y="63498"/>
                </a:lnTo>
                <a:lnTo>
                  <a:pt x="958628" y="63498"/>
                </a:lnTo>
                <a:lnTo>
                  <a:pt x="1098376" y="5346"/>
                </a:lnTo>
                <a:close/>
              </a:path>
              <a:path w="6870700" h="63500">
                <a:moveTo>
                  <a:pt x="1372232" y="5232"/>
                </a:moveTo>
                <a:lnTo>
                  <a:pt x="1098651" y="5232"/>
                </a:lnTo>
                <a:lnTo>
                  <a:pt x="1234846" y="63498"/>
                </a:lnTo>
                <a:lnTo>
                  <a:pt x="1235330" y="63498"/>
                </a:lnTo>
                <a:lnTo>
                  <a:pt x="1372232" y="5232"/>
                </a:lnTo>
                <a:close/>
              </a:path>
              <a:path w="6870700" h="63500">
                <a:moveTo>
                  <a:pt x="2488996" y="5372"/>
                </a:moveTo>
                <a:lnTo>
                  <a:pt x="1653032" y="5372"/>
                </a:lnTo>
                <a:lnTo>
                  <a:pt x="1793071" y="63498"/>
                </a:lnTo>
                <a:lnTo>
                  <a:pt x="1794423" y="63498"/>
                </a:lnTo>
                <a:lnTo>
                  <a:pt x="1934032" y="5435"/>
                </a:lnTo>
                <a:lnTo>
                  <a:pt x="2488843" y="5435"/>
                </a:lnTo>
                <a:lnTo>
                  <a:pt x="2488996" y="5372"/>
                </a:lnTo>
                <a:close/>
              </a:path>
              <a:path w="6870700" h="63500">
                <a:moveTo>
                  <a:pt x="2488843" y="5435"/>
                </a:moveTo>
                <a:lnTo>
                  <a:pt x="1934032" y="5435"/>
                </a:lnTo>
                <a:lnTo>
                  <a:pt x="2074171" y="63498"/>
                </a:lnTo>
                <a:lnTo>
                  <a:pt x="2075524" y="63498"/>
                </a:lnTo>
                <a:lnTo>
                  <a:pt x="2211476" y="6883"/>
                </a:lnTo>
                <a:lnTo>
                  <a:pt x="2485363" y="6883"/>
                </a:lnTo>
                <a:lnTo>
                  <a:pt x="2488843" y="5435"/>
                </a:lnTo>
                <a:close/>
              </a:path>
              <a:path w="6870700" h="63500">
                <a:moveTo>
                  <a:pt x="2485363" y="6883"/>
                </a:moveTo>
                <a:lnTo>
                  <a:pt x="2211476" y="6883"/>
                </a:lnTo>
                <a:lnTo>
                  <a:pt x="2347908" y="63498"/>
                </a:lnTo>
                <a:lnTo>
                  <a:pt x="2349260" y="63498"/>
                </a:lnTo>
                <a:lnTo>
                  <a:pt x="2485363" y="6883"/>
                </a:lnTo>
                <a:close/>
              </a:path>
              <a:path w="6870700" h="63500">
                <a:moveTo>
                  <a:pt x="4132104" y="5245"/>
                </a:moveTo>
                <a:lnTo>
                  <a:pt x="2489301" y="5245"/>
                </a:lnTo>
                <a:lnTo>
                  <a:pt x="2625496" y="63498"/>
                </a:lnTo>
                <a:lnTo>
                  <a:pt x="2626335" y="63498"/>
                </a:lnTo>
                <a:lnTo>
                  <a:pt x="2762504" y="5295"/>
                </a:lnTo>
                <a:lnTo>
                  <a:pt x="4131982" y="5295"/>
                </a:lnTo>
                <a:close/>
              </a:path>
              <a:path w="6870700" h="63500">
                <a:moveTo>
                  <a:pt x="3310902" y="5295"/>
                </a:moveTo>
                <a:lnTo>
                  <a:pt x="2762504" y="5295"/>
                </a:lnTo>
                <a:lnTo>
                  <a:pt x="2902627" y="63498"/>
                </a:lnTo>
                <a:lnTo>
                  <a:pt x="2904040" y="63498"/>
                </a:lnTo>
                <a:lnTo>
                  <a:pt x="3036392" y="8496"/>
                </a:lnTo>
                <a:lnTo>
                  <a:pt x="3303173" y="8496"/>
                </a:lnTo>
                <a:lnTo>
                  <a:pt x="3310902" y="5295"/>
                </a:lnTo>
                <a:close/>
              </a:path>
              <a:path w="6870700" h="63500">
                <a:moveTo>
                  <a:pt x="3303173" y="8496"/>
                </a:moveTo>
                <a:lnTo>
                  <a:pt x="3036392" y="8496"/>
                </a:lnTo>
                <a:lnTo>
                  <a:pt x="3169473" y="63498"/>
                </a:lnTo>
                <a:lnTo>
                  <a:pt x="3170340" y="63498"/>
                </a:lnTo>
                <a:lnTo>
                  <a:pt x="3303173" y="8496"/>
                </a:lnTo>
                <a:close/>
              </a:path>
              <a:path w="6870700" h="63500">
                <a:moveTo>
                  <a:pt x="3583851" y="5295"/>
                </a:moveTo>
                <a:lnTo>
                  <a:pt x="3310902" y="5295"/>
                </a:lnTo>
                <a:lnTo>
                  <a:pt x="3446940" y="63498"/>
                </a:lnTo>
                <a:lnTo>
                  <a:pt x="3447838" y="63498"/>
                </a:lnTo>
                <a:lnTo>
                  <a:pt x="3583851" y="5295"/>
                </a:lnTo>
                <a:close/>
              </a:path>
              <a:path w="6870700" h="63500">
                <a:moveTo>
                  <a:pt x="4131982" y="5295"/>
                </a:moveTo>
                <a:lnTo>
                  <a:pt x="3583851" y="5295"/>
                </a:lnTo>
                <a:lnTo>
                  <a:pt x="3724078" y="63498"/>
                </a:lnTo>
                <a:lnTo>
                  <a:pt x="3725310" y="63498"/>
                </a:lnTo>
                <a:lnTo>
                  <a:pt x="3858005" y="8496"/>
                </a:lnTo>
                <a:lnTo>
                  <a:pt x="4124291" y="8496"/>
                </a:lnTo>
                <a:lnTo>
                  <a:pt x="4131982" y="5295"/>
                </a:lnTo>
                <a:close/>
              </a:path>
              <a:path w="6870700" h="63500">
                <a:moveTo>
                  <a:pt x="4124291" y="8496"/>
                </a:moveTo>
                <a:lnTo>
                  <a:pt x="3858005" y="8496"/>
                </a:lnTo>
                <a:lnTo>
                  <a:pt x="3990809" y="63498"/>
                </a:lnTo>
                <a:lnTo>
                  <a:pt x="3992102" y="63498"/>
                </a:lnTo>
                <a:lnTo>
                  <a:pt x="4124291" y="8496"/>
                </a:lnTo>
                <a:close/>
              </a:path>
              <a:path w="6870700" h="63500">
                <a:moveTo>
                  <a:pt x="6870700" y="5232"/>
                </a:moveTo>
                <a:lnTo>
                  <a:pt x="4132135" y="5232"/>
                </a:lnTo>
                <a:lnTo>
                  <a:pt x="4268304" y="63498"/>
                </a:lnTo>
                <a:lnTo>
                  <a:pt x="4269143" y="63498"/>
                </a:lnTo>
                <a:lnTo>
                  <a:pt x="4405236" y="5334"/>
                </a:lnTo>
                <a:lnTo>
                  <a:pt x="5241584" y="5334"/>
                </a:lnTo>
                <a:lnTo>
                  <a:pt x="5241798" y="5245"/>
                </a:lnTo>
                <a:lnTo>
                  <a:pt x="6870700" y="5245"/>
                </a:lnTo>
                <a:close/>
              </a:path>
              <a:path w="6870700" h="63500">
                <a:moveTo>
                  <a:pt x="5241584" y="5334"/>
                </a:moveTo>
                <a:lnTo>
                  <a:pt x="4405236" y="5333"/>
                </a:lnTo>
                <a:lnTo>
                  <a:pt x="4545746" y="63498"/>
                </a:lnTo>
                <a:lnTo>
                  <a:pt x="4546917" y="63498"/>
                </a:lnTo>
                <a:lnTo>
                  <a:pt x="4683036" y="6883"/>
                </a:lnTo>
                <a:lnTo>
                  <a:pt x="4956834" y="6883"/>
                </a:lnTo>
                <a:lnTo>
                  <a:pt x="4960315" y="5435"/>
                </a:lnTo>
                <a:lnTo>
                  <a:pt x="5241340" y="5435"/>
                </a:lnTo>
                <a:lnTo>
                  <a:pt x="5241584" y="5334"/>
                </a:lnTo>
                <a:close/>
              </a:path>
              <a:path w="6870700" h="63500">
                <a:moveTo>
                  <a:pt x="4956834" y="6883"/>
                </a:moveTo>
                <a:lnTo>
                  <a:pt x="4683036" y="6883"/>
                </a:lnTo>
                <a:lnTo>
                  <a:pt x="4819255" y="63498"/>
                </a:lnTo>
                <a:lnTo>
                  <a:pt x="4820729" y="63498"/>
                </a:lnTo>
                <a:lnTo>
                  <a:pt x="4956834" y="6883"/>
                </a:lnTo>
                <a:close/>
              </a:path>
              <a:path w="6870700" h="63500">
                <a:moveTo>
                  <a:pt x="5241340" y="5435"/>
                </a:moveTo>
                <a:lnTo>
                  <a:pt x="4960315" y="5435"/>
                </a:lnTo>
                <a:lnTo>
                  <a:pt x="5100515" y="63498"/>
                </a:lnTo>
                <a:lnTo>
                  <a:pt x="5101747" y="63498"/>
                </a:lnTo>
                <a:lnTo>
                  <a:pt x="5241340" y="5435"/>
                </a:lnTo>
                <a:close/>
              </a:path>
              <a:path w="6870700" h="63500">
                <a:moveTo>
                  <a:pt x="6870700" y="5245"/>
                </a:moveTo>
                <a:lnTo>
                  <a:pt x="5241798" y="5245"/>
                </a:lnTo>
                <a:lnTo>
                  <a:pt x="5377958" y="63498"/>
                </a:lnTo>
                <a:lnTo>
                  <a:pt x="5378915" y="63498"/>
                </a:lnTo>
                <a:lnTo>
                  <a:pt x="5507774" y="8369"/>
                </a:lnTo>
                <a:lnTo>
                  <a:pt x="5774682" y="8369"/>
                </a:lnTo>
                <a:lnTo>
                  <a:pt x="5781586" y="5499"/>
                </a:lnTo>
                <a:lnTo>
                  <a:pt x="6062681" y="5499"/>
                </a:lnTo>
                <a:lnTo>
                  <a:pt x="6063170" y="5295"/>
                </a:lnTo>
                <a:lnTo>
                  <a:pt x="6870700" y="5295"/>
                </a:lnTo>
                <a:close/>
              </a:path>
              <a:path w="6870700" h="63500">
                <a:moveTo>
                  <a:pt x="5774682" y="8369"/>
                </a:moveTo>
                <a:lnTo>
                  <a:pt x="5507774" y="8369"/>
                </a:lnTo>
                <a:lnTo>
                  <a:pt x="5640794" y="63498"/>
                </a:lnTo>
                <a:lnTo>
                  <a:pt x="5642086" y="63498"/>
                </a:lnTo>
                <a:lnTo>
                  <a:pt x="5774682" y="8369"/>
                </a:lnTo>
                <a:close/>
              </a:path>
              <a:path w="6870700" h="63500">
                <a:moveTo>
                  <a:pt x="6062681" y="5499"/>
                </a:moveTo>
                <a:lnTo>
                  <a:pt x="5781586" y="5499"/>
                </a:lnTo>
                <a:lnTo>
                  <a:pt x="5922004" y="63498"/>
                </a:lnTo>
                <a:lnTo>
                  <a:pt x="5923054" y="63498"/>
                </a:lnTo>
                <a:lnTo>
                  <a:pt x="6062681" y="5499"/>
                </a:lnTo>
                <a:close/>
              </a:path>
              <a:path w="6870700" h="63500">
                <a:moveTo>
                  <a:pt x="6595668" y="5295"/>
                </a:moveTo>
                <a:lnTo>
                  <a:pt x="6063170" y="5295"/>
                </a:lnTo>
                <a:lnTo>
                  <a:pt x="6199509" y="63498"/>
                </a:lnTo>
                <a:lnTo>
                  <a:pt x="6199755" y="63498"/>
                </a:lnTo>
                <a:lnTo>
                  <a:pt x="6329553" y="8305"/>
                </a:lnTo>
                <a:lnTo>
                  <a:pt x="6588637" y="8305"/>
                </a:lnTo>
                <a:lnTo>
                  <a:pt x="6595668" y="5295"/>
                </a:lnTo>
                <a:close/>
              </a:path>
              <a:path w="6870700" h="63500">
                <a:moveTo>
                  <a:pt x="6588637" y="8305"/>
                </a:moveTo>
                <a:lnTo>
                  <a:pt x="6329553" y="8305"/>
                </a:lnTo>
                <a:lnTo>
                  <a:pt x="6458930" y="63498"/>
                </a:lnTo>
                <a:lnTo>
                  <a:pt x="6459710" y="63498"/>
                </a:lnTo>
                <a:lnTo>
                  <a:pt x="6588637" y="8305"/>
                </a:lnTo>
                <a:close/>
              </a:path>
              <a:path w="6870700" h="63500">
                <a:moveTo>
                  <a:pt x="6870700" y="5295"/>
                </a:moveTo>
                <a:lnTo>
                  <a:pt x="6595668" y="5295"/>
                </a:lnTo>
                <a:lnTo>
                  <a:pt x="6735971" y="63498"/>
                </a:lnTo>
                <a:lnTo>
                  <a:pt x="6737204" y="63498"/>
                </a:lnTo>
                <a:lnTo>
                  <a:pt x="6870700" y="8126"/>
                </a:lnTo>
                <a:lnTo>
                  <a:pt x="6870700" y="5295"/>
                </a:lnTo>
                <a:close/>
              </a:path>
              <a:path w="6870700" h="63500">
                <a:moveTo>
                  <a:pt x="6870700" y="3771"/>
                </a:moveTo>
                <a:lnTo>
                  <a:pt x="1375664" y="3771"/>
                </a:lnTo>
                <a:lnTo>
                  <a:pt x="1516227" y="63461"/>
                </a:lnTo>
                <a:lnTo>
                  <a:pt x="1653032" y="5372"/>
                </a:lnTo>
                <a:lnTo>
                  <a:pt x="2488996" y="5372"/>
                </a:lnTo>
                <a:lnTo>
                  <a:pt x="2489301" y="5245"/>
                </a:lnTo>
                <a:lnTo>
                  <a:pt x="4132135" y="5232"/>
                </a:lnTo>
                <a:lnTo>
                  <a:pt x="6870700" y="5232"/>
                </a:lnTo>
                <a:lnTo>
                  <a:pt x="6870700" y="3771"/>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graphicFrame>
        <p:nvGraphicFramePr>
          <p:cNvPr id="5" name="Chart 4">
            <a:extLst>
              <a:ext uri="{FF2B5EF4-FFF2-40B4-BE49-F238E27FC236}">
                <a16:creationId xmlns:a16="http://schemas.microsoft.com/office/drawing/2014/main" id="{868395C0-BEFA-CCDC-608B-E1BC127AA582}"/>
              </a:ext>
            </a:extLst>
          </p:cNvPr>
          <p:cNvGraphicFramePr>
            <a:graphicFrameLocks/>
          </p:cNvGraphicFramePr>
          <p:nvPr>
            <p:extLst>
              <p:ext uri="{D42A27DB-BD31-4B8C-83A1-F6EECF244321}">
                <p14:modId xmlns:p14="http://schemas.microsoft.com/office/powerpoint/2010/main" val="2518072564"/>
              </p:ext>
            </p:extLst>
          </p:nvPr>
        </p:nvGraphicFramePr>
        <p:xfrm>
          <a:off x="2382465" y="1404937"/>
          <a:ext cx="9679577" cy="517517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7">
            <a:extLst>
              <a:ext uri="{FF2B5EF4-FFF2-40B4-BE49-F238E27FC236}">
                <a16:creationId xmlns:a16="http://schemas.microsoft.com/office/drawing/2014/main" id="{6372CD6C-F0F6-25C5-8DF0-02E2E441F925}"/>
              </a:ext>
            </a:extLst>
          </p:cNvPr>
          <p:cNvSpPr txBox="1"/>
          <p:nvPr/>
        </p:nvSpPr>
        <p:spPr>
          <a:xfrm>
            <a:off x="129958" y="1502156"/>
            <a:ext cx="1842533" cy="5693866"/>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2800" dirty="0"/>
              <a:t>Regional Transport emissions – 3 distinct transport emitters</a:t>
            </a:r>
          </a:p>
          <a:p>
            <a:endParaRPr lang="en-AU" sz="2800" dirty="0"/>
          </a:p>
          <a:p>
            <a:r>
              <a:rPr lang="en-AU" sz="2800" dirty="0"/>
              <a:t>Australia and NZ</a:t>
            </a:r>
          </a:p>
          <a:p>
            <a:endParaRPr lang="en-AU" sz="2800" dirty="0"/>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p:txBody>
      </p:sp>
    </p:spTree>
    <p:extLst>
      <p:ext uri="{BB962C8B-B14F-4D97-AF65-F5344CB8AC3E}">
        <p14:creationId xmlns:p14="http://schemas.microsoft.com/office/powerpoint/2010/main" val="3816268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6250" y="277891"/>
            <a:ext cx="5110638" cy="494366"/>
          </a:xfrm>
          <a:prstGeom prst="rect">
            <a:avLst/>
          </a:prstGeom>
        </p:spPr>
        <p:txBody>
          <a:bodyPr vert="horz" wrap="square" lIns="0" tIns="9525" rIns="0" bIns="0" rtlCol="0">
            <a:spAutoFit/>
          </a:bodyPr>
          <a:lstStyle/>
          <a:p>
            <a:pPr marL="9525">
              <a:spcBef>
                <a:spcPts val="75"/>
              </a:spcBef>
            </a:pPr>
            <a:r>
              <a:rPr lang="en-AU" dirty="0">
                <a:solidFill>
                  <a:srgbClr val="11A0C0"/>
                </a:solidFill>
              </a:rPr>
              <a:t>Transport Emissions</a:t>
            </a:r>
            <a:endParaRPr spc="-8" dirty="0">
              <a:solidFill>
                <a:srgbClr val="1D426B"/>
              </a:solidFill>
            </a:endParaRPr>
          </a:p>
        </p:txBody>
      </p:sp>
      <p:sp>
        <p:nvSpPr>
          <p:cNvPr id="3" name="object 3"/>
          <p:cNvSpPr/>
          <p:nvPr/>
        </p:nvSpPr>
        <p:spPr>
          <a:xfrm>
            <a:off x="476250" y="942976"/>
            <a:ext cx="5153025" cy="47625"/>
          </a:xfrm>
          <a:custGeom>
            <a:avLst/>
            <a:gdLst/>
            <a:ahLst/>
            <a:cxnLst/>
            <a:rect l="l" t="t" r="r" b="b"/>
            <a:pathLst>
              <a:path w="6870700" h="63500">
                <a:moveTo>
                  <a:pt x="0" y="0"/>
                </a:moveTo>
                <a:lnTo>
                  <a:pt x="17065" y="8369"/>
                </a:lnTo>
                <a:lnTo>
                  <a:pt x="50195" y="24399"/>
                </a:lnTo>
                <a:lnTo>
                  <a:pt x="94806" y="45369"/>
                </a:lnTo>
                <a:lnTo>
                  <a:pt x="135817" y="63498"/>
                </a:lnTo>
                <a:lnTo>
                  <a:pt x="136834" y="63498"/>
                </a:lnTo>
                <a:lnTo>
                  <a:pt x="277037" y="5473"/>
                </a:lnTo>
                <a:lnTo>
                  <a:pt x="816844" y="5473"/>
                </a:lnTo>
                <a:lnTo>
                  <a:pt x="817143" y="5346"/>
                </a:lnTo>
                <a:lnTo>
                  <a:pt x="1098376" y="5346"/>
                </a:lnTo>
                <a:lnTo>
                  <a:pt x="1098651" y="5232"/>
                </a:lnTo>
                <a:lnTo>
                  <a:pt x="1372232" y="5232"/>
                </a:lnTo>
                <a:lnTo>
                  <a:pt x="1375664" y="3771"/>
                </a:lnTo>
                <a:lnTo>
                  <a:pt x="6870700" y="3771"/>
                </a:lnTo>
                <a:lnTo>
                  <a:pt x="6870700" y="42"/>
                </a:lnTo>
                <a:lnTo>
                  <a:pt x="0" y="0"/>
                </a:lnTo>
                <a:close/>
              </a:path>
              <a:path w="6870700" h="63500">
                <a:moveTo>
                  <a:pt x="816844" y="5473"/>
                </a:moveTo>
                <a:lnTo>
                  <a:pt x="277037" y="5473"/>
                </a:lnTo>
                <a:lnTo>
                  <a:pt x="416797" y="63498"/>
                </a:lnTo>
                <a:lnTo>
                  <a:pt x="418150" y="63498"/>
                </a:lnTo>
                <a:lnTo>
                  <a:pt x="550938" y="8318"/>
                </a:lnTo>
                <a:lnTo>
                  <a:pt x="810185" y="8305"/>
                </a:lnTo>
                <a:lnTo>
                  <a:pt x="816844" y="5473"/>
                </a:lnTo>
                <a:close/>
              </a:path>
              <a:path w="6870700" h="63500">
                <a:moveTo>
                  <a:pt x="810155" y="8318"/>
                </a:moveTo>
                <a:lnTo>
                  <a:pt x="550938" y="8318"/>
                </a:lnTo>
                <a:lnTo>
                  <a:pt x="680042" y="63498"/>
                </a:lnTo>
                <a:lnTo>
                  <a:pt x="680407" y="63498"/>
                </a:lnTo>
                <a:lnTo>
                  <a:pt x="810155" y="8318"/>
                </a:lnTo>
                <a:close/>
              </a:path>
              <a:path w="6870700" h="63500">
                <a:moveTo>
                  <a:pt x="1098376" y="5346"/>
                </a:moveTo>
                <a:lnTo>
                  <a:pt x="817143" y="5346"/>
                </a:lnTo>
                <a:lnTo>
                  <a:pt x="957215" y="63498"/>
                </a:lnTo>
                <a:lnTo>
                  <a:pt x="958628" y="63498"/>
                </a:lnTo>
                <a:lnTo>
                  <a:pt x="1098376" y="5346"/>
                </a:lnTo>
                <a:close/>
              </a:path>
              <a:path w="6870700" h="63500">
                <a:moveTo>
                  <a:pt x="1372232" y="5232"/>
                </a:moveTo>
                <a:lnTo>
                  <a:pt x="1098651" y="5232"/>
                </a:lnTo>
                <a:lnTo>
                  <a:pt x="1234846" y="63498"/>
                </a:lnTo>
                <a:lnTo>
                  <a:pt x="1235330" y="63498"/>
                </a:lnTo>
                <a:lnTo>
                  <a:pt x="1372232" y="5232"/>
                </a:lnTo>
                <a:close/>
              </a:path>
              <a:path w="6870700" h="63500">
                <a:moveTo>
                  <a:pt x="2488996" y="5372"/>
                </a:moveTo>
                <a:lnTo>
                  <a:pt x="1653032" y="5372"/>
                </a:lnTo>
                <a:lnTo>
                  <a:pt x="1793071" y="63498"/>
                </a:lnTo>
                <a:lnTo>
                  <a:pt x="1794423" y="63498"/>
                </a:lnTo>
                <a:lnTo>
                  <a:pt x="1934032" y="5435"/>
                </a:lnTo>
                <a:lnTo>
                  <a:pt x="2488843" y="5435"/>
                </a:lnTo>
                <a:lnTo>
                  <a:pt x="2488996" y="5372"/>
                </a:lnTo>
                <a:close/>
              </a:path>
              <a:path w="6870700" h="63500">
                <a:moveTo>
                  <a:pt x="2488843" y="5435"/>
                </a:moveTo>
                <a:lnTo>
                  <a:pt x="1934032" y="5435"/>
                </a:lnTo>
                <a:lnTo>
                  <a:pt x="2074171" y="63498"/>
                </a:lnTo>
                <a:lnTo>
                  <a:pt x="2075524" y="63498"/>
                </a:lnTo>
                <a:lnTo>
                  <a:pt x="2211476" y="6883"/>
                </a:lnTo>
                <a:lnTo>
                  <a:pt x="2485363" y="6883"/>
                </a:lnTo>
                <a:lnTo>
                  <a:pt x="2488843" y="5435"/>
                </a:lnTo>
                <a:close/>
              </a:path>
              <a:path w="6870700" h="63500">
                <a:moveTo>
                  <a:pt x="2485363" y="6883"/>
                </a:moveTo>
                <a:lnTo>
                  <a:pt x="2211476" y="6883"/>
                </a:lnTo>
                <a:lnTo>
                  <a:pt x="2347908" y="63498"/>
                </a:lnTo>
                <a:lnTo>
                  <a:pt x="2349260" y="63498"/>
                </a:lnTo>
                <a:lnTo>
                  <a:pt x="2485363" y="6883"/>
                </a:lnTo>
                <a:close/>
              </a:path>
              <a:path w="6870700" h="63500">
                <a:moveTo>
                  <a:pt x="4132104" y="5245"/>
                </a:moveTo>
                <a:lnTo>
                  <a:pt x="2489301" y="5245"/>
                </a:lnTo>
                <a:lnTo>
                  <a:pt x="2625496" y="63498"/>
                </a:lnTo>
                <a:lnTo>
                  <a:pt x="2626335" y="63498"/>
                </a:lnTo>
                <a:lnTo>
                  <a:pt x="2762504" y="5295"/>
                </a:lnTo>
                <a:lnTo>
                  <a:pt x="4131982" y="5295"/>
                </a:lnTo>
                <a:close/>
              </a:path>
              <a:path w="6870700" h="63500">
                <a:moveTo>
                  <a:pt x="3310902" y="5295"/>
                </a:moveTo>
                <a:lnTo>
                  <a:pt x="2762504" y="5295"/>
                </a:lnTo>
                <a:lnTo>
                  <a:pt x="2902627" y="63498"/>
                </a:lnTo>
                <a:lnTo>
                  <a:pt x="2904040" y="63498"/>
                </a:lnTo>
                <a:lnTo>
                  <a:pt x="3036392" y="8496"/>
                </a:lnTo>
                <a:lnTo>
                  <a:pt x="3303173" y="8496"/>
                </a:lnTo>
                <a:lnTo>
                  <a:pt x="3310902" y="5295"/>
                </a:lnTo>
                <a:close/>
              </a:path>
              <a:path w="6870700" h="63500">
                <a:moveTo>
                  <a:pt x="3303173" y="8496"/>
                </a:moveTo>
                <a:lnTo>
                  <a:pt x="3036392" y="8496"/>
                </a:lnTo>
                <a:lnTo>
                  <a:pt x="3169473" y="63498"/>
                </a:lnTo>
                <a:lnTo>
                  <a:pt x="3170340" y="63498"/>
                </a:lnTo>
                <a:lnTo>
                  <a:pt x="3303173" y="8496"/>
                </a:lnTo>
                <a:close/>
              </a:path>
              <a:path w="6870700" h="63500">
                <a:moveTo>
                  <a:pt x="3583851" y="5295"/>
                </a:moveTo>
                <a:lnTo>
                  <a:pt x="3310902" y="5295"/>
                </a:lnTo>
                <a:lnTo>
                  <a:pt x="3446940" y="63498"/>
                </a:lnTo>
                <a:lnTo>
                  <a:pt x="3447838" y="63498"/>
                </a:lnTo>
                <a:lnTo>
                  <a:pt x="3583851" y="5295"/>
                </a:lnTo>
                <a:close/>
              </a:path>
              <a:path w="6870700" h="63500">
                <a:moveTo>
                  <a:pt x="4131982" y="5295"/>
                </a:moveTo>
                <a:lnTo>
                  <a:pt x="3583851" y="5295"/>
                </a:lnTo>
                <a:lnTo>
                  <a:pt x="3724078" y="63498"/>
                </a:lnTo>
                <a:lnTo>
                  <a:pt x="3725310" y="63498"/>
                </a:lnTo>
                <a:lnTo>
                  <a:pt x="3858005" y="8496"/>
                </a:lnTo>
                <a:lnTo>
                  <a:pt x="4124291" y="8496"/>
                </a:lnTo>
                <a:lnTo>
                  <a:pt x="4131982" y="5295"/>
                </a:lnTo>
                <a:close/>
              </a:path>
              <a:path w="6870700" h="63500">
                <a:moveTo>
                  <a:pt x="4124291" y="8496"/>
                </a:moveTo>
                <a:lnTo>
                  <a:pt x="3858005" y="8496"/>
                </a:lnTo>
                <a:lnTo>
                  <a:pt x="3990809" y="63498"/>
                </a:lnTo>
                <a:lnTo>
                  <a:pt x="3992102" y="63498"/>
                </a:lnTo>
                <a:lnTo>
                  <a:pt x="4124291" y="8496"/>
                </a:lnTo>
                <a:close/>
              </a:path>
              <a:path w="6870700" h="63500">
                <a:moveTo>
                  <a:pt x="6870700" y="5232"/>
                </a:moveTo>
                <a:lnTo>
                  <a:pt x="4132135" y="5232"/>
                </a:lnTo>
                <a:lnTo>
                  <a:pt x="4268304" y="63498"/>
                </a:lnTo>
                <a:lnTo>
                  <a:pt x="4269143" y="63498"/>
                </a:lnTo>
                <a:lnTo>
                  <a:pt x="4405236" y="5334"/>
                </a:lnTo>
                <a:lnTo>
                  <a:pt x="5241584" y="5334"/>
                </a:lnTo>
                <a:lnTo>
                  <a:pt x="5241798" y="5245"/>
                </a:lnTo>
                <a:lnTo>
                  <a:pt x="6870700" y="5245"/>
                </a:lnTo>
                <a:close/>
              </a:path>
              <a:path w="6870700" h="63500">
                <a:moveTo>
                  <a:pt x="5241584" y="5334"/>
                </a:moveTo>
                <a:lnTo>
                  <a:pt x="4405236" y="5333"/>
                </a:lnTo>
                <a:lnTo>
                  <a:pt x="4545746" y="63498"/>
                </a:lnTo>
                <a:lnTo>
                  <a:pt x="4546917" y="63498"/>
                </a:lnTo>
                <a:lnTo>
                  <a:pt x="4683036" y="6883"/>
                </a:lnTo>
                <a:lnTo>
                  <a:pt x="4956834" y="6883"/>
                </a:lnTo>
                <a:lnTo>
                  <a:pt x="4960315" y="5435"/>
                </a:lnTo>
                <a:lnTo>
                  <a:pt x="5241340" y="5435"/>
                </a:lnTo>
                <a:lnTo>
                  <a:pt x="5241584" y="5334"/>
                </a:lnTo>
                <a:close/>
              </a:path>
              <a:path w="6870700" h="63500">
                <a:moveTo>
                  <a:pt x="4956834" y="6883"/>
                </a:moveTo>
                <a:lnTo>
                  <a:pt x="4683036" y="6883"/>
                </a:lnTo>
                <a:lnTo>
                  <a:pt x="4819255" y="63498"/>
                </a:lnTo>
                <a:lnTo>
                  <a:pt x="4820729" y="63498"/>
                </a:lnTo>
                <a:lnTo>
                  <a:pt x="4956834" y="6883"/>
                </a:lnTo>
                <a:close/>
              </a:path>
              <a:path w="6870700" h="63500">
                <a:moveTo>
                  <a:pt x="5241340" y="5435"/>
                </a:moveTo>
                <a:lnTo>
                  <a:pt x="4960315" y="5435"/>
                </a:lnTo>
                <a:lnTo>
                  <a:pt x="5100515" y="63498"/>
                </a:lnTo>
                <a:lnTo>
                  <a:pt x="5101747" y="63498"/>
                </a:lnTo>
                <a:lnTo>
                  <a:pt x="5241340" y="5435"/>
                </a:lnTo>
                <a:close/>
              </a:path>
              <a:path w="6870700" h="63500">
                <a:moveTo>
                  <a:pt x="6870700" y="5245"/>
                </a:moveTo>
                <a:lnTo>
                  <a:pt x="5241798" y="5245"/>
                </a:lnTo>
                <a:lnTo>
                  <a:pt x="5377958" y="63498"/>
                </a:lnTo>
                <a:lnTo>
                  <a:pt x="5378915" y="63498"/>
                </a:lnTo>
                <a:lnTo>
                  <a:pt x="5507774" y="8369"/>
                </a:lnTo>
                <a:lnTo>
                  <a:pt x="5774682" y="8369"/>
                </a:lnTo>
                <a:lnTo>
                  <a:pt x="5781586" y="5499"/>
                </a:lnTo>
                <a:lnTo>
                  <a:pt x="6062681" y="5499"/>
                </a:lnTo>
                <a:lnTo>
                  <a:pt x="6063170" y="5295"/>
                </a:lnTo>
                <a:lnTo>
                  <a:pt x="6870700" y="5295"/>
                </a:lnTo>
                <a:close/>
              </a:path>
              <a:path w="6870700" h="63500">
                <a:moveTo>
                  <a:pt x="5774682" y="8369"/>
                </a:moveTo>
                <a:lnTo>
                  <a:pt x="5507774" y="8369"/>
                </a:lnTo>
                <a:lnTo>
                  <a:pt x="5640794" y="63498"/>
                </a:lnTo>
                <a:lnTo>
                  <a:pt x="5642086" y="63498"/>
                </a:lnTo>
                <a:lnTo>
                  <a:pt x="5774682" y="8369"/>
                </a:lnTo>
                <a:close/>
              </a:path>
              <a:path w="6870700" h="63500">
                <a:moveTo>
                  <a:pt x="6062681" y="5499"/>
                </a:moveTo>
                <a:lnTo>
                  <a:pt x="5781586" y="5499"/>
                </a:lnTo>
                <a:lnTo>
                  <a:pt x="5922004" y="63498"/>
                </a:lnTo>
                <a:lnTo>
                  <a:pt x="5923054" y="63498"/>
                </a:lnTo>
                <a:lnTo>
                  <a:pt x="6062681" y="5499"/>
                </a:lnTo>
                <a:close/>
              </a:path>
              <a:path w="6870700" h="63500">
                <a:moveTo>
                  <a:pt x="6595668" y="5295"/>
                </a:moveTo>
                <a:lnTo>
                  <a:pt x="6063170" y="5295"/>
                </a:lnTo>
                <a:lnTo>
                  <a:pt x="6199509" y="63498"/>
                </a:lnTo>
                <a:lnTo>
                  <a:pt x="6199755" y="63498"/>
                </a:lnTo>
                <a:lnTo>
                  <a:pt x="6329553" y="8305"/>
                </a:lnTo>
                <a:lnTo>
                  <a:pt x="6588637" y="8305"/>
                </a:lnTo>
                <a:lnTo>
                  <a:pt x="6595668" y="5295"/>
                </a:lnTo>
                <a:close/>
              </a:path>
              <a:path w="6870700" h="63500">
                <a:moveTo>
                  <a:pt x="6588637" y="8305"/>
                </a:moveTo>
                <a:lnTo>
                  <a:pt x="6329553" y="8305"/>
                </a:lnTo>
                <a:lnTo>
                  <a:pt x="6458930" y="63498"/>
                </a:lnTo>
                <a:lnTo>
                  <a:pt x="6459710" y="63498"/>
                </a:lnTo>
                <a:lnTo>
                  <a:pt x="6588637" y="8305"/>
                </a:lnTo>
                <a:close/>
              </a:path>
              <a:path w="6870700" h="63500">
                <a:moveTo>
                  <a:pt x="6870700" y="5295"/>
                </a:moveTo>
                <a:lnTo>
                  <a:pt x="6595668" y="5295"/>
                </a:lnTo>
                <a:lnTo>
                  <a:pt x="6735971" y="63498"/>
                </a:lnTo>
                <a:lnTo>
                  <a:pt x="6737204" y="63498"/>
                </a:lnTo>
                <a:lnTo>
                  <a:pt x="6870700" y="8126"/>
                </a:lnTo>
                <a:lnTo>
                  <a:pt x="6870700" y="5295"/>
                </a:lnTo>
                <a:close/>
              </a:path>
              <a:path w="6870700" h="63500">
                <a:moveTo>
                  <a:pt x="6870700" y="3771"/>
                </a:moveTo>
                <a:lnTo>
                  <a:pt x="1375664" y="3771"/>
                </a:lnTo>
                <a:lnTo>
                  <a:pt x="1516227" y="63461"/>
                </a:lnTo>
                <a:lnTo>
                  <a:pt x="1653032" y="5372"/>
                </a:lnTo>
                <a:lnTo>
                  <a:pt x="2488996" y="5372"/>
                </a:lnTo>
                <a:lnTo>
                  <a:pt x="2489301" y="5245"/>
                </a:lnTo>
                <a:lnTo>
                  <a:pt x="4132135" y="5232"/>
                </a:lnTo>
                <a:lnTo>
                  <a:pt x="6870700" y="5232"/>
                </a:lnTo>
                <a:lnTo>
                  <a:pt x="6870700" y="3771"/>
                </a:lnTo>
                <a:close/>
              </a:path>
            </a:pathLst>
          </a:custGeom>
          <a:solidFill>
            <a:srgbClr val="E28526"/>
          </a:solidFill>
        </p:spPr>
        <p:txBody>
          <a:bodyPr wrap="square" lIns="0" tIns="0" rIns="0" bIns="0" rtlCol="0"/>
          <a:lstStyle/>
          <a:p>
            <a:pPr defTabSz="685800"/>
            <a:endParaRPr sz="1350" kern="0">
              <a:solidFill>
                <a:sysClr val="windowText" lastClr="000000"/>
              </a:solidFill>
            </a:endParaRPr>
          </a:p>
        </p:txBody>
      </p:sp>
      <p:graphicFrame>
        <p:nvGraphicFramePr>
          <p:cNvPr id="5" name="Chart 4">
            <a:extLst>
              <a:ext uri="{FF2B5EF4-FFF2-40B4-BE49-F238E27FC236}">
                <a16:creationId xmlns:a16="http://schemas.microsoft.com/office/drawing/2014/main" id="{AAAABAB3-8EF3-4CAA-8F12-C4D89C35BCBD}"/>
              </a:ext>
            </a:extLst>
          </p:cNvPr>
          <p:cNvGraphicFramePr>
            <a:graphicFrameLocks/>
          </p:cNvGraphicFramePr>
          <p:nvPr>
            <p:extLst>
              <p:ext uri="{D42A27DB-BD31-4B8C-83A1-F6EECF244321}">
                <p14:modId xmlns:p14="http://schemas.microsoft.com/office/powerpoint/2010/main" val="1023512298"/>
              </p:ext>
            </p:extLst>
          </p:nvPr>
        </p:nvGraphicFramePr>
        <p:xfrm>
          <a:off x="2429691" y="1406525"/>
          <a:ext cx="9326879" cy="517358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7">
            <a:extLst>
              <a:ext uri="{FF2B5EF4-FFF2-40B4-BE49-F238E27FC236}">
                <a16:creationId xmlns:a16="http://schemas.microsoft.com/office/drawing/2014/main" id="{740EEBD7-02D8-2D2E-9A66-0A58004B2FD5}"/>
              </a:ext>
            </a:extLst>
          </p:cNvPr>
          <p:cNvSpPr txBox="1"/>
          <p:nvPr/>
        </p:nvSpPr>
        <p:spPr>
          <a:xfrm>
            <a:off x="129958" y="1502156"/>
            <a:ext cx="1842533" cy="2246769"/>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2800" dirty="0"/>
              <a:t>PNG, Fiji and Palau</a:t>
            </a:r>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a:p>
            <a:pPr marL="285750" indent="-285750">
              <a:buFont typeface="Arial" panose="020B0604020202020204" pitchFamily="34" charset="0"/>
              <a:buChar char="•"/>
            </a:pPr>
            <a:endParaRPr lang="en-AU" sz="2800" dirty="0"/>
          </a:p>
        </p:txBody>
      </p:sp>
    </p:spTree>
    <p:extLst>
      <p:ext uri="{BB962C8B-B14F-4D97-AF65-F5344CB8AC3E}">
        <p14:creationId xmlns:p14="http://schemas.microsoft.com/office/powerpoint/2010/main" val="7875442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19BA4303213E148B9D5A05ED36FFE5D" ma:contentTypeVersion="12" ma:contentTypeDescription="Create a new document." ma:contentTypeScope="" ma:versionID="3701e8056765893435b912a0bd25eac5">
  <xsd:schema xmlns:xsd="http://www.w3.org/2001/XMLSchema" xmlns:xs="http://www.w3.org/2001/XMLSchema" xmlns:p="http://schemas.microsoft.com/office/2006/metadata/properties" xmlns:ns2="caba9178-b511-4470-a398-a45415605c6c" xmlns:ns3="76cfb474-f9a0-4503-8628-61f0ff6d7fe1" targetNamespace="http://schemas.microsoft.com/office/2006/metadata/properties" ma:root="true" ma:fieldsID="6d2b665cd6d8d23fcb37afa9a10c9699" ns2:_="" ns3:_="">
    <xsd:import namespace="caba9178-b511-4470-a398-a45415605c6c"/>
    <xsd:import namespace="76cfb474-f9a0-4503-8628-61f0ff6d7f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ba9178-b511-4470-a398-a45415605c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30e7feb-dad8-44f4-b3fe-e074a7ba43e5"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cfb474-f9a0-4503-8628-61f0ff6d7fe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8ec1ce3-6adb-47e6-9767-cbf6069bd2a3}" ma:internalName="TaxCatchAll" ma:showField="CatchAllData" ma:web="76cfb474-f9a0-4503-8628-61f0ff6d7f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6cfb474-f9a0-4503-8628-61f0ff6d7fe1" xsi:nil="true"/>
    <lcf76f155ced4ddcb4097134ff3c332f xmlns="caba9178-b511-4470-a398-a45415605c6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53ED118-F998-4F6A-9846-7D1762B57DF7}">
  <ds:schemaRefs>
    <ds:schemaRef ds:uri="http://schemas.microsoft.com/sharepoint/v3/contenttype/forms"/>
  </ds:schemaRefs>
</ds:datastoreItem>
</file>

<file path=customXml/itemProps2.xml><?xml version="1.0" encoding="utf-8"?>
<ds:datastoreItem xmlns:ds="http://schemas.openxmlformats.org/officeDocument/2006/customXml" ds:itemID="{2583808E-0410-4553-9C5E-9EAEBD9B5B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ba9178-b511-4470-a398-a45415605c6c"/>
    <ds:schemaRef ds:uri="76cfb474-f9a0-4503-8628-61f0ff6d7f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3C2386-D03C-4F24-8164-F185652D0304}">
  <ds:schemaRefs>
    <ds:schemaRef ds:uri="http://schemas.microsoft.com/office/2006/documentManagement/types"/>
    <ds:schemaRef ds:uri="http://schemas.openxmlformats.org/package/2006/metadata/core-properties"/>
    <ds:schemaRef ds:uri="http://purl.org/dc/dcmitype/"/>
    <ds:schemaRef ds:uri="http://www.w3.org/XML/1998/namespace"/>
    <ds:schemaRef ds:uri="http://purl.org/dc/elements/1.1/"/>
    <ds:schemaRef ds:uri="http://purl.org/dc/terms/"/>
    <ds:schemaRef ds:uri="http://schemas.microsoft.com/office/infopath/2007/PartnerControls"/>
    <ds:schemaRef ds:uri="8b69e2c9-8f9d-4f3c-8895-513f3dff8637"/>
    <ds:schemaRef ds:uri="f84d339f-d7d5-4e7e-8e02-4f2868b91c6b"/>
    <ds:schemaRef ds:uri="http://schemas.microsoft.com/office/2006/metadata/properties"/>
    <ds:schemaRef ds:uri="76cfb474-f9a0-4503-8628-61f0ff6d7fe1"/>
    <ds:schemaRef ds:uri="caba9178-b511-4470-a398-a45415605c6c"/>
  </ds:schemaRefs>
</ds:datastoreItem>
</file>

<file path=docProps/app.xml><?xml version="1.0" encoding="utf-8"?>
<Properties xmlns="http://schemas.openxmlformats.org/officeDocument/2006/extended-properties" xmlns:vt="http://schemas.openxmlformats.org/officeDocument/2006/docPropsVTypes">
  <TotalTime>16163</TotalTime>
  <Words>1035</Words>
  <Application>Microsoft Office PowerPoint</Application>
  <PresentationFormat>Widescreen</PresentationFormat>
  <Paragraphs>146</Paragraphs>
  <Slides>23</Slides>
  <Notes>22</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23</vt:i4>
      </vt:variant>
    </vt:vector>
  </HeadingPairs>
  <TitlesOfParts>
    <vt:vector size="36" baseType="lpstr">
      <vt:lpstr>Arial</vt:lpstr>
      <vt:lpstr>Calibri</vt:lpstr>
      <vt:lpstr>Calibri Light</vt:lpstr>
      <vt:lpstr>Helvetica</vt:lpstr>
      <vt:lpstr>Lato</vt:lpstr>
      <vt:lpstr>Open Sans</vt:lpstr>
      <vt:lpstr>OpenSans-ExtraBold</vt:lpstr>
      <vt:lpstr>OpenSans-Semibold</vt:lpstr>
      <vt:lpstr>Wingdings</vt:lpstr>
      <vt:lpstr>Office Theme</vt:lpstr>
      <vt:lpstr>1_Office Theme</vt:lpstr>
      <vt:lpstr>Custom Design</vt:lpstr>
      <vt:lpstr>Chart</vt:lpstr>
      <vt:lpstr>Regional Pacific Nationally Determined Contribution Hub</vt:lpstr>
      <vt:lpstr>NDC Hub Member Countries </vt:lpstr>
      <vt:lpstr>Regional Pacific NDC Hub  Story </vt:lpstr>
      <vt:lpstr>Overview of the Regional Pacific NDC Hub</vt:lpstr>
      <vt:lpstr>Phase 1 &amp; 2:  36 Country Requests across 14 countries </vt:lpstr>
      <vt:lpstr>Rationale – Sustainable Transport</vt:lpstr>
      <vt:lpstr>Regional Transport Emissions</vt:lpstr>
      <vt:lpstr>Transport Emissions – Regional Assessment  </vt:lpstr>
      <vt:lpstr>Transport Emissions</vt:lpstr>
      <vt:lpstr>Transport Emissions</vt:lpstr>
      <vt:lpstr>Sustainable Transport and NDCs</vt:lpstr>
      <vt:lpstr>Sustainable Transport and NDCs</vt:lpstr>
      <vt:lpstr>NDC Analysis - Transport Mitigation actions</vt:lpstr>
      <vt:lpstr>NDC Analysis – Net Zero</vt:lpstr>
      <vt:lpstr>NDC Analysis – Transport Target</vt:lpstr>
      <vt:lpstr>NDC Analysis – “Avoid-Shift-Improve” framework </vt:lpstr>
      <vt:lpstr>NDC Analysis – Addressing Transport Emissions Mitigation </vt:lpstr>
      <vt:lpstr>NDC Analysis - Transport Emissions Mitigation </vt:lpstr>
      <vt:lpstr>NDC Analysis - Transport Emissions Mitigation Category </vt:lpstr>
      <vt:lpstr>NDC Analysis - Transport Emissions Adaptation Actions</vt:lpstr>
      <vt:lpstr>Enhancing NDCs: Opportunities in Transport</vt:lpstr>
      <vt:lpstr>NDC Analysis - Challenges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Pacific Nationally Determined Contributions Hub</dc:title>
  <dc:creator>Rebecca Eldon</dc:creator>
  <cp:lastModifiedBy>Sinalauli'i Fifita</cp:lastModifiedBy>
  <cp:revision>78</cp:revision>
  <dcterms:created xsi:type="dcterms:W3CDTF">2020-01-31T05:06:03Z</dcterms:created>
  <dcterms:modified xsi:type="dcterms:W3CDTF">2023-01-11T01:46:00Z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0x010100F1D704CCC1773743966ECD09ADCDE55B</vt:lpwstr>
  </property>
</Properties>
</file>