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8"/>
  </p:notesMasterIdLst>
  <p:sldIdLst>
    <p:sldId id="256" r:id="rId6"/>
    <p:sldId id="292" r:id="rId7"/>
    <p:sldId id="280" r:id="rId8"/>
    <p:sldId id="288" r:id="rId9"/>
    <p:sldId id="290" r:id="rId10"/>
    <p:sldId id="284" r:id="rId11"/>
    <p:sldId id="286" r:id="rId12"/>
    <p:sldId id="285" r:id="rId13"/>
    <p:sldId id="293" r:id="rId14"/>
    <p:sldId id="294" r:id="rId15"/>
    <p:sldId id="295" r:id="rId16"/>
    <p:sldId id="289" r:id="rId17"/>
  </p:sldIdLst>
  <p:sldSz cx="12192000" cy="6858000"/>
  <p:notesSz cx="6807200"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3FE"/>
    <a:srgbClr val="00B0CA"/>
    <a:srgbClr val="0046AD"/>
    <a:srgbClr val="D5F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031" autoAdjust="0"/>
  </p:normalViewPr>
  <p:slideViewPr>
    <p:cSldViewPr snapToGrid="0">
      <p:cViewPr varScale="1">
        <p:scale>
          <a:sx n="49" d="100"/>
          <a:sy n="49" d="100"/>
        </p:scale>
        <p:origin x="133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D8832-43F6-4DA6-BD2C-32C69BD7075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97819F-636C-43FC-B854-141B96A3AADD}">
      <dgm:prSet/>
      <dgm:spPr/>
      <dgm:t>
        <a:bodyPr/>
        <a:lstStyle/>
        <a:p>
          <a:pPr>
            <a:lnSpc>
              <a:spcPct val="100000"/>
            </a:lnSpc>
          </a:pPr>
          <a:r>
            <a:rPr lang="en-AU" dirty="0"/>
            <a:t>1) </a:t>
          </a:r>
          <a:r>
            <a:rPr lang="en-AU" b="1" dirty="0"/>
            <a:t>OVERVIEW</a:t>
          </a:r>
          <a:r>
            <a:rPr lang="en-AU" dirty="0"/>
            <a:t> of Pacific Regional Maritime Transport Officials’ Meeting 2022</a:t>
          </a:r>
          <a:endParaRPr lang="en-US" dirty="0"/>
        </a:p>
      </dgm:t>
    </dgm:pt>
    <dgm:pt modelId="{0AFE38A1-B902-4398-A34B-C6B8C427BC2F}" type="parTrans" cxnId="{7E61B796-45AA-4636-AE93-4CDB131B5260}">
      <dgm:prSet/>
      <dgm:spPr/>
      <dgm:t>
        <a:bodyPr/>
        <a:lstStyle/>
        <a:p>
          <a:endParaRPr lang="en-US"/>
        </a:p>
      </dgm:t>
    </dgm:pt>
    <dgm:pt modelId="{036F2D2E-2F0E-4770-8ACE-4DE105580EEA}" type="sibTrans" cxnId="{7E61B796-45AA-4636-AE93-4CDB131B5260}">
      <dgm:prSet/>
      <dgm:spPr/>
      <dgm:t>
        <a:bodyPr/>
        <a:lstStyle/>
        <a:p>
          <a:endParaRPr lang="en-US"/>
        </a:p>
      </dgm:t>
    </dgm:pt>
    <dgm:pt modelId="{78AA09A3-D7AC-4C6D-B7F4-A34B9B07BDDE}">
      <dgm:prSet/>
      <dgm:spPr/>
      <dgm:t>
        <a:bodyPr/>
        <a:lstStyle/>
        <a:p>
          <a:pPr>
            <a:lnSpc>
              <a:spcPct val="100000"/>
            </a:lnSpc>
          </a:pPr>
          <a:r>
            <a:rPr lang="en-AU" dirty="0"/>
            <a:t>2) </a:t>
          </a:r>
          <a:r>
            <a:rPr lang="en-AU" b="1" dirty="0"/>
            <a:t>FRAMEWORK</a:t>
          </a:r>
          <a:r>
            <a:rPr lang="en-AU" dirty="0"/>
            <a:t> for Action on Transport Services 2011 – 2020</a:t>
          </a:r>
          <a:endParaRPr lang="en-US" dirty="0"/>
        </a:p>
      </dgm:t>
    </dgm:pt>
    <dgm:pt modelId="{E8370A81-2537-4FB6-9974-902B03CB8491}" type="parTrans" cxnId="{E487936F-5BF1-45B6-8B39-A2E43D03D7C3}">
      <dgm:prSet/>
      <dgm:spPr/>
      <dgm:t>
        <a:bodyPr/>
        <a:lstStyle/>
        <a:p>
          <a:endParaRPr lang="en-US"/>
        </a:p>
      </dgm:t>
    </dgm:pt>
    <dgm:pt modelId="{9A2BFE00-F60B-4490-ABE3-D7EA8255B950}" type="sibTrans" cxnId="{E487936F-5BF1-45B6-8B39-A2E43D03D7C3}">
      <dgm:prSet/>
      <dgm:spPr/>
      <dgm:t>
        <a:bodyPr/>
        <a:lstStyle/>
        <a:p>
          <a:endParaRPr lang="en-US"/>
        </a:p>
      </dgm:t>
    </dgm:pt>
    <dgm:pt modelId="{3B3E7652-BB8C-486F-A56B-B44BA223C223}">
      <dgm:prSet/>
      <dgm:spPr/>
      <dgm:t>
        <a:bodyPr/>
        <a:lstStyle/>
        <a:p>
          <a:pPr>
            <a:lnSpc>
              <a:spcPct val="100000"/>
            </a:lnSpc>
          </a:pPr>
          <a:r>
            <a:rPr lang="en-AU" dirty="0"/>
            <a:t>3) </a:t>
          </a:r>
          <a:r>
            <a:rPr lang="en-AU" b="1" dirty="0"/>
            <a:t>RELATED  OUTCOMES-</a:t>
          </a:r>
        </a:p>
        <a:p>
          <a:pPr>
            <a:lnSpc>
              <a:spcPct val="100000"/>
            </a:lnSpc>
          </a:pPr>
          <a:r>
            <a:rPr lang="en-AU" dirty="0"/>
            <a:t>- Pacific Ports Vision 2030 – 2050 Recognition Framework, </a:t>
          </a:r>
        </a:p>
        <a:p>
          <a:pPr>
            <a:lnSpc>
              <a:spcPct val="100000"/>
            </a:lnSpc>
          </a:pPr>
          <a:r>
            <a:rPr lang="en-AU" dirty="0"/>
            <a:t>- MTCC Pacific </a:t>
          </a:r>
          <a:endParaRPr lang="en-US" dirty="0"/>
        </a:p>
      </dgm:t>
    </dgm:pt>
    <dgm:pt modelId="{555E1F11-3C6B-48FE-8F64-965924B19782}" type="parTrans" cxnId="{239730AA-9238-45D1-AA2C-7619102E5A46}">
      <dgm:prSet/>
      <dgm:spPr/>
      <dgm:t>
        <a:bodyPr/>
        <a:lstStyle/>
        <a:p>
          <a:endParaRPr lang="en-US"/>
        </a:p>
      </dgm:t>
    </dgm:pt>
    <dgm:pt modelId="{EEEAC2A8-71BB-4965-8A46-1E1BD2990CAB}" type="sibTrans" cxnId="{239730AA-9238-45D1-AA2C-7619102E5A46}">
      <dgm:prSet/>
      <dgm:spPr/>
      <dgm:t>
        <a:bodyPr/>
        <a:lstStyle/>
        <a:p>
          <a:endParaRPr lang="en-US"/>
        </a:p>
      </dgm:t>
    </dgm:pt>
    <dgm:pt modelId="{E941F6D3-302B-4EF1-BA46-180D2D9C0F54}" type="pres">
      <dgm:prSet presAssocID="{133D8832-43F6-4DA6-BD2C-32C69BD7075B}" presName="root" presStyleCnt="0">
        <dgm:presLayoutVars>
          <dgm:dir/>
          <dgm:resizeHandles val="exact"/>
        </dgm:presLayoutVars>
      </dgm:prSet>
      <dgm:spPr/>
    </dgm:pt>
    <dgm:pt modelId="{993B7CB5-AAC7-48FE-B21E-932C75C8FFE8}" type="pres">
      <dgm:prSet presAssocID="{D897819F-636C-43FC-B854-141B96A3AADD}" presName="compNode" presStyleCnt="0"/>
      <dgm:spPr/>
    </dgm:pt>
    <dgm:pt modelId="{28C21215-6BBE-4D5D-A6EB-31060341D344}" type="pres">
      <dgm:prSet presAssocID="{D897819F-636C-43FC-B854-141B96A3AADD}" presName="bgRect" presStyleLbl="bgShp" presStyleIdx="0" presStyleCnt="3" custLinFactNeighborY="-866"/>
      <dgm:spPr/>
    </dgm:pt>
    <dgm:pt modelId="{A0C9C173-FC5A-4E39-83A2-0F4B34D81F48}" type="pres">
      <dgm:prSet presAssocID="{D897819F-636C-43FC-B854-141B96A3AA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chor"/>
        </a:ext>
      </dgm:extLst>
    </dgm:pt>
    <dgm:pt modelId="{0D2813F1-B686-4D47-A14C-0B857AE76FF1}" type="pres">
      <dgm:prSet presAssocID="{D897819F-636C-43FC-B854-141B96A3AADD}" presName="spaceRect" presStyleCnt="0"/>
      <dgm:spPr/>
    </dgm:pt>
    <dgm:pt modelId="{1E06C5C8-9A0F-4E25-A45A-ACE140BDB189}" type="pres">
      <dgm:prSet presAssocID="{D897819F-636C-43FC-B854-141B96A3AADD}" presName="parTx" presStyleLbl="revTx" presStyleIdx="0" presStyleCnt="3">
        <dgm:presLayoutVars>
          <dgm:chMax val="0"/>
          <dgm:chPref val="0"/>
        </dgm:presLayoutVars>
      </dgm:prSet>
      <dgm:spPr/>
    </dgm:pt>
    <dgm:pt modelId="{007D9DE2-9CBC-4D28-9CD6-F7027A3E20BF}" type="pres">
      <dgm:prSet presAssocID="{036F2D2E-2F0E-4770-8ACE-4DE105580EEA}" presName="sibTrans" presStyleCnt="0"/>
      <dgm:spPr/>
    </dgm:pt>
    <dgm:pt modelId="{E9C927B2-9767-4D30-B10E-4F9888204DFA}" type="pres">
      <dgm:prSet presAssocID="{78AA09A3-D7AC-4C6D-B7F4-A34B9B07BDDE}" presName="compNode" presStyleCnt="0"/>
      <dgm:spPr/>
    </dgm:pt>
    <dgm:pt modelId="{E8FAD3BA-3066-4C0D-A835-A09F453296E1}" type="pres">
      <dgm:prSet presAssocID="{78AA09A3-D7AC-4C6D-B7F4-A34B9B07BDDE}" presName="bgRect" presStyleLbl="bgShp" presStyleIdx="1" presStyleCnt="3"/>
      <dgm:spPr/>
    </dgm:pt>
    <dgm:pt modelId="{861643E4-1003-4D19-9FF9-F2CC4BEB53EB}" type="pres">
      <dgm:prSet presAssocID="{78AA09A3-D7AC-4C6D-B7F4-A34B9B07BD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ain"/>
        </a:ext>
      </dgm:extLst>
    </dgm:pt>
    <dgm:pt modelId="{347187B3-96D7-4EE7-BB22-96F8D78A4F95}" type="pres">
      <dgm:prSet presAssocID="{78AA09A3-D7AC-4C6D-B7F4-A34B9B07BDDE}" presName="spaceRect" presStyleCnt="0"/>
      <dgm:spPr/>
    </dgm:pt>
    <dgm:pt modelId="{FCFCD5F0-8E39-49DB-A419-2BBB1D698B5E}" type="pres">
      <dgm:prSet presAssocID="{78AA09A3-D7AC-4C6D-B7F4-A34B9B07BDDE}" presName="parTx" presStyleLbl="revTx" presStyleIdx="1" presStyleCnt="3">
        <dgm:presLayoutVars>
          <dgm:chMax val="0"/>
          <dgm:chPref val="0"/>
        </dgm:presLayoutVars>
      </dgm:prSet>
      <dgm:spPr/>
    </dgm:pt>
    <dgm:pt modelId="{A51E0B2E-B898-4C88-92DE-70C68A4A29B3}" type="pres">
      <dgm:prSet presAssocID="{9A2BFE00-F60B-4490-ABE3-D7EA8255B950}" presName="sibTrans" presStyleCnt="0"/>
      <dgm:spPr/>
    </dgm:pt>
    <dgm:pt modelId="{B81495B1-D235-4AC7-A48E-2DF52DDC31E3}" type="pres">
      <dgm:prSet presAssocID="{3B3E7652-BB8C-486F-A56B-B44BA223C223}" presName="compNode" presStyleCnt="0"/>
      <dgm:spPr/>
    </dgm:pt>
    <dgm:pt modelId="{43BDFDD6-170F-48B7-B298-A42E8A1A7F05}" type="pres">
      <dgm:prSet presAssocID="{3B3E7652-BB8C-486F-A56B-B44BA223C223}" presName="bgRect" presStyleLbl="bgShp" presStyleIdx="2" presStyleCnt="3"/>
      <dgm:spPr/>
    </dgm:pt>
    <dgm:pt modelId="{6C46858C-BD89-4799-9DBE-EAFC4BB000D4}" type="pres">
      <dgm:prSet presAssocID="{3B3E7652-BB8C-486F-A56B-B44BA223C2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278DC8F6-795A-4EB2-82DC-8FA2543FA9CC}" type="pres">
      <dgm:prSet presAssocID="{3B3E7652-BB8C-486F-A56B-B44BA223C223}" presName="spaceRect" presStyleCnt="0"/>
      <dgm:spPr/>
    </dgm:pt>
    <dgm:pt modelId="{243C5DE6-F691-41CE-B8B2-8DE7D6D17245}" type="pres">
      <dgm:prSet presAssocID="{3B3E7652-BB8C-486F-A56B-B44BA223C223}" presName="parTx" presStyleLbl="revTx" presStyleIdx="2" presStyleCnt="3">
        <dgm:presLayoutVars>
          <dgm:chMax val="0"/>
          <dgm:chPref val="0"/>
        </dgm:presLayoutVars>
      </dgm:prSet>
      <dgm:spPr/>
    </dgm:pt>
  </dgm:ptLst>
  <dgm:cxnLst>
    <dgm:cxn modelId="{722D181F-5D63-462B-A9EE-C7A522616552}" type="presOf" srcId="{133D8832-43F6-4DA6-BD2C-32C69BD7075B}" destId="{E941F6D3-302B-4EF1-BA46-180D2D9C0F54}" srcOrd="0" destOrd="0" presId="urn:microsoft.com/office/officeart/2018/2/layout/IconVerticalSolidList"/>
    <dgm:cxn modelId="{E487936F-5BF1-45B6-8B39-A2E43D03D7C3}" srcId="{133D8832-43F6-4DA6-BD2C-32C69BD7075B}" destId="{78AA09A3-D7AC-4C6D-B7F4-A34B9B07BDDE}" srcOrd="1" destOrd="0" parTransId="{E8370A81-2537-4FB6-9974-902B03CB8491}" sibTransId="{9A2BFE00-F60B-4490-ABE3-D7EA8255B950}"/>
    <dgm:cxn modelId="{5922F959-9DA7-4915-9A57-421DE7D18658}" type="presOf" srcId="{78AA09A3-D7AC-4C6D-B7F4-A34B9B07BDDE}" destId="{FCFCD5F0-8E39-49DB-A419-2BBB1D698B5E}" srcOrd="0" destOrd="0" presId="urn:microsoft.com/office/officeart/2018/2/layout/IconVerticalSolidList"/>
    <dgm:cxn modelId="{7E61B796-45AA-4636-AE93-4CDB131B5260}" srcId="{133D8832-43F6-4DA6-BD2C-32C69BD7075B}" destId="{D897819F-636C-43FC-B854-141B96A3AADD}" srcOrd="0" destOrd="0" parTransId="{0AFE38A1-B902-4398-A34B-C6B8C427BC2F}" sibTransId="{036F2D2E-2F0E-4770-8ACE-4DE105580EEA}"/>
    <dgm:cxn modelId="{239730AA-9238-45D1-AA2C-7619102E5A46}" srcId="{133D8832-43F6-4DA6-BD2C-32C69BD7075B}" destId="{3B3E7652-BB8C-486F-A56B-B44BA223C223}" srcOrd="2" destOrd="0" parTransId="{555E1F11-3C6B-48FE-8F64-965924B19782}" sibTransId="{EEEAC2A8-71BB-4965-8A46-1E1BD2990CAB}"/>
    <dgm:cxn modelId="{6B0F6CCC-AEAE-4FB6-9118-576D3F226680}" type="presOf" srcId="{D897819F-636C-43FC-B854-141B96A3AADD}" destId="{1E06C5C8-9A0F-4E25-A45A-ACE140BDB189}" srcOrd="0" destOrd="0" presId="urn:microsoft.com/office/officeart/2018/2/layout/IconVerticalSolidList"/>
    <dgm:cxn modelId="{4216AFE5-3B2A-4FBD-80F0-92D441410331}" type="presOf" srcId="{3B3E7652-BB8C-486F-A56B-B44BA223C223}" destId="{243C5DE6-F691-41CE-B8B2-8DE7D6D17245}" srcOrd="0" destOrd="0" presId="urn:microsoft.com/office/officeart/2018/2/layout/IconVerticalSolidList"/>
    <dgm:cxn modelId="{495099AE-EFAF-4B90-B226-A3DD9FD42570}" type="presParOf" srcId="{E941F6D3-302B-4EF1-BA46-180D2D9C0F54}" destId="{993B7CB5-AAC7-48FE-B21E-932C75C8FFE8}" srcOrd="0" destOrd="0" presId="urn:microsoft.com/office/officeart/2018/2/layout/IconVerticalSolidList"/>
    <dgm:cxn modelId="{632B0F5C-878D-4C96-9F3D-812AD39652B3}" type="presParOf" srcId="{993B7CB5-AAC7-48FE-B21E-932C75C8FFE8}" destId="{28C21215-6BBE-4D5D-A6EB-31060341D344}" srcOrd="0" destOrd="0" presId="urn:microsoft.com/office/officeart/2018/2/layout/IconVerticalSolidList"/>
    <dgm:cxn modelId="{6B56C57A-EC63-448C-9E1D-BB220CC6D4CC}" type="presParOf" srcId="{993B7CB5-AAC7-48FE-B21E-932C75C8FFE8}" destId="{A0C9C173-FC5A-4E39-83A2-0F4B34D81F48}" srcOrd="1" destOrd="0" presId="urn:microsoft.com/office/officeart/2018/2/layout/IconVerticalSolidList"/>
    <dgm:cxn modelId="{40A0814F-3462-41C1-A91E-B543B0431036}" type="presParOf" srcId="{993B7CB5-AAC7-48FE-B21E-932C75C8FFE8}" destId="{0D2813F1-B686-4D47-A14C-0B857AE76FF1}" srcOrd="2" destOrd="0" presId="urn:microsoft.com/office/officeart/2018/2/layout/IconVerticalSolidList"/>
    <dgm:cxn modelId="{238095B8-B5C1-4B27-BF01-4C87FC2EB01D}" type="presParOf" srcId="{993B7CB5-AAC7-48FE-B21E-932C75C8FFE8}" destId="{1E06C5C8-9A0F-4E25-A45A-ACE140BDB189}" srcOrd="3" destOrd="0" presId="urn:microsoft.com/office/officeart/2018/2/layout/IconVerticalSolidList"/>
    <dgm:cxn modelId="{43CD1846-DE82-4648-A50E-442CD1EA514C}" type="presParOf" srcId="{E941F6D3-302B-4EF1-BA46-180D2D9C0F54}" destId="{007D9DE2-9CBC-4D28-9CD6-F7027A3E20BF}" srcOrd="1" destOrd="0" presId="urn:microsoft.com/office/officeart/2018/2/layout/IconVerticalSolidList"/>
    <dgm:cxn modelId="{2A8512E4-EFB0-4E9A-84A3-900F4E20B445}" type="presParOf" srcId="{E941F6D3-302B-4EF1-BA46-180D2D9C0F54}" destId="{E9C927B2-9767-4D30-B10E-4F9888204DFA}" srcOrd="2" destOrd="0" presId="urn:microsoft.com/office/officeart/2018/2/layout/IconVerticalSolidList"/>
    <dgm:cxn modelId="{238CAD8B-2802-488B-BEF4-F031C1B0F7B8}" type="presParOf" srcId="{E9C927B2-9767-4D30-B10E-4F9888204DFA}" destId="{E8FAD3BA-3066-4C0D-A835-A09F453296E1}" srcOrd="0" destOrd="0" presId="urn:microsoft.com/office/officeart/2018/2/layout/IconVerticalSolidList"/>
    <dgm:cxn modelId="{A8553709-89BC-4A13-A087-8D64E0319565}" type="presParOf" srcId="{E9C927B2-9767-4D30-B10E-4F9888204DFA}" destId="{861643E4-1003-4D19-9FF9-F2CC4BEB53EB}" srcOrd="1" destOrd="0" presId="urn:microsoft.com/office/officeart/2018/2/layout/IconVerticalSolidList"/>
    <dgm:cxn modelId="{692012B8-8B0B-4B51-B129-3864D983A9B9}" type="presParOf" srcId="{E9C927B2-9767-4D30-B10E-4F9888204DFA}" destId="{347187B3-96D7-4EE7-BB22-96F8D78A4F95}" srcOrd="2" destOrd="0" presId="urn:microsoft.com/office/officeart/2018/2/layout/IconVerticalSolidList"/>
    <dgm:cxn modelId="{8A476996-AA18-49CE-959A-A9FF01E7C5F0}" type="presParOf" srcId="{E9C927B2-9767-4D30-B10E-4F9888204DFA}" destId="{FCFCD5F0-8E39-49DB-A419-2BBB1D698B5E}" srcOrd="3" destOrd="0" presId="urn:microsoft.com/office/officeart/2018/2/layout/IconVerticalSolidList"/>
    <dgm:cxn modelId="{EF1CADE7-3005-44DB-923A-A9EBA87755FE}" type="presParOf" srcId="{E941F6D3-302B-4EF1-BA46-180D2D9C0F54}" destId="{A51E0B2E-B898-4C88-92DE-70C68A4A29B3}" srcOrd="3" destOrd="0" presId="urn:microsoft.com/office/officeart/2018/2/layout/IconVerticalSolidList"/>
    <dgm:cxn modelId="{C524D4CF-8B4C-440A-883B-0A61321A1E94}" type="presParOf" srcId="{E941F6D3-302B-4EF1-BA46-180D2D9C0F54}" destId="{B81495B1-D235-4AC7-A48E-2DF52DDC31E3}" srcOrd="4" destOrd="0" presId="urn:microsoft.com/office/officeart/2018/2/layout/IconVerticalSolidList"/>
    <dgm:cxn modelId="{DE924B8E-4499-4825-A392-B965E12B40C8}" type="presParOf" srcId="{B81495B1-D235-4AC7-A48E-2DF52DDC31E3}" destId="{43BDFDD6-170F-48B7-B298-A42E8A1A7F05}" srcOrd="0" destOrd="0" presId="urn:microsoft.com/office/officeart/2018/2/layout/IconVerticalSolidList"/>
    <dgm:cxn modelId="{21FB2A75-9CE0-4A7D-8502-7B6A7A019357}" type="presParOf" srcId="{B81495B1-D235-4AC7-A48E-2DF52DDC31E3}" destId="{6C46858C-BD89-4799-9DBE-EAFC4BB000D4}" srcOrd="1" destOrd="0" presId="urn:microsoft.com/office/officeart/2018/2/layout/IconVerticalSolidList"/>
    <dgm:cxn modelId="{C220759B-B249-467C-B68E-2AF12F7C8809}" type="presParOf" srcId="{B81495B1-D235-4AC7-A48E-2DF52DDC31E3}" destId="{278DC8F6-795A-4EB2-82DC-8FA2543FA9CC}" srcOrd="2" destOrd="0" presId="urn:microsoft.com/office/officeart/2018/2/layout/IconVerticalSolidList"/>
    <dgm:cxn modelId="{6AD13CF4-ECFC-4DFA-8C40-028FCD39F7E0}" type="presParOf" srcId="{B81495B1-D235-4AC7-A48E-2DF52DDC31E3}" destId="{243C5DE6-F691-41CE-B8B2-8DE7D6D172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AD602-ECB3-4296-BA83-4A8FA2A474F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AA4306C2-79AC-4815-BBEF-5E15AE68A526}">
      <dgm:prSet custT="1"/>
      <dgm:spPr/>
      <dgm:t>
        <a:bodyPr/>
        <a:lstStyle/>
        <a:p>
          <a:r>
            <a:rPr lang="en-US" sz="2000" dirty="0"/>
            <a:t>Progress Updates</a:t>
          </a:r>
        </a:p>
      </dgm:t>
    </dgm:pt>
    <dgm:pt modelId="{D6996AB5-D463-431B-A2D7-5AB0E7FCF420}" type="parTrans" cxnId="{58400061-630F-4213-B958-9CAD396F07BA}">
      <dgm:prSet/>
      <dgm:spPr/>
      <dgm:t>
        <a:bodyPr/>
        <a:lstStyle/>
        <a:p>
          <a:endParaRPr lang="en-US" sz="2800"/>
        </a:p>
      </dgm:t>
    </dgm:pt>
    <dgm:pt modelId="{C77B2F14-EAA7-4DE5-AC6E-98C605E62E24}" type="sibTrans" cxnId="{58400061-630F-4213-B958-9CAD396F07BA}">
      <dgm:prSet/>
      <dgm:spPr/>
      <dgm:t>
        <a:bodyPr/>
        <a:lstStyle/>
        <a:p>
          <a:endParaRPr lang="en-US" sz="2800"/>
        </a:p>
      </dgm:t>
    </dgm:pt>
    <dgm:pt modelId="{5C57CE9C-E5CD-40FE-BAC6-64B5CCD9CE8D}">
      <dgm:prSet custT="1"/>
      <dgm:spPr/>
      <dgm:t>
        <a:bodyPr/>
        <a:lstStyle/>
        <a:p>
          <a:r>
            <a:rPr lang="en-US" sz="1800"/>
            <a:t>Progress on the implementation of priorities in the maritime transport sector from 4th PRETMM 2019,</a:t>
          </a:r>
        </a:p>
      </dgm:t>
    </dgm:pt>
    <dgm:pt modelId="{112DA1ED-BC16-4C56-8464-40F8C53CB64F}" type="parTrans" cxnId="{AFA15661-4B6B-4FDA-8F76-F81D95CCCEFC}">
      <dgm:prSet/>
      <dgm:spPr/>
      <dgm:t>
        <a:bodyPr/>
        <a:lstStyle/>
        <a:p>
          <a:endParaRPr lang="en-US" sz="2800"/>
        </a:p>
      </dgm:t>
    </dgm:pt>
    <dgm:pt modelId="{5263A3F3-5223-4403-9FCD-509B953123CC}" type="sibTrans" cxnId="{AFA15661-4B6B-4FDA-8F76-F81D95CCCEFC}">
      <dgm:prSet/>
      <dgm:spPr/>
      <dgm:t>
        <a:bodyPr/>
        <a:lstStyle/>
        <a:p>
          <a:endParaRPr lang="en-US" sz="2800"/>
        </a:p>
      </dgm:t>
    </dgm:pt>
    <dgm:pt modelId="{6C2B592E-E637-42ED-9E3E-5DC58FD1264B}">
      <dgm:prSet custT="1"/>
      <dgm:spPr/>
      <dgm:t>
        <a:bodyPr/>
        <a:lstStyle/>
        <a:p>
          <a:r>
            <a:rPr lang="en-US" sz="2000" dirty="0"/>
            <a:t>Networking</a:t>
          </a:r>
        </a:p>
      </dgm:t>
    </dgm:pt>
    <dgm:pt modelId="{8A8D06F0-4F7B-4E28-831C-059FE0F35329}" type="parTrans" cxnId="{2ED6896B-5833-4B33-AE14-2B89BC7C6937}">
      <dgm:prSet/>
      <dgm:spPr/>
      <dgm:t>
        <a:bodyPr/>
        <a:lstStyle/>
        <a:p>
          <a:endParaRPr lang="en-US" sz="2800"/>
        </a:p>
      </dgm:t>
    </dgm:pt>
    <dgm:pt modelId="{F44AEBD8-389C-487A-8A41-AF27082CD1FA}" type="sibTrans" cxnId="{2ED6896B-5833-4B33-AE14-2B89BC7C6937}">
      <dgm:prSet/>
      <dgm:spPr/>
      <dgm:t>
        <a:bodyPr/>
        <a:lstStyle/>
        <a:p>
          <a:endParaRPr lang="en-US" sz="2800"/>
        </a:p>
      </dgm:t>
    </dgm:pt>
    <dgm:pt modelId="{325873D0-CD65-4E2A-ADA0-424017550B14}">
      <dgm:prSet custT="1"/>
      <dgm:spPr/>
      <dgm:t>
        <a:bodyPr/>
        <a:lstStyle/>
        <a:p>
          <a:r>
            <a:rPr lang="en-US" sz="1800"/>
            <a:t>Re-establish/strengthen networking across the region,</a:t>
          </a:r>
        </a:p>
      </dgm:t>
    </dgm:pt>
    <dgm:pt modelId="{0030EA0D-0959-4A7D-9A7F-E7FD0982BAA5}" type="parTrans" cxnId="{A9D1348F-9E44-4621-A8C4-7CA3433A840B}">
      <dgm:prSet/>
      <dgm:spPr/>
      <dgm:t>
        <a:bodyPr/>
        <a:lstStyle/>
        <a:p>
          <a:endParaRPr lang="en-US" sz="2800"/>
        </a:p>
      </dgm:t>
    </dgm:pt>
    <dgm:pt modelId="{D7A4604A-BF91-4DF2-B2D1-7313D377355F}" type="sibTrans" cxnId="{A9D1348F-9E44-4621-A8C4-7CA3433A840B}">
      <dgm:prSet/>
      <dgm:spPr/>
      <dgm:t>
        <a:bodyPr/>
        <a:lstStyle/>
        <a:p>
          <a:endParaRPr lang="en-US" sz="2800"/>
        </a:p>
      </dgm:t>
    </dgm:pt>
    <dgm:pt modelId="{A005B2DA-7D53-416A-A3EA-C8A7EC21FA8C}">
      <dgm:prSet custT="1"/>
      <dgm:spPr/>
      <dgm:t>
        <a:bodyPr/>
        <a:lstStyle/>
        <a:p>
          <a:r>
            <a:rPr lang="en-US" sz="2000" dirty="0"/>
            <a:t>FATS 2011 - 2020</a:t>
          </a:r>
        </a:p>
      </dgm:t>
    </dgm:pt>
    <dgm:pt modelId="{F19FDEF4-5E44-45D4-88BE-C1B8741487F6}" type="parTrans" cxnId="{7CAF98C5-7384-4BE3-98FE-DCE032E82DB7}">
      <dgm:prSet/>
      <dgm:spPr/>
      <dgm:t>
        <a:bodyPr/>
        <a:lstStyle/>
        <a:p>
          <a:endParaRPr lang="en-US" sz="2800"/>
        </a:p>
      </dgm:t>
    </dgm:pt>
    <dgm:pt modelId="{0B243012-D665-4F45-8882-1BBEA872E52C}" type="sibTrans" cxnId="{7CAF98C5-7384-4BE3-98FE-DCE032E82DB7}">
      <dgm:prSet/>
      <dgm:spPr/>
      <dgm:t>
        <a:bodyPr/>
        <a:lstStyle/>
        <a:p>
          <a:endParaRPr lang="en-US" sz="2800"/>
        </a:p>
      </dgm:t>
    </dgm:pt>
    <dgm:pt modelId="{4F56CEA4-D535-4E0B-8B99-3FAE8123D2C2}">
      <dgm:prSet custT="1"/>
      <dgm:spPr/>
      <dgm:t>
        <a:bodyPr/>
        <a:lstStyle/>
        <a:p>
          <a:r>
            <a:rPr lang="en-US" sz="1800"/>
            <a:t>Review and begin discussion on replacing the Framework for Actions on Transport Services 2011-2020 (FATS),</a:t>
          </a:r>
        </a:p>
      </dgm:t>
    </dgm:pt>
    <dgm:pt modelId="{0328AFC7-A696-4CC3-BFBE-5D2D1F930FC2}" type="parTrans" cxnId="{4F9E5FF4-8C2D-4F16-9D48-244C5DB2C473}">
      <dgm:prSet/>
      <dgm:spPr/>
      <dgm:t>
        <a:bodyPr/>
        <a:lstStyle/>
        <a:p>
          <a:endParaRPr lang="en-US" sz="2800"/>
        </a:p>
      </dgm:t>
    </dgm:pt>
    <dgm:pt modelId="{67CE73F3-BFFC-437D-BB2D-44980D81AC1C}" type="sibTrans" cxnId="{4F9E5FF4-8C2D-4F16-9D48-244C5DB2C473}">
      <dgm:prSet/>
      <dgm:spPr/>
      <dgm:t>
        <a:bodyPr/>
        <a:lstStyle/>
        <a:p>
          <a:endParaRPr lang="en-US" sz="2800"/>
        </a:p>
      </dgm:t>
    </dgm:pt>
    <dgm:pt modelId="{4EE70738-E53D-4709-AB52-00D75A1C51B3}">
      <dgm:prSet custT="1"/>
      <dgm:spPr/>
      <dgm:t>
        <a:bodyPr/>
        <a:lstStyle/>
        <a:p>
          <a:r>
            <a:rPr lang="en-US" sz="2000" dirty="0"/>
            <a:t>Pacific Ports Vision 2030 - 2050</a:t>
          </a:r>
        </a:p>
      </dgm:t>
    </dgm:pt>
    <dgm:pt modelId="{AF1BDB4D-C766-431A-9CB0-1894C19681A5}" type="parTrans" cxnId="{3763A682-3D15-4DF3-8E3A-9E2C7EEC3A57}">
      <dgm:prSet/>
      <dgm:spPr/>
      <dgm:t>
        <a:bodyPr/>
        <a:lstStyle/>
        <a:p>
          <a:endParaRPr lang="en-US" sz="2800"/>
        </a:p>
      </dgm:t>
    </dgm:pt>
    <dgm:pt modelId="{E9735446-B3C3-4019-9E20-56CEB17DCF43}" type="sibTrans" cxnId="{3763A682-3D15-4DF3-8E3A-9E2C7EEC3A57}">
      <dgm:prSet/>
      <dgm:spPr/>
      <dgm:t>
        <a:bodyPr/>
        <a:lstStyle/>
        <a:p>
          <a:endParaRPr lang="en-US" sz="2800"/>
        </a:p>
      </dgm:t>
    </dgm:pt>
    <dgm:pt modelId="{94A29381-035B-4B15-9F81-0AA081B0111E}">
      <dgm:prSet custT="1"/>
      <dgm:spPr/>
      <dgm:t>
        <a:bodyPr/>
        <a:lstStyle/>
        <a:p>
          <a:r>
            <a:rPr lang="en-US" sz="1800"/>
            <a:t>Adopt the Pacific Ports Vision 2030 – 2050 Recognition Framework,</a:t>
          </a:r>
        </a:p>
      </dgm:t>
    </dgm:pt>
    <dgm:pt modelId="{754E25C2-8A30-4413-A40F-482B48122A3C}" type="parTrans" cxnId="{FB3FFA08-8982-46A7-9BD8-33CFEB29B416}">
      <dgm:prSet/>
      <dgm:spPr/>
      <dgm:t>
        <a:bodyPr/>
        <a:lstStyle/>
        <a:p>
          <a:endParaRPr lang="en-US" sz="2800"/>
        </a:p>
      </dgm:t>
    </dgm:pt>
    <dgm:pt modelId="{D8CBF385-7A8F-4BB4-9537-0DB3177FF253}" type="sibTrans" cxnId="{FB3FFA08-8982-46A7-9BD8-33CFEB29B416}">
      <dgm:prSet/>
      <dgm:spPr/>
      <dgm:t>
        <a:bodyPr/>
        <a:lstStyle/>
        <a:p>
          <a:endParaRPr lang="en-US" sz="2800"/>
        </a:p>
      </dgm:t>
    </dgm:pt>
    <dgm:pt modelId="{90F96826-36D6-4EA3-8020-5CFAC1845E86}">
      <dgm:prSet custT="1"/>
      <dgm:spPr/>
      <dgm:t>
        <a:bodyPr/>
        <a:lstStyle/>
        <a:p>
          <a:r>
            <a:rPr lang="en-US" sz="2000" dirty="0"/>
            <a:t>Issues/Challenges</a:t>
          </a:r>
        </a:p>
      </dgm:t>
    </dgm:pt>
    <dgm:pt modelId="{DEE10DBA-3D53-4FA3-8E1A-BEEE9B93E2E8}" type="parTrans" cxnId="{AAB64E7D-E9C8-4564-8CF7-FB5DAC0E48CB}">
      <dgm:prSet/>
      <dgm:spPr/>
      <dgm:t>
        <a:bodyPr/>
        <a:lstStyle/>
        <a:p>
          <a:endParaRPr lang="en-US" sz="2800"/>
        </a:p>
      </dgm:t>
    </dgm:pt>
    <dgm:pt modelId="{D3886D99-E87A-4702-AFBD-318CD83EE0B2}" type="sibTrans" cxnId="{AAB64E7D-E9C8-4564-8CF7-FB5DAC0E48CB}">
      <dgm:prSet/>
      <dgm:spPr/>
      <dgm:t>
        <a:bodyPr/>
        <a:lstStyle/>
        <a:p>
          <a:endParaRPr lang="en-US" sz="2800"/>
        </a:p>
      </dgm:t>
    </dgm:pt>
    <dgm:pt modelId="{6B8E559F-D0F9-4ECA-B905-14C2B7BF38B7}">
      <dgm:prSet custT="1"/>
      <dgm:spPr/>
      <dgm:t>
        <a:bodyPr/>
        <a:lstStyle/>
        <a:p>
          <a:r>
            <a:rPr lang="en-US" sz="1800"/>
            <a:t>Discuss current issues and challenges, and identify strategies for mitigation,</a:t>
          </a:r>
        </a:p>
      </dgm:t>
    </dgm:pt>
    <dgm:pt modelId="{A5C90ECB-5339-4341-94D5-BFF90C2EB619}" type="parTrans" cxnId="{B643C156-CE25-4FA7-81B2-90890F7D386B}">
      <dgm:prSet/>
      <dgm:spPr/>
      <dgm:t>
        <a:bodyPr/>
        <a:lstStyle/>
        <a:p>
          <a:endParaRPr lang="en-US" sz="2800"/>
        </a:p>
      </dgm:t>
    </dgm:pt>
    <dgm:pt modelId="{CCF789B4-2CFF-4212-9ECC-48873B25BCD0}" type="sibTrans" cxnId="{B643C156-CE25-4FA7-81B2-90890F7D386B}">
      <dgm:prSet/>
      <dgm:spPr/>
      <dgm:t>
        <a:bodyPr/>
        <a:lstStyle/>
        <a:p>
          <a:endParaRPr lang="en-US" sz="2800"/>
        </a:p>
      </dgm:t>
    </dgm:pt>
    <dgm:pt modelId="{EDA072D7-B530-4587-B85C-3FC756BEB4B1}">
      <dgm:prSet custT="1"/>
      <dgm:spPr/>
      <dgm:t>
        <a:bodyPr/>
        <a:lstStyle/>
        <a:p>
          <a:r>
            <a:rPr lang="en-US" sz="2000" dirty="0"/>
            <a:t>5</a:t>
          </a:r>
          <a:r>
            <a:rPr lang="en-US" sz="2000" baseline="30000" dirty="0"/>
            <a:t>th</a:t>
          </a:r>
          <a:r>
            <a:rPr lang="en-US" sz="2000" dirty="0"/>
            <a:t> PRETMM 2023</a:t>
          </a:r>
        </a:p>
      </dgm:t>
    </dgm:pt>
    <dgm:pt modelId="{C2A7E2CC-FDF4-4DAE-BD04-69B5F91BC506}" type="parTrans" cxnId="{427056F7-747C-4F35-99EC-506A88D85A92}">
      <dgm:prSet/>
      <dgm:spPr/>
      <dgm:t>
        <a:bodyPr/>
        <a:lstStyle/>
        <a:p>
          <a:endParaRPr lang="en-US" sz="2800"/>
        </a:p>
      </dgm:t>
    </dgm:pt>
    <dgm:pt modelId="{3AB7E4D3-6137-4A1E-882A-940FE5248261}" type="sibTrans" cxnId="{427056F7-747C-4F35-99EC-506A88D85A92}">
      <dgm:prSet/>
      <dgm:spPr/>
      <dgm:t>
        <a:bodyPr/>
        <a:lstStyle/>
        <a:p>
          <a:endParaRPr lang="en-US" sz="2800"/>
        </a:p>
      </dgm:t>
    </dgm:pt>
    <dgm:pt modelId="{078F959F-ECD5-43F4-AA7B-CAB417774BD6}">
      <dgm:prSet custT="1"/>
      <dgm:spPr/>
      <dgm:t>
        <a:bodyPr/>
        <a:lstStyle/>
        <a:p>
          <a:r>
            <a:rPr lang="en-US" sz="1800" dirty="0"/>
            <a:t>Decide and agree on strategic, high level maritime transport matters to be tabled in the forthcoming 5th PRETMM 2023.</a:t>
          </a:r>
        </a:p>
      </dgm:t>
    </dgm:pt>
    <dgm:pt modelId="{35AB72B4-11C3-4B80-8537-0CD2D4B8D4F5}" type="parTrans" cxnId="{AD903071-49E0-43F3-AF68-AEC7142A3A90}">
      <dgm:prSet/>
      <dgm:spPr/>
      <dgm:t>
        <a:bodyPr/>
        <a:lstStyle/>
        <a:p>
          <a:endParaRPr lang="en-US" sz="2800"/>
        </a:p>
      </dgm:t>
    </dgm:pt>
    <dgm:pt modelId="{7599E93A-C684-4BDA-8BD1-13B7AE97B7AB}" type="sibTrans" cxnId="{AD903071-49E0-43F3-AF68-AEC7142A3A90}">
      <dgm:prSet/>
      <dgm:spPr/>
      <dgm:t>
        <a:bodyPr/>
        <a:lstStyle/>
        <a:p>
          <a:endParaRPr lang="en-US" sz="2800"/>
        </a:p>
      </dgm:t>
    </dgm:pt>
    <dgm:pt modelId="{B2F51A8C-FC27-46DB-9901-19B0FF4F281D}" type="pres">
      <dgm:prSet presAssocID="{79AAD602-ECB3-4296-BA83-4A8FA2A474FC}" presName="Name0" presStyleCnt="0">
        <dgm:presLayoutVars>
          <dgm:dir/>
          <dgm:animLvl val="lvl"/>
          <dgm:resizeHandles val="exact"/>
        </dgm:presLayoutVars>
      </dgm:prSet>
      <dgm:spPr/>
    </dgm:pt>
    <dgm:pt modelId="{10A7CF09-09D1-4E3B-BFD9-BE54B584F405}" type="pres">
      <dgm:prSet presAssocID="{EDA072D7-B530-4587-B85C-3FC756BEB4B1}" presName="boxAndChildren" presStyleCnt="0"/>
      <dgm:spPr/>
    </dgm:pt>
    <dgm:pt modelId="{BB2BE6CC-E5B6-4E53-8A92-A2002269F50D}" type="pres">
      <dgm:prSet presAssocID="{EDA072D7-B530-4587-B85C-3FC756BEB4B1}" presName="parentTextBox" presStyleLbl="alignNode1" presStyleIdx="0" presStyleCnt="6"/>
      <dgm:spPr/>
    </dgm:pt>
    <dgm:pt modelId="{5A06BC52-5DBC-49B5-A4E7-E13870017734}" type="pres">
      <dgm:prSet presAssocID="{EDA072D7-B530-4587-B85C-3FC756BEB4B1}" presName="descendantBox" presStyleLbl="bgAccFollowNode1" presStyleIdx="0" presStyleCnt="6"/>
      <dgm:spPr/>
    </dgm:pt>
    <dgm:pt modelId="{1FB76DD5-9357-494A-9F7A-BEA3EFA5E221}" type="pres">
      <dgm:prSet presAssocID="{D3886D99-E87A-4702-AFBD-318CD83EE0B2}" presName="sp" presStyleCnt="0"/>
      <dgm:spPr/>
    </dgm:pt>
    <dgm:pt modelId="{DE1BD030-0D92-47A3-96E8-EB8D6A799991}" type="pres">
      <dgm:prSet presAssocID="{90F96826-36D6-4EA3-8020-5CFAC1845E86}" presName="arrowAndChildren" presStyleCnt="0"/>
      <dgm:spPr/>
    </dgm:pt>
    <dgm:pt modelId="{8441D6B7-3DF4-4A62-BC9F-37B0F4E4A7B7}" type="pres">
      <dgm:prSet presAssocID="{90F96826-36D6-4EA3-8020-5CFAC1845E86}" presName="parentTextArrow" presStyleLbl="node1" presStyleIdx="0" presStyleCnt="0"/>
      <dgm:spPr/>
    </dgm:pt>
    <dgm:pt modelId="{9F1113CC-B700-434D-9479-8B858AC21F31}" type="pres">
      <dgm:prSet presAssocID="{90F96826-36D6-4EA3-8020-5CFAC1845E86}" presName="arrow" presStyleLbl="alignNode1" presStyleIdx="1" presStyleCnt="6"/>
      <dgm:spPr/>
    </dgm:pt>
    <dgm:pt modelId="{8E7B45A2-09F2-4B30-974E-7C20C08D87CB}" type="pres">
      <dgm:prSet presAssocID="{90F96826-36D6-4EA3-8020-5CFAC1845E86}" presName="descendantArrow" presStyleLbl="bgAccFollowNode1" presStyleIdx="1" presStyleCnt="6"/>
      <dgm:spPr/>
    </dgm:pt>
    <dgm:pt modelId="{9B222BF7-2F6B-41C1-A6AA-D9F364E4DFE2}" type="pres">
      <dgm:prSet presAssocID="{E9735446-B3C3-4019-9E20-56CEB17DCF43}" presName="sp" presStyleCnt="0"/>
      <dgm:spPr/>
    </dgm:pt>
    <dgm:pt modelId="{BBCF2694-099F-460B-8402-3E7EEBE4763A}" type="pres">
      <dgm:prSet presAssocID="{4EE70738-E53D-4709-AB52-00D75A1C51B3}" presName="arrowAndChildren" presStyleCnt="0"/>
      <dgm:spPr/>
    </dgm:pt>
    <dgm:pt modelId="{0784F858-9C68-4C03-9B54-1B1A0688F04B}" type="pres">
      <dgm:prSet presAssocID="{4EE70738-E53D-4709-AB52-00D75A1C51B3}" presName="parentTextArrow" presStyleLbl="node1" presStyleIdx="0" presStyleCnt="0"/>
      <dgm:spPr/>
    </dgm:pt>
    <dgm:pt modelId="{9807EDA6-8205-4FE4-BC62-B7E8BA394A39}" type="pres">
      <dgm:prSet presAssocID="{4EE70738-E53D-4709-AB52-00D75A1C51B3}" presName="arrow" presStyleLbl="alignNode1" presStyleIdx="2" presStyleCnt="6"/>
      <dgm:spPr/>
    </dgm:pt>
    <dgm:pt modelId="{E4CDE522-0C2C-447E-ABBD-438F302E5ADF}" type="pres">
      <dgm:prSet presAssocID="{4EE70738-E53D-4709-AB52-00D75A1C51B3}" presName="descendantArrow" presStyleLbl="bgAccFollowNode1" presStyleIdx="2" presStyleCnt="6"/>
      <dgm:spPr/>
    </dgm:pt>
    <dgm:pt modelId="{CC9BD7A5-7A38-4330-B65F-7194B997AAE9}" type="pres">
      <dgm:prSet presAssocID="{0B243012-D665-4F45-8882-1BBEA872E52C}" presName="sp" presStyleCnt="0"/>
      <dgm:spPr/>
    </dgm:pt>
    <dgm:pt modelId="{893CF56C-ADD8-4742-A47F-CD36D8903764}" type="pres">
      <dgm:prSet presAssocID="{A005B2DA-7D53-416A-A3EA-C8A7EC21FA8C}" presName="arrowAndChildren" presStyleCnt="0"/>
      <dgm:spPr/>
    </dgm:pt>
    <dgm:pt modelId="{4C739141-45AB-4AFB-955B-9F0A2ECAD302}" type="pres">
      <dgm:prSet presAssocID="{A005B2DA-7D53-416A-A3EA-C8A7EC21FA8C}" presName="parentTextArrow" presStyleLbl="node1" presStyleIdx="0" presStyleCnt="0"/>
      <dgm:spPr/>
    </dgm:pt>
    <dgm:pt modelId="{A5B53B4F-1C69-489D-AB83-9AF64202134D}" type="pres">
      <dgm:prSet presAssocID="{A005B2DA-7D53-416A-A3EA-C8A7EC21FA8C}" presName="arrow" presStyleLbl="alignNode1" presStyleIdx="3" presStyleCnt="6"/>
      <dgm:spPr/>
    </dgm:pt>
    <dgm:pt modelId="{F5ABD720-2B68-4873-B7B7-BB5D789B2F0A}" type="pres">
      <dgm:prSet presAssocID="{A005B2DA-7D53-416A-A3EA-C8A7EC21FA8C}" presName="descendantArrow" presStyleLbl="bgAccFollowNode1" presStyleIdx="3" presStyleCnt="6"/>
      <dgm:spPr/>
    </dgm:pt>
    <dgm:pt modelId="{57742B0F-BC4F-420D-BA30-AD9317A1D686}" type="pres">
      <dgm:prSet presAssocID="{F44AEBD8-389C-487A-8A41-AF27082CD1FA}" presName="sp" presStyleCnt="0"/>
      <dgm:spPr/>
    </dgm:pt>
    <dgm:pt modelId="{AE6DA137-C2FC-4488-BE32-F74AA420C95C}" type="pres">
      <dgm:prSet presAssocID="{6C2B592E-E637-42ED-9E3E-5DC58FD1264B}" presName="arrowAndChildren" presStyleCnt="0"/>
      <dgm:spPr/>
    </dgm:pt>
    <dgm:pt modelId="{AC24699D-BE5C-4DA6-8F78-D39A46F62793}" type="pres">
      <dgm:prSet presAssocID="{6C2B592E-E637-42ED-9E3E-5DC58FD1264B}" presName="parentTextArrow" presStyleLbl="node1" presStyleIdx="0" presStyleCnt="0"/>
      <dgm:spPr/>
    </dgm:pt>
    <dgm:pt modelId="{D26A587B-309A-40F1-8158-1454770BE940}" type="pres">
      <dgm:prSet presAssocID="{6C2B592E-E637-42ED-9E3E-5DC58FD1264B}" presName="arrow" presStyleLbl="alignNode1" presStyleIdx="4" presStyleCnt="6"/>
      <dgm:spPr/>
    </dgm:pt>
    <dgm:pt modelId="{085E90A7-3024-458D-9883-C6679B83FDF9}" type="pres">
      <dgm:prSet presAssocID="{6C2B592E-E637-42ED-9E3E-5DC58FD1264B}" presName="descendantArrow" presStyleLbl="bgAccFollowNode1" presStyleIdx="4" presStyleCnt="6"/>
      <dgm:spPr/>
    </dgm:pt>
    <dgm:pt modelId="{1B2FFE36-EEAE-4F2A-A5B8-CD0175125360}" type="pres">
      <dgm:prSet presAssocID="{C77B2F14-EAA7-4DE5-AC6E-98C605E62E24}" presName="sp" presStyleCnt="0"/>
      <dgm:spPr/>
    </dgm:pt>
    <dgm:pt modelId="{0F4BC51F-1B10-4458-8111-4E7B45D81A25}" type="pres">
      <dgm:prSet presAssocID="{AA4306C2-79AC-4815-BBEF-5E15AE68A526}" presName="arrowAndChildren" presStyleCnt="0"/>
      <dgm:spPr/>
    </dgm:pt>
    <dgm:pt modelId="{35D2CD7D-2492-4CC9-BEAB-88B6CC36C820}" type="pres">
      <dgm:prSet presAssocID="{AA4306C2-79AC-4815-BBEF-5E15AE68A526}" presName="parentTextArrow" presStyleLbl="node1" presStyleIdx="0" presStyleCnt="0"/>
      <dgm:spPr/>
    </dgm:pt>
    <dgm:pt modelId="{730678DD-8FB9-438F-A44A-FEB8522F4E45}" type="pres">
      <dgm:prSet presAssocID="{AA4306C2-79AC-4815-BBEF-5E15AE68A526}" presName="arrow" presStyleLbl="alignNode1" presStyleIdx="5" presStyleCnt="6"/>
      <dgm:spPr/>
    </dgm:pt>
    <dgm:pt modelId="{D984FB05-5186-4E33-A1C3-E652841293D4}" type="pres">
      <dgm:prSet presAssocID="{AA4306C2-79AC-4815-BBEF-5E15AE68A526}" presName="descendantArrow" presStyleLbl="bgAccFollowNode1" presStyleIdx="5" presStyleCnt="6"/>
      <dgm:spPr/>
    </dgm:pt>
  </dgm:ptLst>
  <dgm:cxnLst>
    <dgm:cxn modelId="{3AEE1C05-B22E-47A2-9A4A-6B77E7CDDE39}" type="presOf" srcId="{325873D0-CD65-4E2A-ADA0-424017550B14}" destId="{085E90A7-3024-458D-9883-C6679B83FDF9}" srcOrd="0" destOrd="0" presId="urn:microsoft.com/office/officeart/2016/7/layout/VerticalDownArrowProcess"/>
    <dgm:cxn modelId="{A616D108-B525-4120-835F-CB386EE377C6}" type="presOf" srcId="{A005B2DA-7D53-416A-A3EA-C8A7EC21FA8C}" destId="{4C739141-45AB-4AFB-955B-9F0A2ECAD302}" srcOrd="0" destOrd="0" presId="urn:microsoft.com/office/officeart/2016/7/layout/VerticalDownArrowProcess"/>
    <dgm:cxn modelId="{FB3FFA08-8982-46A7-9BD8-33CFEB29B416}" srcId="{4EE70738-E53D-4709-AB52-00D75A1C51B3}" destId="{94A29381-035B-4B15-9F81-0AA081B0111E}" srcOrd="0" destOrd="0" parTransId="{754E25C2-8A30-4413-A40F-482B48122A3C}" sibTransId="{D8CBF385-7A8F-4BB4-9537-0DB3177FF253}"/>
    <dgm:cxn modelId="{56541217-A1BB-403A-8931-6F8A28A10242}" type="presOf" srcId="{6C2B592E-E637-42ED-9E3E-5DC58FD1264B}" destId="{D26A587B-309A-40F1-8158-1454770BE940}" srcOrd="1" destOrd="0" presId="urn:microsoft.com/office/officeart/2016/7/layout/VerticalDownArrowProcess"/>
    <dgm:cxn modelId="{36A6352D-738A-4151-B6A0-EA24C916FCD0}" type="presOf" srcId="{6C2B592E-E637-42ED-9E3E-5DC58FD1264B}" destId="{AC24699D-BE5C-4DA6-8F78-D39A46F62793}" srcOrd="0" destOrd="0" presId="urn:microsoft.com/office/officeart/2016/7/layout/VerticalDownArrowProcess"/>
    <dgm:cxn modelId="{72947739-7467-4CF4-B205-3EFFB7062FEF}" type="presOf" srcId="{4EE70738-E53D-4709-AB52-00D75A1C51B3}" destId="{9807EDA6-8205-4FE4-BC62-B7E8BA394A39}" srcOrd="1" destOrd="0" presId="urn:microsoft.com/office/officeart/2016/7/layout/VerticalDownArrowProcess"/>
    <dgm:cxn modelId="{58400061-630F-4213-B958-9CAD396F07BA}" srcId="{79AAD602-ECB3-4296-BA83-4A8FA2A474FC}" destId="{AA4306C2-79AC-4815-BBEF-5E15AE68A526}" srcOrd="0" destOrd="0" parTransId="{D6996AB5-D463-431B-A2D7-5AB0E7FCF420}" sibTransId="{C77B2F14-EAA7-4DE5-AC6E-98C605E62E24}"/>
    <dgm:cxn modelId="{AFA15661-4B6B-4FDA-8F76-F81D95CCCEFC}" srcId="{AA4306C2-79AC-4815-BBEF-5E15AE68A526}" destId="{5C57CE9C-E5CD-40FE-BAC6-64B5CCD9CE8D}" srcOrd="0" destOrd="0" parTransId="{112DA1ED-BC16-4C56-8464-40F8C53CB64F}" sibTransId="{5263A3F3-5223-4403-9FCD-509B953123CC}"/>
    <dgm:cxn modelId="{7E124864-139A-43C5-AC94-95157ADED123}" type="presOf" srcId="{94A29381-035B-4B15-9F81-0AA081B0111E}" destId="{E4CDE522-0C2C-447E-ABBD-438F302E5ADF}" srcOrd="0" destOrd="0" presId="urn:microsoft.com/office/officeart/2016/7/layout/VerticalDownArrowProcess"/>
    <dgm:cxn modelId="{2ED6896B-5833-4B33-AE14-2B89BC7C6937}" srcId="{79AAD602-ECB3-4296-BA83-4A8FA2A474FC}" destId="{6C2B592E-E637-42ED-9E3E-5DC58FD1264B}" srcOrd="1" destOrd="0" parTransId="{8A8D06F0-4F7B-4E28-831C-059FE0F35329}" sibTransId="{F44AEBD8-389C-487A-8A41-AF27082CD1FA}"/>
    <dgm:cxn modelId="{FA1B3C70-4252-4411-9B81-F1541CE92A0A}" type="presOf" srcId="{A005B2DA-7D53-416A-A3EA-C8A7EC21FA8C}" destId="{A5B53B4F-1C69-489D-AB83-9AF64202134D}" srcOrd="1" destOrd="0" presId="urn:microsoft.com/office/officeart/2016/7/layout/VerticalDownArrowProcess"/>
    <dgm:cxn modelId="{8CCFC770-C1A1-4D32-A07A-425EFD633777}" type="presOf" srcId="{AA4306C2-79AC-4815-BBEF-5E15AE68A526}" destId="{730678DD-8FB9-438F-A44A-FEB8522F4E45}" srcOrd="1" destOrd="0" presId="urn:microsoft.com/office/officeart/2016/7/layout/VerticalDownArrowProcess"/>
    <dgm:cxn modelId="{AD903071-49E0-43F3-AF68-AEC7142A3A90}" srcId="{EDA072D7-B530-4587-B85C-3FC756BEB4B1}" destId="{078F959F-ECD5-43F4-AA7B-CAB417774BD6}" srcOrd="0" destOrd="0" parTransId="{35AB72B4-11C3-4B80-8537-0CD2D4B8D4F5}" sibTransId="{7599E93A-C684-4BDA-8BD1-13B7AE97B7AB}"/>
    <dgm:cxn modelId="{B643C156-CE25-4FA7-81B2-90890F7D386B}" srcId="{90F96826-36D6-4EA3-8020-5CFAC1845E86}" destId="{6B8E559F-D0F9-4ECA-B905-14C2B7BF38B7}" srcOrd="0" destOrd="0" parTransId="{A5C90ECB-5339-4341-94D5-BFF90C2EB619}" sibTransId="{CCF789B4-2CFF-4212-9ECC-48873B25BCD0}"/>
    <dgm:cxn modelId="{AAB64E7D-E9C8-4564-8CF7-FB5DAC0E48CB}" srcId="{79AAD602-ECB3-4296-BA83-4A8FA2A474FC}" destId="{90F96826-36D6-4EA3-8020-5CFAC1845E86}" srcOrd="4" destOrd="0" parTransId="{DEE10DBA-3D53-4FA3-8E1A-BEEE9B93E2E8}" sibTransId="{D3886D99-E87A-4702-AFBD-318CD83EE0B2}"/>
    <dgm:cxn modelId="{251FD87F-EBD0-42F9-A902-FAB120C45F0C}" type="presOf" srcId="{90F96826-36D6-4EA3-8020-5CFAC1845E86}" destId="{9F1113CC-B700-434D-9479-8B858AC21F31}" srcOrd="1" destOrd="0" presId="urn:microsoft.com/office/officeart/2016/7/layout/VerticalDownArrowProcess"/>
    <dgm:cxn modelId="{3763A682-3D15-4DF3-8E3A-9E2C7EEC3A57}" srcId="{79AAD602-ECB3-4296-BA83-4A8FA2A474FC}" destId="{4EE70738-E53D-4709-AB52-00D75A1C51B3}" srcOrd="3" destOrd="0" parTransId="{AF1BDB4D-C766-431A-9CB0-1894C19681A5}" sibTransId="{E9735446-B3C3-4019-9E20-56CEB17DCF43}"/>
    <dgm:cxn modelId="{B131E58C-EFDA-4723-B236-1DBA4CC77732}" type="presOf" srcId="{6B8E559F-D0F9-4ECA-B905-14C2B7BF38B7}" destId="{8E7B45A2-09F2-4B30-974E-7C20C08D87CB}" srcOrd="0" destOrd="0" presId="urn:microsoft.com/office/officeart/2016/7/layout/VerticalDownArrowProcess"/>
    <dgm:cxn modelId="{A9D1348F-9E44-4621-A8C4-7CA3433A840B}" srcId="{6C2B592E-E637-42ED-9E3E-5DC58FD1264B}" destId="{325873D0-CD65-4E2A-ADA0-424017550B14}" srcOrd="0" destOrd="0" parTransId="{0030EA0D-0959-4A7D-9A7F-E7FD0982BAA5}" sibTransId="{D7A4604A-BF91-4DF2-B2D1-7313D377355F}"/>
    <dgm:cxn modelId="{7DA8BE97-E40E-40F9-8B77-D83F21CFDF3B}" type="presOf" srcId="{EDA072D7-B530-4587-B85C-3FC756BEB4B1}" destId="{BB2BE6CC-E5B6-4E53-8A92-A2002269F50D}" srcOrd="0" destOrd="0" presId="urn:microsoft.com/office/officeart/2016/7/layout/VerticalDownArrowProcess"/>
    <dgm:cxn modelId="{307055AC-8785-40D3-B4A2-6F5D3A0FC5FD}" type="presOf" srcId="{79AAD602-ECB3-4296-BA83-4A8FA2A474FC}" destId="{B2F51A8C-FC27-46DB-9901-19B0FF4F281D}" srcOrd="0" destOrd="0" presId="urn:microsoft.com/office/officeart/2016/7/layout/VerticalDownArrowProcess"/>
    <dgm:cxn modelId="{7866DABA-ED17-4949-B26C-83C230501FEF}" type="presOf" srcId="{5C57CE9C-E5CD-40FE-BAC6-64B5CCD9CE8D}" destId="{D984FB05-5186-4E33-A1C3-E652841293D4}" srcOrd="0" destOrd="0" presId="urn:microsoft.com/office/officeart/2016/7/layout/VerticalDownArrowProcess"/>
    <dgm:cxn modelId="{C5CD0BBC-A9F8-4242-A1C6-C6D45C9533F7}" type="presOf" srcId="{4F56CEA4-D535-4E0B-8B99-3FAE8123D2C2}" destId="{F5ABD720-2B68-4873-B7B7-BB5D789B2F0A}" srcOrd="0" destOrd="0" presId="urn:microsoft.com/office/officeart/2016/7/layout/VerticalDownArrowProcess"/>
    <dgm:cxn modelId="{408663C1-7258-4CFB-9E13-1216A9C76FE3}" type="presOf" srcId="{AA4306C2-79AC-4815-BBEF-5E15AE68A526}" destId="{35D2CD7D-2492-4CC9-BEAB-88B6CC36C820}" srcOrd="0" destOrd="0" presId="urn:microsoft.com/office/officeart/2016/7/layout/VerticalDownArrowProcess"/>
    <dgm:cxn modelId="{7CAF98C5-7384-4BE3-98FE-DCE032E82DB7}" srcId="{79AAD602-ECB3-4296-BA83-4A8FA2A474FC}" destId="{A005B2DA-7D53-416A-A3EA-C8A7EC21FA8C}" srcOrd="2" destOrd="0" parTransId="{F19FDEF4-5E44-45D4-88BE-C1B8741487F6}" sibTransId="{0B243012-D665-4F45-8882-1BBEA872E52C}"/>
    <dgm:cxn modelId="{74D679D5-D832-4BE0-BE0A-0F6DD3090793}" type="presOf" srcId="{90F96826-36D6-4EA3-8020-5CFAC1845E86}" destId="{8441D6B7-3DF4-4A62-BC9F-37B0F4E4A7B7}" srcOrd="0" destOrd="0" presId="urn:microsoft.com/office/officeart/2016/7/layout/VerticalDownArrowProcess"/>
    <dgm:cxn modelId="{42AD94DC-7F84-4096-967E-46D455CC93EB}" type="presOf" srcId="{4EE70738-E53D-4709-AB52-00D75A1C51B3}" destId="{0784F858-9C68-4C03-9B54-1B1A0688F04B}" srcOrd="0" destOrd="0" presId="urn:microsoft.com/office/officeart/2016/7/layout/VerticalDownArrowProcess"/>
    <dgm:cxn modelId="{30C2BDEC-8792-4917-A89C-A08D108DF074}" type="presOf" srcId="{078F959F-ECD5-43F4-AA7B-CAB417774BD6}" destId="{5A06BC52-5DBC-49B5-A4E7-E13870017734}" srcOrd="0" destOrd="0" presId="urn:microsoft.com/office/officeart/2016/7/layout/VerticalDownArrowProcess"/>
    <dgm:cxn modelId="{4F9E5FF4-8C2D-4F16-9D48-244C5DB2C473}" srcId="{A005B2DA-7D53-416A-A3EA-C8A7EC21FA8C}" destId="{4F56CEA4-D535-4E0B-8B99-3FAE8123D2C2}" srcOrd="0" destOrd="0" parTransId="{0328AFC7-A696-4CC3-BFBE-5D2D1F930FC2}" sibTransId="{67CE73F3-BFFC-437D-BB2D-44980D81AC1C}"/>
    <dgm:cxn modelId="{427056F7-747C-4F35-99EC-506A88D85A92}" srcId="{79AAD602-ECB3-4296-BA83-4A8FA2A474FC}" destId="{EDA072D7-B530-4587-B85C-3FC756BEB4B1}" srcOrd="5" destOrd="0" parTransId="{C2A7E2CC-FDF4-4DAE-BD04-69B5F91BC506}" sibTransId="{3AB7E4D3-6137-4A1E-882A-940FE5248261}"/>
    <dgm:cxn modelId="{93435896-D582-4129-9438-7C7952A000FA}" type="presParOf" srcId="{B2F51A8C-FC27-46DB-9901-19B0FF4F281D}" destId="{10A7CF09-09D1-4E3B-BFD9-BE54B584F405}" srcOrd="0" destOrd="0" presId="urn:microsoft.com/office/officeart/2016/7/layout/VerticalDownArrowProcess"/>
    <dgm:cxn modelId="{C7321543-6A2F-4124-B88C-6F98F596C33B}" type="presParOf" srcId="{10A7CF09-09D1-4E3B-BFD9-BE54B584F405}" destId="{BB2BE6CC-E5B6-4E53-8A92-A2002269F50D}" srcOrd="0" destOrd="0" presId="urn:microsoft.com/office/officeart/2016/7/layout/VerticalDownArrowProcess"/>
    <dgm:cxn modelId="{16EB26FE-0108-4E09-A332-0675B2442711}" type="presParOf" srcId="{10A7CF09-09D1-4E3B-BFD9-BE54B584F405}" destId="{5A06BC52-5DBC-49B5-A4E7-E13870017734}" srcOrd="1" destOrd="0" presId="urn:microsoft.com/office/officeart/2016/7/layout/VerticalDownArrowProcess"/>
    <dgm:cxn modelId="{A983AABF-A96F-480A-99D5-FAA4627EAD35}" type="presParOf" srcId="{B2F51A8C-FC27-46DB-9901-19B0FF4F281D}" destId="{1FB76DD5-9357-494A-9F7A-BEA3EFA5E221}" srcOrd="1" destOrd="0" presId="urn:microsoft.com/office/officeart/2016/7/layout/VerticalDownArrowProcess"/>
    <dgm:cxn modelId="{00ACF50A-68A0-4543-AB48-A00737FC861B}" type="presParOf" srcId="{B2F51A8C-FC27-46DB-9901-19B0FF4F281D}" destId="{DE1BD030-0D92-47A3-96E8-EB8D6A799991}" srcOrd="2" destOrd="0" presId="urn:microsoft.com/office/officeart/2016/7/layout/VerticalDownArrowProcess"/>
    <dgm:cxn modelId="{288E2122-46E9-4418-9962-88837606FA62}" type="presParOf" srcId="{DE1BD030-0D92-47A3-96E8-EB8D6A799991}" destId="{8441D6B7-3DF4-4A62-BC9F-37B0F4E4A7B7}" srcOrd="0" destOrd="0" presId="urn:microsoft.com/office/officeart/2016/7/layout/VerticalDownArrowProcess"/>
    <dgm:cxn modelId="{01F7C643-B44C-453C-A43B-BC8648BA4B3B}" type="presParOf" srcId="{DE1BD030-0D92-47A3-96E8-EB8D6A799991}" destId="{9F1113CC-B700-434D-9479-8B858AC21F31}" srcOrd="1" destOrd="0" presId="urn:microsoft.com/office/officeart/2016/7/layout/VerticalDownArrowProcess"/>
    <dgm:cxn modelId="{505D0304-862D-4A13-8393-C30CE760AE51}" type="presParOf" srcId="{DE1BD030-0D92-47A3-96E8-EB8D6A799991}" destId="{8E7B45A2-09F2-4B30-974E-7C20C08D87CB}" srcOrd="2" destOrd="0" presId="urn:microsoft.com/office/officeart/2016/7/layout/VerticalDownArrowProcess"/>
    <dgm:cxn modelId="{0207C411-917B-49FE-8D0A-82839E4DF32E}" type="presParOf" srcId="{B2F51A8C-FC27-46DB-9901-19B0FF4F281D}" destId="{9B222BF7-2F6B-41C1-A6AA-D9F364E4DFE2}" srcOrd="3" destOrd="0" presId="urn:microsoft.com/office/officeart/2016/7/layout/VerticalDownArrowProcess"/>
    <dgm:cxn modelId="{02A4455A-3BB7-4829-A091-E7BBF46F44A5}" type="presParOf" srcId="{B2F51A8C-FC27-46DB-9901-19B0FF4F281D}" destId="{BBCF2694-099F-460B-8402-3E7EEBE4763A}" srcOrd="4" destOrd="0" presId="urn:microsoft.com/office/officeart/2016/7/layout/VerticalDownArrowProcess"/>
    <dgm:cxn modelId="{72FCA181-76C4-46D6-B783-BE6ED47FE6C5}" type="presParOf" srcId="{BBCF2694-099F-460B-8402-3E7EEBE4763A}" destId="{0784F858-9C68-4C03-9B54-1B1A0688F04B}" srcOrd="0" destOrd="0" presId="urn:microsoft.com/office/officeart/2016/7/layout/VerticalDownArrowProcess"/>
    <dgm:cxn modelId="{EE9A56B0-8D04-4BC2-A797-191AB76A68D6}" type="presParOf" srcId="{BBCF2694-099F-460B-8402-3E7EEBE4763A}" destId="{9807EDA6-8205-4FE4-BC62-B7E8BA394A39}" srcOrd="1" destOrd="0" presId="urn:microsoft.com/office/officeart/2016/7/layout/VerticalDownArrowProcess"/>
    <dgm:cxn modelId="{2A08D1DA-0538-42D1-AD44-86CDA8989227}" type="presParOf" srcId="{BBCF2694-099F-460B-8402-3E7EEBE4763A}" destId="{E4CDE522-0C2C-447E-ABBD-438F302E5ADF}" srcOrd="2" destOrd="0" presId="urn:microsoft.com/office/officeart/2016/7/layout/VerticalDownArrowProcess"/>
    <dgm:cxn modelId="{30C1D9B7-19E4-424E-8EE7-70EFE8E66FE5}" type="presParOf" srcId="{B2F51A8C-FC27-46DB-9901-19B0FF4F281D}" destId="{CC9BD7A5-7A38-4330-B65F-7194B997AAE9}" srcOrd="5" destOrd="0" presId="urn:microsoft.com/office/officeart/2016/7/layout/VerticalDownArrowProcess"/>
    <dgm:cxn modelId="{D03756E6-8AA7-460E-B5C2-23D6512EB18C}" type="presParOf" srcId="{B2F51A8C-FC27-46DB-9901-19B0FF4F281D}" destId="{893CF56C-ADD8-4742-A47F-CD36D8903764}" srcOrd="6" destOrd="0" presId="urn:microsoft.com/office/officeart/2016/7/layout/VerticalDownArrowProcess"/>
    <dgm:cxn modelId="{954A4C20-2E9D-4AE9-B48A-4C24CF864B21}" type="presParOf" srcId="{893CF56C-ADD8-4742-A47F-CD36D8903764}" destId="{4C739141-45AB-4AFB-955B-9F0A2ECAD302}" srcOrd="0" destOrd="0" presId="urn:microsoft.com/office/officeart/2016/7/layout/VerticalDownArrowProcess"/>
    <dgm:cxn modelId="{40833762-471F-4F33-9E28-BAD10114384E}" type="presParOf" srcId="{893CF56C-ADD8-4742-A47F-CD36D8903764}" destId="{A5B53B4F-1C69-489D-AB83-9AF64202134D}" srcOrd="1" destOrd="0" presId="urn:microsoft.com/office/officeart/2016/7/layout/VerticalDownArrowProcess"/>
    <dgm:cxn modelId="{A658ACED-729C-48F9-8B38-D45BF373F3C2}" type="presParOf" srcId="{893CF56C-ADD8-4742-A47F-CD36D8903764}" destId="{F5ABD720-2B68-4873-B7B7-BB5D789B2F0A}" srcOrd="2" destOrd="0" presId="urn:microsoft.com/office/officeart/2016/7/layout/VerticalDownArrowProcess"/>
    <dgm:cxn modelId="{861E564E-8812-4294-937A-0E4DC5B55785}" type="presParOf" srcId="{B2F51A8C-FC27-46DB-9901-19B0FF4F281D}" destId="{57742B0F-BC4F-420D-BA30-AD9317A1D686}" srcOrd="7" destOrd="0" presId="urn:microsoft.com/office/officeart/2016/7/layout/VerticalDownArrowProcess"/>
    <dgm:cxn modelId="{362EC86B-275F-48A3-9335-3B19E2DF8FE6}" type="presParOf" srcId="{B2F51A8C-FC27-46DB-9901-19B0FF4F281D}" destId="{AE6DA137-C2FC-4488-BE32-F74AA420C95C}" srcOrd="8" destOrd="0" presId="urn:microsoft.com/office/officeart/2016/7/layout/VerticalDownArrowProcess"/>
    <dgm:cxn modelId="{6F032B1B-D979-4251-BFDE-16838AD28508}" type="presParOf" srcId="{AE6DA137-C2FC-4488-BE32-F74AA420C95C}" destId="{AC24699D-BE5C-4DA6-8F78-D39A46F62793}" srcOrd="0" destOrd="0" presId="urn:microsoft.com/office/officeart/2016/7/layout/VerticalDownArrowProcess"/>
    <dgm:cxn modelId="{339C8C72-2D03-47C6-9928-D0EA8754D154}" type="presParOf" srcId="{AE6DA137-C2FC-4488-BE32-F74AA420C95C}" destId="{D26A587B-309A-40F1-8158-1454770BE940}" srcOrd="1" destOrd="0" presId="urn:microsoft.com/office/officeart/2016/7/layout/VerticalDownArrowProcess"/>
    <dgm:cxn modelId="{BE323ED4-C2C2-4707-BADB-C6E222234403}" type="presParOf" srcId="{AE6DA137-C2FC-4488-BE32-F74AA420C95C}" destId="{085E90A7-3024-458D-9883-C6679B83FDF9}" srcOrd="2" destOrd="0" presId="urn:microsoft.com/office/officeart/2016/7/layout/VerticalDownArrowProcess"/>
    <dgm:cxn modelId="{447AD9C1-969F-49C5-9A91-0354CA11915A}" type="presParOf" srcId="{B2F51A8C-FC27-46DB-9901-19B0FF4F281D}" destId="{1B2FFE36-EEAE-4F2A-A5B8-CD0175125360}" srcOrd="9" destOrd="0" presId="urn:microsoft.com/office/officeart/2016/7/layout/VerticalDownArrowProcess"/>
    <dgm:cxn modelId="{657F3DF7-EEED-410E-939F-1F89AC65A5FE}" type="presParOf" srcId="{B2F51A8C-FC27-46DB-9901-19B0FF4F281D}" destId="{0F4BC51F-1B10-4458-8111-4E7B45D81A25}" srcOrd="10" destOrd="0" presId="urn:microsoft.com/office/officeart/2016/7/layout/VerticalDownArrowProcess"/>
    <dgm:cxn modelId="{A220A81D-3DFB-4F44-A1A3-7ED1E6ACCC27}" type="presParOf" srcId="{0F4BC51F-1B10-4458-8111-4E7B45D81A25}" destId="{35D2CD7D-2492-4CC9-BEAB-88B6CC36C820}" srcOrd="0" destOrd="0" presId="urn:microsoft.com/office/officeart/2016/7/layout/VerticalDownArrowProcess"/>
    <dgm:cxn modelId="{EC11A8C5-644E-4007-A463-C19C552EBD3B}" type="presParOf" srcId="{0F4BC51F-1B10-4458-8111-4E7B45D81A25}" destId="{730678DD-8FB9-438F-A44A-FEB8522F4E45}" srcOrd="1" destOrd="0" presId="urn:microsoft.com/office/officeart/2016/7/layout/VerticalDownArrowProcess"/>
    <dgm:cxn modelId="{8EDE4867-A382-4A1B-B2D9-116B6DD66E69}" type="presParOf" srcId="{0F4BC51F-1B10-4458-8111-4E7B45D81A25}" destId="{D984FB05-5186-4E33-A1C3-E652841293D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2EE454-6746-4F29-B747-6712F7940D6F}" type="doc">
      <dgm:prSet loTypeId="urn:microsoft.com/office/officeart/2005/8/layout/StepDownProcess" loCatId="process" qsTypeId="urn:microsoft.com/office/officeart/2005/8/quickstyle/simple4" qsCatId="simple" csTypeId="urn:microsoft.com/office/officeart/2005/8/colors/colorful5" csCatId="colorful" phldr="1"/>
      <dgm:spPr/>
      <dgm:t>
        <a:bodyPr/>
        <a:lstStyle/>
        <a:p>
          <a:endParaRPr lang="en-AU"/>
        </a:p>
      </dgm:t>
    </dgm:pt>
    <dgm:pt modelId="{BFC16752-D254-4599-AD1F-514B73779557}">
      <dgm:prSet phldrT="[Text]" custT="1"/>
      <dgm:spPr/>
      <dgm:t>
        <a:bodyPr/>
        <a:lstStyle/>
        <a:p>
          <a:r>
            <a:rPr lang="en-AU" sz="2000" dirty="0"/>
            <a:t>Papers, presentations and deliberations at the meeting</a:t>
          </a:r>
        </a:p>
      </dgm:t>
    </dgm:pt>
    <dgm:pt modelId="{5F3D47AC-7A16-4240-B7E9-A05A2AD86579}" type="parTrans" cxnId="{96E00C4C-E4F4-4209-9B3D-1BA166C2407B}">
      <dgm:prSet/>
      <dgm:spPr/>
      <dgm:t>
        <a:bodyPr/>
        <a:lstStyle/>
        <a:p>
          <a:endParaRPr lang="en-AU"/>
        </a:p>
      </dgm:t>
    </dgm:pt>
    <dgm:pt modelId="{DCC5A481-DF52-42AD-9EE7-EE774D9CEDCA}" type="sibTrans" cxnId="{96E00C4C-E4F4-4209-9B3D-1BA166C2407B}">
      <dgm:prSet/>
      <dgm:spPr/>
      <dgm:t>
        <a:bodyPr/>
        <a:lstStyle/>
        <a:p>
          <a:endParaRPr lang="en-AU"/>
        </a:p>
      </dgm:t>
    </dgm:pt>
    <dgm:pt modelId="{5E93F94F-6B53-4F90-ABEC-C640CA0C34DE}">
      <dgm:prSet phldrT="[Text]" custT="1"/>
      <dgm:spPr/>
      <dgm:t>
        <a:bodyPr/>
        <a:lstStyle/>
        <a:p>
          <a:r>
            <a:rPr lang="en-AU" sz="2000" dirty="0"/>
            <a:t>Papers and presentations may be updated and used as part of the agenda of the 5</a:t>
          </a:r>
          <a:r>
            <a:rPr lang="en-AU" sz="2000" baseline="30000" dirty="0"/>
            <a:t>th</a:t>
          </a:r>
          <a:r>
            <a:rPr lang="en-AU" sz="2000" dirty="0"/>
            <a:t> PRETMM 2023.</a:t>
          </a:r>
        </a:p>
      </dgm:t>
    </dgm:pt>
    <dgm:pt modelId="{F3354405-139B-4F83-862B-0D6D5ABC58D7}" type="parTrans" cxnId="{F7203948-CBD0-4C0E-BE4A-16CC78999666}">
      <dgm:prSet/>
      <dgm:spPr/>
      <dgm:t>
        <a:bodyPr/>
        <a:lstStyle/>
        <a:p>
          <a:endParaRPr lang="en-AU"/>
        </a:p>
      </dgm:t>
    </dgm:pt>
    <dgm:pt modelId="{F8BCD2E5-1461-4E6A-8BB5-6E31146EB9B8}" type="sibTrans" cxnId="{F7203948-CBD0-4C0E-BE4A-16CC78999666}">
      <dgm:prSet/>
      <dgm:spPr/>
      <dgm:t>
        <a:bodyPr/>
        <a:lstStyle/>
        <a:p>
          <a:endParaRPr lang="en-AU"/>
        </a:p>
      </dgm:t>
    </dgm:pt>
    <dgm:pt modelId="{25ABCCED-9DAE-491F-B29F-EEF536C61D39}">
      <dgm:prSet phldrT="[Text]" custT="1"/>
      <dgm:spPr/>
      <dgm:t>
        <a:bodyPr/>
        <a:lstStyle/>
        <a:p>
          <a:r>
            <a:rPr lang="en-AU" sz="2000" dirty="0"/>
            <a:t>5 – 6 papers will form the agenda for discussion at 5</a:t>
          </a:r>
          <a:r>
            <a:rPr lang="en-AU" sz="2000" baseline="30000" dirty="0"/>
            <a:t>th</a:t>
          </a:r>
          <a:r>
            <a:rPr lang="en-AU" sz="2000" dirty="0"/>
            <a:t> PRETMM</a:t>
          </a:r>
        </a:p>
      </dgm:t>
    </dgm:pt>
    <dgm:pt modelId="{1A21158B-2E18-4FF1-877A-3DC0C072E862}" type="parTrans" cxnId="{9A20BFB4-3F4A-4470-BDB9-DD4160F34385}">
      <dgm:prSet/>
      <dgm:spPr/>
      <dgm:t>
        <a:bodyPr/>
        <a:lstStyle/>
        <a:p>
          <a:endParaRPr lang="en-AU"/>
        </a:p>
      </dgm:t>
    </dgm:pt>
    <dgm:pt modelId="{13EA8581-77CC-4DD2-BA86-16D7E68393FA}" type="sibTrans" cxnId="{9A20BFB4-3F4A-4470-BDB9-DD4160F34385}">
      <dgm:prSet/>
      <dgm:spPr/>
      <dgm:t>
        <a:bodyPr/>
        <a:lstStyle/>
        <a:p>
          <a:endParaRPr lang="en-AU"/>
        </a:p>
      </dgm:t>
    </dgm:pt>
    <dgm:pt modelId="{DDAF80CC-2C5A-4005-84B6-7E2F4D726DFC}">
      <dgm:prSet phldrT="[Text]" custT="1"/>
      <dgm:spPr/>
      <dgm:t>
        <a:bodyPr/>
        <a:lstStyle/>
        <a:p>
          <a:r>
            <a:rPr lang="en-AU" sz="2000" dirty="0"/>
            <a:t>Aligned with the theme of the Meeting and to the topical issues in the region and globally.</a:t>
          </a:r>
        </a:p>
      </dgm:t>
    </dgm:pt>
    <dgm:pt modelId="{BC395BEA-4EC7-4B0A-BE7A-3B2149C95337}" type="parTrans" cxnId="{962382F3-CC4E-4240-8FAD-8B647CA814AE}">
      <dgm:prSet/>
      <dgm:spPr/>
      <dgm:t>
        <a:bodyPr/>
        <a:lstStyle/>
        <a:p>
          <a:endParaRPr lang="en-AU"/>
        </a:p>
      </dgm:t>
    </dgm:pt>
    <dgm:pt modelId="{83AAC23C-BCAF-440B-AEAE-C737CE721F15}" type="sibTrans" cxnId="{962382F3-CC4E-4240-8FAD-8B647CA814AE}">
      <dgm:prSet/>
      <dgm:spPr/>
      <dgm:t>
        <a:bodyPr/>
        <a:lstStyle/>
        <a:p>
          <a:endParaRPr lang="en-AU"/>
        </a:p>
      </dgm:t>
    </dgm:pt>
    <dgm:pt modelId="{13817ABA-4FCD-4CF0-918D-C969D2A5503F}">
      <dgm:prSet phldrT="[Text]" custT="1"/>
      <dgm:spPr/>
      <dgm:t>
        <a:bodyPr/>
        <a:lstStyle/>
        <a:p>
          <a:r>
            <a:rPr lang="en-AU" sz="2000" dirty="0"/>
            <a:t>5</a:t>
          </a:r>
          <a:r>
            <a:rPr lang="en-AU" sz="2000" baseline="30000" dirty="0"/>
            <a:t>th</a:t>
          </a:r>
          <a:r>
            <a:rPr lang="en-AU" sz="2000" dirty="0"/>
            <a:t> PRETMM 2023</a:t>
          </a:r>
        </a:p>
        <a:p>
          <a:r>
            <a:rPr lang="en-AU" sz="2000" dirty="0"/>
            <a:t>Host Country – VANUATU</a:t>
          </a:r>
        </a:p>
        <a:p>
          <a:r>
            <a:rPr lang="en-AU" sz="2000" dirty="0"/>
            <a:t>May 2023</a:t>
          </a:r>
        </a:p>
      </dgm:t>
    </dgm:pt>
    <dgm:pt modelId="{D2FB1CC7-B8BD-48AA-AE6F-AC7AB220B348}" type="parTrans" cxnId="{9F824903-ECCE-486B-9B24-80D4C90B3E62}">
      <dgm:prSet/>
      <dgm:spPr/>
      <dgm:t>
        <a:bodyPr/>
        <a:lstStyle/>
        <a:p>
          <a:endParaRPr lang="en-AU"/>
        </a:p>
      </dgm:t>
    </dgm:pt>
    <dgm:pt modelId="{E6CBC19A-1A40-4AFF-A663-FF813C77F7E2}" type="sibTrans" cxnId="{9F824903-ECCE-486B-9B24-80D4C90B3E62}">
      <dgm:prSet/>
      <dgm:spPr/>
      <dgm:t>
        <a:bodyPr/>
        <a:lstStyle/>
        <a:p>
          <a:endParaRPr lang="en-AU"/>
        </a:p>
      </dgm:t>
    </dgm:pt>
    <dgm:pt modelId="{E4A6A3CC-83AE-4242-8271-FDCB272B0177}" type="pres">
      <dgm:prSet presAssocID="{332EE454-6746-4F29-B747-6712F7940D6F}" presName="rootnode" presStyleCnt="0">
        <dgm:presLayoutVars>
          <dgm:chMax/>
          <dgm:chPref/>
          <dgm:dir/>
          <dgm:animLvl val="lvl"/>
        </dgm:presLayoutVars>
      </dgm:prSet>
      <dgm:spPr/>
    </dgm:pt>
    <dgm:pt modelId="{4A41A13E-B263-42EC-A40E-8251AF2D3A84}" type="pres">
      <dgm:prSet presAssocID="{BFC16752-D254-4599-AD1F-514B73779557}" presName="composite" presStyleCnt="0"/>
      <dgm:spPr/>
    </dgm:pt>
    <dgm:pt modelId="{BDC9A951-3DBE-4515-8793-9C12A4A5853F}" type="pres">
      <dgm:prSet presAssocID="{BFC16752-D254-4599-AD1F-514B73779557}" presName="bentUpArrow1" presStyleLbl="alignImgPlace1" presStyleIdx="0" presStyleCnt="2" custLinFactNeighborX="-43028" custLinFactNeighborY="-558"/>
      <dgm:spPr/>
    </dgm:pt>
    <dgm:pt modelId="{CFB52E54-484D-4E50-8B39-0E758021C9FF}" type="pres">
      <dgm:prSet presAssocID="{BFC16752-D254-4599-AD1F-514B73779557}" presName="ParentText" presStyleLbl="node1" presStyleIdx="0" presStyleCnt="3" custScaleX="156918" custLinFactNeighborX="-98630">
        <dgm:presLayoutVars>
          <dgm:chMax val="1"/>
          <dgm:chPref val="1"/>
          <dgm:bulletEnabled val="1"/>
        </dgm:presLayoutVars>
      </dgm:prSet>
      <dgm:spPr/>
    </dgm:pt>
    <dgm:pt modelId="{3AE355B0-96E6-4385-AAD6-144C8AF4D6ED}" type="pres">
      <dgm:prSet presAssocID="{BFC16752-D254-4599-AD1F-514B73779557}" presName="ChildText" presStyleLbl="revTx" presStyleIdx="0" presStyleCnt="2" custScaleX="312471" custLinFactNeighborX="96248" custLinFactNeighborY="-744">
        <dgm:presLayoutVars>
          <dgm:chMax val="0"/>
          <dgm:chPref val="0"/>
          <dgm:bulletEnabled val="1"/>
        </dgm:presLayoutVars>
      </dgm:prSet>
      <dgm:spPr/>
    </dgm:pt>
    <dgm:pt modelId="{67437A46-4094-476A-863B-6715261825F1}" type="pres">
      <dgm:prSet presAssocID="{DCC5A481-DF52-42AD-9EE7-EE774D9CEDCA}" presName="sibTrans" presStyleCnt="0"/>
      <dgm:spPr/>
    </dgm:pt>
    <dgm:pt modelId="{BF75DC76-07BC-4916-8BAC-179389E95813}" type="pres">
      <dgm:prSet presAssocID="{25ABCCED-9DAE-491F-B29F-EEF536C61D39}" presName="composite" presStyleCnt="0"/>
      <dgm:spPr/>
    </dgm:pt>
    <dgm:pt modelId="{CB50D8C5-2E72-4F74-AE9B-5B4D5CE04202}" type="pres">
      <dgm:prSet presAssocID="{25ABCCED-9DAE-491F-B29F-EEF536C61D39}" presName="bentUpArrow1" presStyleLbl="alignImgPlace1" presStyleIdx="1" presStyleCnt="2"/>
      <dgm:spPr/>
    </dgm:pt>
    <dgm:pt modelId="{679B6E26-5F9B-4D43-8F53-97D566797B92}" type="pres">
      <dgm:prSet presAssocID="{25ABCCED-9DAE-491F-B29F-EEF536C61D39}" presName="ParentText" presStyleLbl="node1" presStyleIdx="1" presStyleCnt="3" custScaleX="178191" custLinFactNeighborX="-57031" custLinFactNeighborY="1567">
        <dgm:presLayoutVars>
          <dgm:chMax val="1"/>
          <dgm:chPref val="1"/>
          <dgm:bulletEnabled val="1"/>
        </dgm:presLayoutVars>
      </dgm:prSet>
      <dgm:spPr/>
    </dgm:pt>
    <dgm:pt modelId="{0398768E-C6BE-4171-99F8-D7E67C763B8E}" type="pres">
      <dgm:prSet presAssocID="{25ABCCED-9DAE-491F-B29F-EEF536C61D39}" presName="ChildText" presStyleLbl="revTx" presStyleIdx="1" presStyleCnt="2" custScaleX="324081" custLinFactX="9554" custLinFactNeighborX="100000" custLinFactNeighborY="2668">
        <dgm:presLayoutVars>
          <dgm:chMax val="0"/>
          <dgm:chPref val="0"/>
          <dgm:bulletEnabled val="1"/>
        </dgm:presLayoutVars>
      </dgm:prSet>
      <dgm:spPr/>
    </dgm:pt>
    <dgm:pt modelId="{7494AD36-12DC-41DC-A1E2-04F103ED963D}" type="pres">
      <dgm:prSet presAssocID="{13EA8581-77CC-4DD2-BA86-16D7E68393FA}" presName="sibTrans" presStyleCnt="0"/>
      <dgm:spPr/>
    </dgm:pt>
    <dgm:pt modelId="{77664085-512F-41DF-A7BC-3A89E51CCAD5}" type="pres">
      <dgm:prSet presAssocID="{13817ABA-4FCD-4CF0-918D-C969D2A5503F}" presName="composite" presStyleCnt="0"/>
      <dgm:spPr/>
    </dgm:pt>
    <dgm:pt modelId="{149775BD-B0B5-42F1-B2A1-91FEF5D41F51}" type="pres">
      <dgm:prSet presAssocID="{13817ABA-4FCD-4CF0-918D-C969D2A5503F}" presName="ParentText" presStyleLbl="node1" presStyleIdx="2" presStyleCnt="3" custScaleX="185896" custLinFactNeighborX="-41318" custLinFactNeighborY="188">
        <dgm:presLayoutVars>
          <dgm:chMax val="1"/>
          <dgm:chPref val="1"/>
          <dgm:bulletEnabled val="1"/>
        </dgm:presLayoutVars>
      </dgm:prSet>
      <dgm:spPr/>
    </dgm:pt>
  </dgm:ptLst>
  <dgm:cxnLst>
    <dgm:cxn modelId="{9F824903-ECCE-486B-9B24-80D4C90B3E62}" srcId="{332EE454-6746-4F29-B747-6712F7940D6F}" destId="{13817ABA-4FCD-4CF0-918D-C969D2A5503F}" srcOrd="2" destOrd="0" parTransId="{D2FB1CC7-B8BD-48AA-AE6F-AC7AB220B348}" sibTransId="{E6CBC19A-1A40-4AFF-A663-FF813C77F7E2}"/>
    <dgm:cxn modelId="{42CD3511-4726-4DF3-A27A-6241BA276056}" type="presOf" srcId="{DDAF80CC-2C5A-4005-84B6-7E2F4D726DFC}" destId="{0398768E-C6BE-4171-99F8-D7E67C763B8E}" srcOrd="0" destOrd="0" presId="urn:microsoft.com/office/officeart/2005/8/layout/StepDownProcess"/>
    <dgm:cxn modelId="{F7203948-CBD0-4C0E-BE4A-16CC78999666}" srcId="{BFC16752-D254-4599-AD1F-514B73779557}" destId="{5E93F94F-6B53-4F90-ABEC-C640CA0C34DE}" srcOrd="0" destOrd="0" parTransId="{F3354405-139B-4F83-862B-0D6D5ABC58D7}" sibTransId="{F8BCD2E5-1461-4E6A-8BB5-6E31146EB9B8}"/>
    <dgm:cxn modelId="{99D9506A-FD85-475F-A0ED-7E110731D2EC}" type="presOf" srcId="{13817ABA-4FCD-4CF0-918D-C969D2A5503F}" destId="{149775BD-B0B5-42F1-B2A1-91FEF5D41F51}" srcOrd="0" destOrd="0" presId="urn:microsoft.com/office/officeart/2005/8/layout/StepDownProcess"/>
    <dgm:cxn modelId="{96E00C4C-E4F4-4209-9B3D-1BA166C2407B}" srcId="{332EE454-6746-4F29-B747-6712F7940D6F}" destId="{BFC16752-D254-4599-AD1F-514B73779557}" srcOrd="0" destOrd="0" parTransId="{5F3D47AC-7A16-4240-B7E9-A05A2AD86579}" sibTransId="{DCC5A481-DF52-42AD-9EE7-EE774D9CEDCA}"/>
    <dgm:cxn modelId="{87B74752-6429-4E68-9E15-EC42FA3005BB}" type="presOf" srcId="{25ABCCED-9DAE-491F-B29F-EEF536C61D39}" destId="{679B6E26-5F9B-4D43-8F53-97D566797B92}" srcOrd="0" destOrd="0" presId="urn:microsoft.com/office/officeart/2005/8/layout/StepDownProcess"/>
    <dgm:cxn modelId="{13EE4D82-FBF7-4E0E-8E77-FE0EBD07244D}" type="presOf" srcId="{332EE454-6746-4F29-B747-6712F7940D6F}" destId="{E4A6A3CC-83AE-4242-8271-FDCB272B0177}" srcOrd="0" destOrd="0" presId="urn:microsoft.com/office/officeart/2005/8/layout/StepDownProcess"/>
    <dgm:cxn modelId="{5B70D49C-66C4-4033-989B-40DA00AF6C64}" type="presOf" srcId="{5E93F94F-6B53-4F90-ABEC-C640CA0C34DE}" destId="{3AE355B0-96E6-4385-AAD6-144C8AF4D6ED}" srcOrd="0" destOrd="0" presId="urn:microsoft.com/office/officeart/2005/8/layout/StepDownProcess"/>
    <dgm:cxn modelId="{9A20BFB4-3F4A-4470-BDB9-DD4160F34385}" srcId="{332EE454-6746-4F29-B747-6712F7940D6F}" destId="{25ABCCED-9DAE-491F-B29F-EEF536C61D39}" srcOrd="1" destOrd="0" parTransId="{1A21158B-2E18-4FF1-877A-3DC0C072E862}" sibTransId="{13EA8581-77CC-4DD2-BA86-16D7E68393FA}"/>
    <dgm:cxn modelId="{69FC69C8-5B06-46DE-B97F-560B2386F83B}" type="presOf" srcId="{BFC16752-D254-4599-AD1F-514B73779557}" destId="{CFB52E54-484D-4E50-8B39-0E758021C9FF}" srcOrd="0" destOrd="0" presId="urn:microsoft.com/office/officeart/2005/8/layout/StepDownProcess"/>
    <dgm:cxn modelId="{962382F3-CC4E-4240-8FAD-8B647CA814AE}" srcId="{25ABCCED-9DAE-491F-B29F-EEF536C61D39}" destId="{DDAF80CC-2C5A-4005-84B6-7E2F4D726DFC}" srcOrd="0" destOrd="0" parTransId="{BC395BEA-4EC7-4B0A-BE7A-3B2149C95337}" sibTransId="{83AAC23C-BCAF-440B-AEAE-C737CE721F15}"/>
    <dgm:cxn modelId="{DE529E8C-9A7A-4135-8A0F-E8D1CE276F65}" type="presParOf" srcId="{E4A6A3CC-83AE-4242-8271-FDCB272B0177}" destId="{4A41A13E-B263-42EC-A40E-8251AF2D3A84}" srcOrd="0" destOrd="0" presId="urn:microsoft.com/office/officeart/2005/8/layout/StepDownProcess"/>
    <dgm:cxn modelId="{53CD709A-F2E1-43B9-B8E1-D7AF5B7AE2F0}" type="presParOf" srcId="{4A41A13E-B263-42EC-A40E-8251AF2D3A84}" destId="{BDC9A951-3DBE-4515-8793-9C12A4A5853F}" srcOrd="0" destOrd="0" presId="urn:microsoft.com/office/officeart/2005/8/layout/StepDownProcess"/>
    <dgm:cxn modelId="{32689DBE-A5E0-42C3-BC18-1872C22D8C3C}" type="presParOf" srcId="{4A41A13E-B263-42EC-A40E-8251AF2D3A84}" destId="{CFB52E54-484D-4E50-8B39-0E758021C9FF}" srcOrd="1" destOrd="0" presId="urn:microsoft.com/office/officeart/2005/8/layout/StepDownProcess"/>
    <dgm:cxn modelId="{70EF5C59-7954-4070-958F-C130BDF6D62C}" type="presParOf" srcId="{4A41A13E-B263-42EC-A40E-8251AF2D3A84}" destId="{3AE355B0-96E6-4385-AAD6-144C8AF4D6ED}" srcOrd="2" destOrd="0" presId="urn:microsoft.com/office/officeart/2005/8/layout/StepDownProcess"/>
    <dgm:cxn modelId="{F750E3AB-ECAA-4859-B4C3-19726C7EFCB1}" type="presParOf" srcId="{E4A6A3CC-83AE-4242-8271-FDCB272B0177}" destId="{67437A46-4094-476A-863B-6715261825F1}" srcOrd="1" destOrd="0" presId="urn:microsoft.com/office/officeart/2005/8/layout/StepDownProcess"/>
    <dgm:cxn modelId="{A585A1DB-738F-48D5-A4A0-424629BEEAA2}" type="presParOf" srcId="{E4A6A3CC-83AE-4242-8271-FDCB272B0177}" destId="{BF75DC76-07BC-4916-8BAC-179389E95813}" srcOrd="2" destOrd="0" presId="urn:microsoft.com/office/officeart/2005/8/layout/StepDownProcess"/>
    <dgm:cxn modelId="{B6DF2DD9-39ED-4DAC-B178-F15643EFA819}" type="presParOf" srcId="{BF75DC76-07BC-4916-8BAC-179389E95813}" destId="{CB50D8C5-2E72-4F74-AE9B-5B4D5CE04202}" srcOrd="0" destOrd="0" presId="urn:microsoft.com/office/officeart/2005/8/layout/StepDownProcess"/>
    <dgm:cxn modelId="{ECB7E4F7-E7E7-401E-8363-004AD528C657}" type="presParOf" srcId="{BF75DC76-07BC-4916-8BAC-179389E95813}" destId="{679B6E26-5F9B-4D43-8F53-97D566797B92}" srcOrd="1" destOrd="0" presId="urn:microsoft.com/office/officeart/2005/8/layout/StepDownProcess"/>
    <dgm:cxn modelId="{18B27169-83BB-4AAC-BE2F-EBC70B0186D9}" type="presParOf" srcId="{BF75DC76-07BC-4916-8BAC-179389E95813}" destId="{0398768E-C6BE-4171-99F8-D7E67C763B8E}" srcOrd="2" destOrd="0" presId="urn:microsoft.com/office/officeart/2005/8/layout/StepDownProcess"/>
    <dgm:cxn modelId="{19287F64-D347-4474-ACBA-9DBD4EB8974A}" type="presParOf" srcId="{E4A6A3CC-83AE-4242-8271-FDCB272B0177}" destId="{7494AD36-12DC-41DC-A1E2-04F103ED963D}" srcOrd="3" destOrd="0" presId="urn:microsoft.com/office/officeart/2005/8/layout/StepDownProcess"/>
    <dgm:cxn modelId="{D23B394B-8D2F-40D8-A178-A232A80F0F3C}" type="presParOf" srcId="{E4A6A3CC-83AE-4242-8271-FDCB272B0177}" destId="{77664085-512F-41DF-A7BC-3A89E51CCAD5}" srcOrd="4" destOrd="0" presId="urn:microsoft.com/office/officeart/2005/8/layout/StepDownProcess"/>
    <dgm:cxn modelId="{0A0869AE-B872-4DBE-9D77-B3E4BA6A61F6}" type="presParOf" srcId="{77664085-512F-41DF-A7BC-3A89E51CCAD5}" destId="{149775BD-B0B5-42F1-B2A1-91FEF5D41F51}"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F0F80-CA45-410E-83D1-BDF0E36C44BF}" type="doc">
      <dgm:prSet loTypeId="urn:microsoft.com/office/officeart/2005/8/layout/venn1" loCatId="relationship" qsTypeId="urn:microsoft.com/office/officeart/2005/8/quickstyle/simple1" qsCatId="simple" csTypeId="urn:microsoft.com/office/officeart/2005/8/colors/colorful4" csCatId="colorful" phldr="1"/>
      <dgm:spPr/>
    </dgm:pt>
    <dgm:pt modelId="{9D3E30DE-AD85-479C-A2B8-E3F645B36C61}">
      <dgm:prSet phldrT="[Text]"/>
      <dgm:spPr/>
      <dgm:t>
        <a:bodyPr/>
        <a:lstStyle/>
        <a:p>
          <a:r>
            <a:rPr lang="en-AU" dirty="0"/>
            <a:t>Resilient</a:t>
          </a:r>
        </a:p>
      </dgm:t>
    </dgm:pt>
    <dgm:pt modelId="{FC06E1D3-B550-40CA-81A9-92B2DB05647B}" type="parTrans" cxnId="{6E303D41-932C-4A3A-A191-16E761A70667}">
      <dgm:prSet/>
      <dgm:spPr/>
      <dgm:t>
        <a:bodyPr/>
        <a:lstStyle/>
        <a:p>
          <a:endParaRPr lang="en-AU"/>
        </a:p>
      </dgm:t>
    </dgm:pt>
    <dgm:pt modelId="{D8C6F0CE-6E25-4795-BC55-F6B02C90C1B6}" type="sibTrans" cxnId="{6E303D41-932C-4A3A-A191-16E761A70667}">
      <dgm:prSet/>
      <dgm:spPr/>
      <dgm:t>
        <a:bodyPr/>
        <a:lstStyle/>
        <a:p>
          <a:endParaRPr lang="en-AU"/>
        </a:p>
      </dgm:t>
    </dgm:pt>
    <dgm:pt modelId="{6CB99FFF-B207-45C6-876F-64B76B2FBC28}">
      <dgm:prSet phldrT="[Text]"/>
      <dgm:spPr/>
      <dgm:t>
        <a:bodyPr/>
        <a:lstStyle/>
        <a:p>
          <a:r>
            <a:rPr lang="en-AU" dirty="0"/>
            <a:t>Green</a:t>
          </a:r>
        </a:p>
      </dgm:t>
    </dgm:pt>
    <dgm:pt modelId="{90543B27-D9F8-4C07-BA46-40C17D56638C}" type="parTrans" cxnId="{92F95320-5EF2-4CD7-A0D4-48B906FCA4E3}">
      <dgm:prSet/>
      <dgm:spPr/>
      <dgm:t>
        <a:bodyPr/>
        <a:lstStyle/>
        <a:p>
          <a:endParaRPr lang="en-AU"/>
        </a:p>
      </dgm:t>
    </dgm:pt>
    <dgm:pt modelId="{3A97C4F4-2888-4993-A48D-33B8174B9C89}" type="sibTrans" cxnId="{92F95320-5EF2-4CD7-A0D4-48B906FCA4E3}">
      <dgm:prSet/>
      <dgm:spPr/>
      <dgm:t>
        <a:bodyPr/>
        <a:lstStyle/>
        <a:p>
          <a:endParaRPr lang="en-AU"/>
        </a:p>
      </dgm:t>
    </dgm:pt>
    <dgm:pt modelId="{315C3910-3F68-4E19-96F9-974D26294778}">
      <dgm:prSet phldrT="[Text]"/>
      <dgm:spPr/>
      <dgm:t>
        <a:bodyPr/>
        <a:lstStyle/>
        <a:p>
          <a:pPr algn="ctr"/>
          <a:r>
            <a:rPr lang="en-AU" dirty="0"/>
            <a:t>Clean</a:t>
          </a:r>
        </a:p>
      </dgm:t>
    </dgm:pt>
    <dgm:pt modelId="{74D53E07-9230-4839-9AB9-DA8D6C0EB18A}" type="parTrans" cxnId="{F009507B-8023-477A-8BAE-50AB8C5A0D22}">
      <dgm:prSet/>
      <dgm:spPr/>
      <dgm:t>
        <a:bodyPr/>
        <a:lstStyle/>
        <a:p>
          <a:endParaRPr lang="en-AU"/>
        </a:p>
      </dgm:t>
    </dgm:pt>
    <dgm:pt modelId="{27408534-50F5-4424-80DD-F2A93C390920}" type="sibTrans" cxnId="{F009507B-8023-477A-8BAE-50AB8C5A0D22}">
      <dgm:prSet/>
      <dgm:spPr/>
      <dgm:t>
        <a:bodyPr/>
        <a:lstStyle/>
        <a:p>
          <a:endParaRPr lang="en-AU"/>
        </a:p>
      </dgm:t>
    </dgm:pt>
    <dgm:pt modelId="{9E1D4995-3E83-4BC4-90E8-3891D6459881}" type="pres">
      <dgm:prSet presAssocID="{690F0F80-CA45-410E-83D1-BDF0E36C44BF}" presName="compositeShape" presStyleCnt="0">
        <dgm:presLayoutVars>
          <dgm:chMax val="7"/>
          <dgm:dir/>
          <dgm:resizeHandles val="exact"/>
        </dgm:presLayoutVars>
      </dgm:prSet>
      <dgm:spPr/>
    </dgm:pt>
    <dgm:pt modelId="{5202E80F-47F7-4C7C-8F8D-E6948B54996A}" type="pres">
      <dgm:prSet presAssocID="{9D3E30DE-AD85-479C-A2B8-E3F645B36C61}" presName="circ1" presStyleLbl="vennNode1" presStyleIdx="0" presStyleCnt="3"/>
      <dgm:spPr/>
    </dgm:pt>
    <dgm:pt modelId="{088E219B-9D12-4FC0-8B4B-BD0C4B512FAD}" type="pres">
      <dgm:prSet presAssocID="{9D3E30DE-AD85-479C-A2B8-E3F645B36C61}" presName="circ1Tx" presStyleLbl="revTx" presStyleIdx="0" presStyleCnt="0">
        <dgm:presLayoutVars>
          <dgm:chMax val="0"/>
          <dgm:chPref val="0"/>
          <dgm:bulletEnabled val="1"/>
        </dgm:presLayoutVars>
      </dgm:prSet>
      <dgm:spPr/>
    </dgm:pt>
    <dgm:pt modelId="{AB958301-51F3-4553-9E94-846309FE9B8D}" type="pres">
      <dgm:prSet presAssocID="{6CB99FFF-B207-45C6-876F-64B76B2FBC28}" presName="circ2" presStyleLbl="vennNode1" presStyleIdx="1" presStyleCnt="3"/>
      <dgm:spPr/>
    </dgm:pt>
    <dgm:pt modelId="{BF373C8F-56A4-4621-B719-07A82D55CB47}" type="pres">
      <dgm:prSet presAssocID="{6CB99FFF-B207-45C6-876F-64B76B2FBC28}" presName="circ2Tx" presStyleLbl="revTx" presStyleIdx="0" presStyleCnt="0">
        <dgm:presLayoutVars>
          <dgm:chMax val="0"/>
          <dgm:chPref val="0"/>
          <dgm:bulletEnabled val="1"/>
        </dgm:presLayoutVars>
      </dgm:prSet>
      <dgm:spPr/>
    </dgm:pt>
    <dgm:pt modelId="{045CB44A-BDF4-4250-8771-E7FC03123366}" type="pres">
      <dgm:prSet presAssocID="{315C3910-3F68-4E19-96F9-974D26294778}" presName="circ3" presStyleLbl="vennNode1" presStyleIdx="2" presStyleCnt="3"/>
      <dgm:spPr/>
    </dgm:pt>
    <dgm:pt modelId="{E7B8D36B-753A-418A-8EFB-E37FF9EA86F6}" type="pres">
      <dgm:prSet presAssocID="{315C3910-3F68-4E19-96F9-974D26294778}" presName="circ3Tx" presStyleLbl="revTx" presStyleIdx="0" presStyleCnt="0">
        <dgm:presLayoutVars>
          <dgm:chMax val="0"/>
          <dgm:chPref val="0"/>
          <dgm:bulletEnabled val="1"/>
        </dgm:presLayoutVars>
      </dgm:prSet>
      <dgm:spPr/>
    </dgm:pt>
  </dgm:ptLst>
  <dgm:cxnLst>
    <dgm:cxn modelId="{92F95320-5EF2-4CD7-A0D4-48B906FCA4E3}" srcId="{690F0F80-CA45-410E-83D1-BDF0E36C44BF}" destId="{6CB99FFF-B207-45C6-876F-64B76B2FBC28}" srcOrd="1" destOrd="0" parTransId="{90543B27-D9F8-4C07-BA46-40C17D56638C}" sibTransId="{3A97C4F4-2888-4993-A48D-33B8174B9C89}"/>
    <dgm:cxn modelId="{6E303D41-932C-4A3A-A191-16E761A70667}" srcId="{690F0F80-CA45-410E-83D1-BDF0E36C44BF}" destId="{9D3E30DE-AD85-479C-A2B8-E3F645B36C61}" srcOrd="0" destOrd="0" parTransId="{FC06E1D3-B550-40CA-81A9-92B2DB05647B}" sibTransId="{D8C6F0CE-6E25-4795-BC55-F6B02C90C1B6}"/>
    <dgm:cxn modelId="{4F4C1846-80FD-424D-A288-74596EC61F52}" type="presOf" srcId="{6CB99FFF-B207-45C6-876F-64B76B2FBC28}" destId="{BF373C8F-56A4-4621-B719-07A82D55CB47}" srcOrd="1" destOrd="0" presId="urn:microsoft.com/office/officeart/2005/8/layout/venn1"/>
    <dgm:cxn modelId="{F009507B-8023-477A-8BAE-50AB8C5A0D22}" srcId="{690F0F80-CA45-410E-83D1-BDF0E36C44BF}" destId="{315C3910-3F68-4E19-96F9-974D26294778}" srcOrd="2" destOrd="0" parTransId="{74D53E07-9230-4839-9AB9-DA8D6C0EB18A}" sibTransId="{27408534-50F5-4424-80DD-F2A93C390920}"/>
    <dgm:cxn modelId="{66BD087E-11BF-4C78-9183-3CD65AE503AB}" type="presOf" srcId="{9D3E30DE-AD85-479C-A2B8-E3F645B36C61}" destId="{5202E80F-47F7-4C7C-8F8D-E6948B54996A}" srcOrd="0" destOrd="0" presId="urn:microsoft.com/office/officeart/2005/8/layout/venn1"/>
    <dgm:cxn modelId="{2CAA3D85-A7A0-48C2-9EAE-0D6D630CC76A}" type="presOf" srcId="{315C3910-3F68-4E19-96F9-974D26294778}" destId="{045CB44A-BDF4-4250-8771-E7FC03123366}" srcOrd="0" destOrd="0" presId="urn:microsoft.com/office/officeart/2005/8/layout/venn1"/>
    <dgm:cxn modelId="{6C110194-75DF-4E58-A0C2-611B922A78A5}" type="presOf" srcId="{315C3910-3F68-4E19-96F9-974D26294778}" destId="{E7B8D36B-753A-418A-8EFB-E37FF9EA86F6}" srcOrd="1" destOrd="0" presId="urn:microsoft.com/office/officeart/2005/8/layout/venn1"/>
    <dgm:cxn modelId="{0DAFD2B9-7F0B-45D7-B250-A8E0921D22E1}" type="presOf" srcId="{6CB99FFF-B207-45C6-876F-64B76B2FBC28}" destId="{AB958301-51F3-4553-9E94-846309FE9B8D}" srcOrd="0" destOrd="0" presId="urn:microsoft.com/office/officeart/2005/8/layout/venn1"/>
    <dgm:cxn modelId="{23A508CA-BAFE-4479-9854-70203EF1E9AB}" type="presOf" srcId="{690F0F80-CA45-410E-83D1-BDF0E36C44BF}" destId="{9E1D4995-3E83-4BC4-90E8-3891D6459881}" srcOrd="0" destOrd="0" presId="urn:microsoft.com/office/officeart/2005/8/layout/venn1"/>
    <dgm:cxn modelId="{C4B4D2E2-A119-4BCC-9FD7-223F0DAEC70A}" type="presOf" srcId="{9D3E30DE-AD85-479C-A2B8-E3F645B36C61}" destId="{088E219B-9D12-4FC0-8B4B-BD0C4B512FAD}" srcOrd="1" destOrd="0" presId="urn:microsoft.com/office/officeart/2005/8/layout/venn1"/>
    <dgm:cxn modelId="{2AADB742-6020-4BC8-A2B7-CE0332FD9873}" type="presParOf" srcId="{9E1D4995-3E83-4BC4-90E8-3891D6459881}" destId="{5202E80F-47F7-4C7C-8F8D-E6948B54996A}" srcOrd="0" destOrd="0" presId="urn:microsoft.com/office/officeart/2005/8/layout/venn1"/>
    <dgm:cxn modelId="{9D807210-41E4-4BC5-B4D0-2BA8FC57CF6C}" type="presParOf" srcId="{9E1D4995-3E83-4BC4-90E8-3891D6459881}" destId="{088E219B-9D12-4FC0-8B4B-BD0C4B512FAD}" srcOrd="1" destOrd="0" presId="urn:microsoft.com/office/officeart/2005/8/layout/venn1"/>
    <dgm:cxn modelId="{DE90D2C9-21B0-4ADC-9CD2-FC76011818AA}" type="presParOf" srcId="{9E1D4995-3E83-4BC4-90E8-3891D6459881}" destId="{AB958301-51F3-4553-9E94-846309FE9B8D}" srcOrd="2" destOrd="0" presId="urn:microsoft.com/office/officeart/2005/8/layout/venn1"/>
    <dgm:cxn modelId="{209B99C4-9F46-4565-99A8-1D3E1CA170D3}" type="presParOf" srcId="{9E1D4995-3E83-4BC4-90E8-3891D6459881}" destId="{BF373C8F-56A4-4621-B719-07A82D55CB47}" srcOrd="3" destOrd="0" presId="urn:microsoft.com/office/officeart/2005/8/layout/venn1"/>
    <dgm:cxn modelId="{8AF86260-C949-4CA1-A4D3-BE3EEE6CED90}" type="presParOf" srcId="{9E1D4995-3E83-4BC4-90E8-3891D6459881}" destId="{045CB44A-BDF4-4250-8771-E7FC03123366}" srcOrd="4" destOrd="0" presId="urn:microsoft.com/office/officeart/2005/8/layout/venn1"/>
    <dgm:cxn modelId="{ED236F9B-48BC-4C6D-A6DA-050827660A7E}" type="presParOf" srcId="{9E1D4995-3E83-4BC4-90E8-3891D6459881}" destId="{E7B8D36B-753A-418A-8EFB-E37FF9EA86F6}"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1215-6BBE-4D5D-A6EB-31060341D344}">
      <dsp:nvSpPr>
        <dsp:cNvPr id="0" name=""/>
        <dsp:cNvSpPr/>
      </dsp:nvSpPr>
      <dsp:spPr>
        <a:xfrm>
          <a:off x="0" y="0"/>
          <a:ext cx="10775867" cy="1325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9C173-FC5A-4E39-83A2-0F4B34D81F48}">
      <dsp:nvSpPr>
        <dsp:cNvPr id="0" name=""/>
        <dsp:cNvSpPr/>
      </dsp:nvSpPr>
      <dsp:spPr>
        <a:xfrm>
          <a:off x="400962" y="298803"/>
          <a:ext cx="729023" cy="729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6C5C8-9A0F-4E25-A45A-ACE140BDB189}">
      <dsp:nvSpPr>
        <dsp:cNvPr id="0" name=""/>
        <dsp:cNvSpPr/>
      </dsp:nvSpPr>
      <dsp:spPr>
        <a:xfrm>
          <a:off x="1530948" y="566"/>
          <a:ext cx="9244919" cy="132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82" tIns="140282" rIns="140282" bIns="140282" numCol="1" spcCol="1270" anchor="ctr" anchorCtr="0">
          <a:noAutofit/>
        </a:bodyPr>
        <a:lstStyle/>
        <a:p>
          <a:pPr marL="0" lvl="0" indent="0" algn="l" defTabSz="800100">
            <a:lnSpc>
              <a:spcPct val="100000"/>
            </a:lnSpc>
            <a:spcBef>
              <a:spcPct val="0"/>
            </a:spcBef>
            <a:spcAft>
              <a:spcPct val="35000"/>
            </a:spcAft>
            <a:buNone/>
          </a:pPr>
          <a:r>
            <a:rPr lang="en-AU" sz="1800" kern="1200" dirty="0"/>
            <a:t>1) </a:t>
          </a:r>
          <a:r>
            <a:rPr lang="en-AU" sz="1800" b="1" kern="1200" dirty="0"/>
            <a:t>OVERVIEW</a:t>
          </a:r>
          <a:r>
            <a:rPr lang="en-AU" sz="1800" kern="1200" dirty="0"/>
            <a:t> of Pacific Regional Maritime Transport Officials’ Meeting 2022</a:t>
          </a:r>
          <a:endParaRPr lang="en-US" sz="1800" kern="1200" dirty="0"/>
        </a:p>
      </dsp:txBody>
      <dsp:txXfrm>
        <a:off x="1530948" y="566"/>
        <a:ext cx="9244919" cy="1325496"/>
      </dsp:txXfrm>
    </dsp:sp>
    <dsp:sp modelId="{E8FAD3BA-3066-4C0D-A835-A09F453296E1}">
      <dsp:nvSpPr>
        <dsp:cNvPr id="0" name=""/>
        <dsp:cNvSpPr/>
      </dsp:nvSpPr>
      <dsp:spPr>
        <a:xfrm>
          <a:off x="0" y="1657437"/>
          <a:ext cx="10775867" cy="1325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643E4-1003-4D19-9FF9-F2CC4BEB53EB}">
      <dsp:nvSpPr>
        <dsp:cNvPr id="0" name=""/>
        <dsp:cNvSpPr/>
      </dsp:nvSpPr>
      <dsp:spPr>
        <a:xfrm>
          <a:off x="400962" y="1955673"/>
          <a:ext cx="729023" cy="729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CD5F0-8E39-49DB-A419-2BBB1D698B5E}">
      <dsp:nvSpPr>
        <dsp:cNvPr id="0" name=""/>
        <dsp:cNvSpPr/>
      </dsp:nvSpPr>
      <dsp:spPr>
        <a:xfrm>
          <a:off x="1530948" y="1657437"/>
          <a:ext cx="9244919" cy="132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82" tIns="140282" rIns="140282" bIns="140282" numCol="1" spcCol="1270" anchor="ctr" anchorCtr="0">
          <a:noAutofit/>
        </a:bodyPr>
        <a:lstStyle/>
        <a:p>
          <a:pPr marL="0" lvl="0" indent="0" algn="l" defTabSz="800100">
            <a:lnSpc>
              <a:spcPct val="100000"/>
            </a:lnSpc>
            <a:spcBef>
              <a:spcPct val="0"/>
            </a:spcBef>
            <a:spcAft>
              <a:spcPct val="35000"/>
            </a:spcAft>
            <a:buNone/>
          </a:pPr>
          <a:r>
            <a:rPr lang="en-AU" sz="1800" kern="1200" dirty="0"/>
            <a:t>2) </a:t>
          </a:r>
          <a:r>
            <a:rPr lang="en-AU" sz="1800" b="1" kern="1200" dirty="0"/>
            <a:t>FRAMEWORK</a:t>
          </a:r>
          <a:r>
            <a:rPr lang="en-AU" sz="1800" kern="1200" dirty="0"/>
            <a:t> for Action on Transport Services 2011 – 2020</a:t>
          </a:r>
          <a:endParaRPr lang="en-US" sz="1800" kern="1200" dirty="0"/>
        </a:p>
      </dsp:txBody>
      <dsp:txXfrm>
        <a:off x="1530948" y="1657437"/>
        <a:ext cx="9244919" cy="1325496"/>
      </dsp:txXfrm>
    </dsp:sp>
    <dsp:sp modelId="{43BDFDD6-170F-48B7-B298-A42E8A1A7F05}">
      <dsp:nvSpPr>
        <dsp:cNvPr id="0" name=""/>
        <dsp:cNvSpPr/>
      </dsp:nvSpPr>
      <dsp:spPr>
        <a:xfrm>
          <a:off x="0" y="3314307"/>
          <a:ext cx="10775867" cy="1325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6858C-BD89-4799-9DBE-EAFC4BB000D4}">
      <dsp:nvSpPr>
        <dsp:cNvPr id="0" name=""/>
        <dsp:cNvSpPr/>
      </dsp:nvSpPr>
      <dsp:spPr>
        <a:xfrm>
          <a:off x="400962" y="3612544"/>
          <a:ext cx="729023" cy="729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C5DE6-F691-41CE-B8B2-8DE7D6D17245}">
      <dsp:nvSpPr>
        <dsp:cNvPr id="0" name=""/>
        <dsp:cNvSpPr/>
      </dsp:nvSpPr>
      <dsp:spPr>
        <a:xfrm>
          <a:off x="1530948" y="3314307"/>
          <a:ext cx="9244919" cy="132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82" tIns="140282" rIns="140282" bIns="140282" numCol="1" spcCol="1270" anchor="ctr" anchorCtr="0">
          <a:noAutofit/>
        </a:bodyPr>
        <a:lstStyle/>
        <a:p>
          <a:pPr marL="0" lvl="0" indent="0" algn="l" defTabSz="800100">
            <a:lnSpc>
              <a:spcPct val="100000"/>
            </a:lnSpc>
            <a:spcBef>
              <a:spcPct val="0"/>
            </a:spcBef>
            <a:spcAft>
              <a:spcPct val="35000"/>
            </a:spcAft>
            <a:buNone/>
          </a:pPr>
          <a:r>
            <a:rPr lang="en-AU" sz="1800" kern="1200" dirty="0"/>
            <a:t>3) </a:t>
          </a:r>
          <a:r>
            <a:rPr lang="en-AU" sz="1800" b="1" kern="1200" dirty="0"/>
            <a:t>RELATED  OUTCOMES-</a:t>
          </a:r>
        </a:p>
        <a:p>
          <a:pPr marL="0" lvl="0" indent="0" algn="l" defTabSz="800100">
            <a:lnSpc>
              <a:spcPct val="100000"/>
            </a:lnSpc>
            <a:spcBef>
              <a:spcPct val="0"/>
            </a:spcBef>
            <a:spcAft>
              <a:spcPct val="35000"/>
            </a:spcAft>
            <a:buNone/>
          </a:pPr>
          <a:r>
            <a:rPr lang="en-AU" sz="1800" kern="1200" dirty="0"/>
            <a:t>- Pacific Ports Vision 2030 – 2050 Recognition Framework, </a:t>
          </a:r>
        </a:p>
        <a:p>
          <a:pPr marL="0" lvl="0" indent="0" algn="l" defTabSz="800100">
            <a:lnSpc>
              <a:spcPct val="100000"/>
            </a:lnSpc>
            <a:spcBef>
              <a:spcPct val="0"/>
            </a:spcBef>
            <a:spcAft>
              <a:spcPct val="35000"/>
            </a:spcAft>
            <a:buNone/>
          </a:pPr>
          <a:r>
            <a:rPr lang="en-AU" sz="1800" kern="1200" dirty="0"/>
            <a:t>- MTCC Pacific </a:t>
          </a:r>
          <a:endParaRPr lang="en-US" sz="1800" kern="1200" dirty="0"/>
        </a:p>
      </dsp:txBody>
      <dsp:txXfrm>
        <a:off x="1530948" y="3314307"/>
        <a:ext cx="9244919" cy="1325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E6CC-E5B6-4E53-8A92-A2002269F50D}">
      <dsp:nvSpPr>
        <dsp:cNvPr id="0" name=""/>
        <dsp:cNvSpPr/>
      </dsp:nvSpPr>
      <dsp:spPr>
        <a:xfrm>
          <a:off x="0" y="4210598"/>
          <a:ext cx="2780062" cy="5526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18" tIns="142240" rIns="197718" bIns="142240" numCol="1" spcCol="1270" anchor="ctr" anchorCtr="0">
          <a:noAutofit/>
        </a:bodyPr>
        <a:lstStyle/>
        <a:p>
          <a:pPr marL="0" lvl="0" indent="0" algn="ctr" defTabSz="889000">
            <a:lnSpc>
              <a:spcPct val="90000"/>
            </a:lnSpc>
            <a:spcBef>
              <a:spcPct val="0"/>
            </a:spcBef>
            <a:spcAft>
              <a:spcPct val="35000"/>
            </a:spcAft>
            <a:buNone/>
          </a:pPr>
          <a:r>
            <a:rPr lang="en-US" sz="2000" kern="1200" dirty="0"/>
            <a:t>5</a:t>
          </a:r>
          <a:r>
            <a:rPr lang="en-US" sz="2000" kern="1200" baseline="30000" dirty="0"/>
            <a:t>th</a:t>
          </a:r>
          <a:r>
            <a:rPr lang="en-US" sz="2000" kern="1200" dirty="0"/>
            <a:t> PRETMM 2023</a:t>
          </a:r>
        </a:p>
      </dsp:txBody>
      <dsp:txXfrm>
        <a:off x="0" y="4210598"/>
        <a:ext cx="2780062" cy="552638"/>
      </dsp:txXfrm>
    </dsp:sp>
    <dsp:sp modelId="{5A06BC52-5DBC-49B5-A4E7-E13870017734}">
      <dsp:nvSpPr>
        <dsp:cNvPr id="0" name=""/>
        <dsp:cNvSpPr/>
      </dsp:nvSpPr>
      <dsp:spPr>
        <a:xfrm>
          <a:off x="2780062" y="4210598"/>
          <a:ext cx="8340189" cy="5526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178" tIns="228600" rIns="169178" bIns="228600" numCol="1" spcCol="1270" anchor="ctr" anchorCtr="0">
          <a:noAutofit/>
        </a:bodyPr>
        <a:lstStyle/>
        <a:p>
          <a:pPr marL="0" lvl="0" indent="0" algn="l" defTabSz="800100">
            <a:lnSpc>
              <a:spcPct val="90000"/>
            </a:lnSpc>
            <a:spcBef>
              <a:spcPct val="0"/>
            </a:spcBef>
            <a:spcAft>
              <a:spcPct val="35000"/>
            </a:spcAft>
            <a:buNone/>
          </a:pPr>
          <a:r>
            <a:rPr lang="en-US" sz="1800" kern="1200" dirty="0"/>
            <a:t>Decide and agree on strategic, high level maritime transport matters to be tabled in the forthcoming 5th PRETMM 2023.</a:t>
          </a:r>
        </a:p>
      </dsp:txBody>
      <dsp:txXfrm>
        <a:off x="2780062" y="4210598"/>
        <a:ext cx="8340189" cy="552638"/>
      </dsp:txXfrm>
    </dsp:sp>
    <dsp:sp modelId="{9F1113CC-B700-434D-9479-8B858AC21F31}">
      <dsp:nvSpPr>
        <dsp:cNvPr id="0" name=""/>
        <dsp:cNvSpPr/>
      </dsp:nvSpPr>
      <dsp:spPr>
        <a:xfrm rot="10800000">
          <a:off x="0" y="3368929"/>
          <a:ext cx="2780062" cy="84995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18" tIns="142240" rIns="197718"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Issues/Challenges</a:t>
          </a:r>
        </a:p>
      </dsp:txBody>
      <dsp:txXfrm rot="-10800000">
        <a:off x="0" y="3368929"/>
        <a:ext cx="2780062" cy="552472"/>
      </dsp:txXfrm>
    </dsp:sp>
    <dsp:sp modelId="{8E7B45A2-09F2-4B30-974E-7C20C08D87CB}">
      <dsp:nvSpPr>
        <dsp:cNvPr id="0" name=""/>
        <dsp:cNvSpPr/>
      </dsp:nvSpPr>
      <dsp:spPr>
        <a:xfrm>
          <a:off x="2780062" y="3368929"/>
          <a:ext cx="8340189" cy="552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178" tIns="228600" rIns="169178" bIns="228600" numCol="1" spcCol="1270" anchor="ctr" anchorCtr="0">
          <a:noAutofit/>
        </a:bodyPr>
        <a:lstStyle/>
        <a:p>
          <a:pPr marL="0" lvl="0" indent="0" algn="l" defTabSz="800100">
            <a:lnSpc>
              <a:spcPct val="90000"/>
            </a:lnSpc>
            <a:spcBef>
              <a:spcPct val="0"/>
            </a:spcBef>
            <a:spcAft>
              <a:spcPct val="35000"/>
            </a:spcAft>
            <a:buNone/>
          </a:pPr>
          <a:r>
            <a:rPr lang="en-US" sz="1800" kern="1200"/>
            <a:t>Discuss current issues and challenges, and identify strategies for mitigation,</a:t>
          </a:r>
        </a:p>
      </dsp:txBody>
      <dsp:txXfrm>
        <a:off x="2780062" y="3368929"/>
        <a:ext cx="8340189" cy="552472"/>
      </dsp:txXfrm>
    </dsp:sp>
    <dsp:sp modelId="{9807EDA6-8205-4FE4-BC62-B7E8BA394A39}">
      <dsp:nvSpPr>
        <dsp:cNvPr id="0" name=""/>
        <dsp:cNvSpPr/>
      </dsp:nvSpPr>
      <dsp:spPr>
        <a:xfrm rot="10800000">
          <a:off x="0" y="2527260"/>
          <a:ext cx="2780062" cy="84995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18" tIns="142240" rIns="197718"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Pacific Ports Vision 2030 - 2050</a:t>
          </a:r>
        </a:p>
      </dsp:txBody>
      <dsp:txXfrm rot="-10800000">
        <a:off x="0" y="2527260"/>
        <a:ext cx="2780062" cy="552472"/>
      </dsp:txXfrm>
    </dsp:sp>
    <dsp:sp modelId="{E4CDE522-0C2C-447E-ABBD-438F302E5ADF}">
      <dsp:nvSpPr>
        <dsp:cNvPr id="0" name=""/>
        <dsp:cNvSpPr/>
      </dsp:nvSpPr>
      <dsp:spPr>
        <a:xfrm>
          <a:off x="2780062" y="2527260"/>
          <a:ext cx="8340189" cy="552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178" tIns="228600" rIns="169178" bIns="228600" numCol="1" spcCol="1270" anchor="ctr" anchorCtr="0">
          <a:noAutofit/>
        </a:bodyPr>
        <a:lstStyle/>
        <a:p>
          <a:pPr marL="0" lvl="0" indent="0" algn="l" defTabSz="800100">
            <a:lnSpc>
              <a:spcPct val="90000"/>
            </a:lnSpc>
            <a:spcBef>
              <a:spcPct val="0"/>
            </a:spcBef>
            <a:spcAft>
              <a:spcPct val="35000"/>
            </a:spcAft>
            <a:buNone/>
          </a:pPr>
          <a:r>
            <a:rPr lang="en-US" sz="1800" kern="1200"/>
            <a:t>Adopt the Pacific Ports Vision 2030 – 2050 Recognition Framework,</a:t>
          </a:r>
        </a:p>
      </dsp:txBody>
      <dsp:txXfrm>
        <a:off x="2780062" y="2527260"/>
        <a:ext cx="8340189" cy="552472"/>
      </dsp:txXfrm>
    </dsp:sp>
    <dsp:sp modelId="{A5B53B4F-1C69-489D-AB83-9AF64202134D}">
      <dsp:nvSpPr>
        <dsp:cNvPr id="0" name=""/>
        <dsp:cNvSpPr/>
      </dsp:nvSpPr>
      <dsp:spPr>
        <a:xfrm rot="10800000">
          <a:off x="0" y="1685591"/>
          <a:ext cx="2780062" cy="84995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18" tIns="142240" rIns="197718" bIns="142240" numCol="1" spcCol="1270" anchor="ctr" anchorCtr="0">
          <a:noAutofit/>
        </a:bodyPr>
        <a:lstStyle/>
        <a:p>
          <a:pPr marL="0" lvl="0" indent="0" algn="ctr" defTabSz="889000">
            <a:lnSpc>
              <a:spcPct val="90000"/>
            </a:lnSpc>
            <a:spcBef>
              <a:spcPct val="0"/>
            </a:spcBef>
            <a:spcAft>
              <a:spcPct val="35000"/>
            </a:spcAft>
            <a:buNone/>
          </a:pPr>
          <a:r>
            <a:rPr lang="en-US" sz="2000" kern="1200" dirty="0"/>
            <a:t>FATS 2011 - 2020</a:t>
          </a:r>
        </a:p>
      </dsp:txBody>
      <dsp:txXfrm rot="-10800000">
        <a:off x="0" y="1685591"/>
        <a:ext cx="2780062" cy="552472"/>
      </dsp:txXfrm>
    </dsp:sp>
    <dsp:sp modelId="{F5ABD720-2B68-4873-B7B7-BB5D789B2F0A}">
      <dsp:nvSpPr>
        <dsp:cNvPr id="0" name=""/>
        <dsp:cNvSpPr/>
      </dsp:nvSpPr>
      <dsp:spPr>
        <a:xfrm>
          <a:off x="2780062" y="1685591"/>
          <a:ext cx="8340189" cy="552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178" tIns="228600" rIns="169178" bIns="228600" numCol="1" spcCol="1270" anchor="ctr" anchorCtr="0">
          <a:noAutofit/>
        </a:bodyPr>
        <a:lstStyle/>
        <a:p>
          <a:pPr marL="0" lvl="0" indent="0" algn="l" defTabSz="800100">
            <a:lnSpc>
              <a:spcPct val="90000"/>
            </a:lnSpc>
            <a:spcBef>
              <a:spcPct val="0"/>
            </a:spcBef>
            <a:spcAft>
              <a:spcPct val="35000"/>
            </a:spcAft>
            <a:buNone/>
          </a:pPr>
          <a:r>
            <a:rPr lang="en-US" sz="1800" kern="1200"/>
            <a:t>Review and begin discussion on replacing the Framework for Actions on Transport Services 2011-2020 (FATS),</a:t>
          </a:r>
        </a:p>
      </dsp:txBody>
      <dsp:txXfrm>
        <a:off x="2780062" y="1685591"/>
        <a:ext cx="8340189" cy="552472"/>
      </dsp:txXfrm>
    </dsp:sp>
    <dsp:sp modelId="{D26A587B-309A-40F1-8158-1454770BE940}">
      <dsp:nvSpPr>
        <dsp:cNvPr id="0" name=""/>
        <dsp:cNvSpPr/>
      </dsp:nvSpPr>
      <dsp:spPr>
        <a:xfrm rot="10800000">
          <a:off x="0" y="843922"/>
          <a:ext cx="2780062" cy="84995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18" tIns="142240" rIns="197718"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Networking</a:t>
          </a:r>
        </a:p>
      </dsp:txBody>
      <dsp:txXfrm rot="-10800000">
        <a:off x="0" y="843922"/>
        <a:ext cx="2780062" cy="552472"/>
      </dsp:txXfrm>
    </dsp:sp>
    <dsp:sp modelId="{085E90A7-3024-458D-9883-C6679B83FDF9}">
      <dsp:nvSpPr>
        <dsp:cNvPr id="0" name=""/>
        <dsp:cNvSpPr/>
      </dsp:nvSpPr>
      <dsp:spPr>
        <a:xfrm>
          <a:off x="2780062" y="843922"/>
          <a:ext cx="8340189" cy="552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178" tIns="228600" rIns="169178" bIns="228600" numCol="1" spcCol="1270" anchor="ctr" anchorCtr="0">
          <a:noAutofit/>
        </a:bodyPr>
        <a:lstStyle/>
        <a:p>
          <a:pPr marL="0" lvl="0" indent="0" algn="l" defTabSz="800100">
            <a:lnSpc>
              <a:spcPct val="90000"/>
            </a:lnSpc>
            <a:spcBef>
              <a:spcPct val="0"/>
            </a:spcBef>
            <a:spcAft>
              <a:spcPct val="35000"/>
            </a:spcAft>
            <a:buNone/>
          </a:pPr>
          <a:r>
            <a:rPr lang="en-US" sz="1800" kern="1200"/>
            <a:t>Re-establish/strengthen networking across the region,</a:t>
          </a:r>
        </a:p>
      </dsp:txBody>
      <dsp:txXfrm>
        <a:off x="2780062" y="843922"/>
        <a:ext cx="8340189" cy="552472"/>
      </dsp:txXfrm>
    </dsp:sp>
    <dsp:sp modelId="{730678DD-8FB9-438F-A44A-FEB8522F4E45}">
      <dsp:nvSpPr>
        <dsp:cNvPr id="0" name=""/>
        <dsp:cNvSpPr/>
      </dsp:nvSpPr>
      <dsp:spPr>
        <a:xfrm rot="10800000">
          <a:off x="0" y="2254"/>
          <a:ext cx="2780062" cy="84995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18" tIns="142240" rIns="197718"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Progress Updates</a:t>
          </a:r>
        </a:p>
      </dsp:txBody>
      <dsp:txXfrm rot="-10800000">
        <a:off x="0" y="2254"/>
        <a:ext cx="2780062" cy="552472"/>
      </dsp:txXfrm>
    </dsp:sp>
    <dsp:sp modelId="{D984FB05-5186-4E33-A1C3-E652841293D4}">
      <dsp:nvSpPr>
        <dsp:cNvPr id="0" name=""/>
        <dsp:cNvSpPr/>
      </dsp:nvSpPr>
      <dsp:spPr>
        <a:xfrm>
          <a:off x="2780062" y="2254"/>
          <a:ext cx="8340189" cy="552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178" tIns="228600" rIns="169178" bIns="228600" numCol="1" spcCol="1270" anchor="ctr" anchorCtr="0">
          <a:noAutofit/>
        </a:bodyPr>
        <a:lstStyle/>
        <a:p>
          <a:pPr marL="0" lvl="0" indent="0" algn="l" defTabSz="800100">
            <a:lnSpc>
              <a:spcPct val="90000"/>
            </a:lnSpc>
            <a:spcBef>
              <a:spcPct val="0"/>
            </a:spcBef>
            <a:spcAft>
              <a:spcPct val="35000"/>
            </a:spcAft>
            <a:buNone/>
          </a:pPr>
          <a:r>
            <a:rPr lang="en-US" sz="1800" kern="1200"/>
            <a:t>Progress on the implementation of priorities in the maritime transport sector from 4th PRETMM 2019,</a:t>
          </a:r>
        </a:p>
      </dsp:txBody>
      <dsp:txXfrm>
        <a:off x="2780062" y="2254"/>
        <a:ext cx="8340189" cy="552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9A951-3DBE-4515-8793-9C12A4A5853F}">
      <dsp:nvSpPr>
        <dsp:cNvPr id="0" name=""/>
        <dsp:cNvSpPr/>
      </dsp:nvSpPr>
      <dsp:spPr>
        <a:xfrm rot="5400000">
          <a:off x="1218047" y="1374355"/>
          <a:ext cx="1221527" cy="1390665"/>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B52E54-484D-4E50-8B39-0E758021C9FF}">
      <dsp:nvSpPr>
        <dsp:cNvPr id="0" name=""/>
        <dsp:cNvSpPr/>
      </dsp:nvSpPr>
      <dsp:spPr>
        <a:xfrm>
          <a:off x="0" y="27084"/>
          <a:ext cx="3226756" cy="1439366"/>
        </a:xfrm>
        <a:prstGeom prst="roundRect">
          <a:avLst>
            <a:gd name="adj" fmla="val 166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Papers, presentations and deliberations at the meeting</a:t>
          </a:r>
        </a:p>
      </dsp:txBody>
      <dsp:txXfrm>
        <a:off x="70277" y="97361"/>
        <a:ext cx="3086202" cy="1298812"/>
      </dsp:txXfrm>
    </dsp:sp>
    <dsp:sp modelId="{3AE355B0-96E6-4385-AAD6-144C8AF4D6ED}">
      <dsp:nvSpPr>
        <dsp:cNvPr id="0" name=""/>
        <dsp:cNvSpPr/>
      </dsp:nvSpPr>
      <dsp:spPr>
        <a:xfrm>
          <a:off x="3399754" y="155705"/>
          <a:ext cx="4673255" cy="11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t>Papers and presentations may be updated and used as part of the agenda of the 5</a:t>
          </a:r>
          <a:r>
            <a:rPr lang="en-AU" sz="2000" kern="1200" baseline="30000" dirty="0"/>
            <a:t>th</a:t>
          </a:r>
          <a:r>
            <a:rPr lang="en-AU" sz="2000" kern="1200" dirty="0"/>
            <a:t> PRETMM 2023.</a:t>
          </a:r>
        </a:p>
      </dsp:txBody>
      <dsp:txXfrm>
        <a:off x="3399754" y="155705"/>
        <a:ext cx="4673255" cy="1163359"/>
      </dsp:txXfrm>
    </dsp:sp>
    <dsp:sp modelId="{CB50D8C5-2E72-4F74-AE9B-5B4D5CE04202}">
      <dsp:nvSpPr>
        <dsp:cNvPr id="0" name=""/>
        <dsp:cNvSpPr/>
      </dsp:nvSpPr>
      <dsp:spPr>
        <a:xfrm rot="5400000">
          <a:off x="4783606" y="2998054"/>
          <a:ext cx="1221527" cy="1390665"/>
        </a:xfrm>
        <a:prstGeom prst="bentUpArrow">
          <a:avLst>
            <a:gd name="adj1" fmla="val 32840"/>
            <a:gd name="adj2" fmla="val 25000"/>
            <a:gd name="adj3" fmla="val 35780"/>
          </a:avLst>
        </a:prstGeom>
        <a:solidFill>
          <a:schemeClr val="accent5">
            <a:tint val="50000"/>
            <a:hueOff val="-6685025"/>
            <a:satOff val="-25325"/>
            <a:lumOff val="8413"/>
            <a:alphaOff val="0"/>
          </a:schemeClr>
        </a:solidFill>
        <a:ln>
          <a:noFill/>
        </a:ln>
        <a:effectLst/>
      </dsp:spPr>
      <dsp:style>
        <a:lnRef idx="0">
          <a:scrgbClr r="0" g="0" b="0"/>
        </a:lnRef>
        <a:fillRef idx="1">
          <a:scrgbClr r="0" g="0" b="0"/>
        </a:fillRef>
        <a:effectRef idx="2">
          <a:scrgbClr r="0" g="0" b="0"/>
        </a:effectRef>
        <a:fontRef idx="minor"/>
      </dsp:style>
    </dsp:sp>
    <dsp:sp modelId="{679B6E26-5F9B-4D43-8F53-97D566797B92}">
      <dsp:nvSpPr>
        <dsp:cNvPr id="0" name=""/>
        <dsp:cNvSpPr/>
      </dsp:nvSpPr>
      <dsp:spPr>
        <a:xfrm>
          <a:off x="2483295" y="1666522"/>
          <a:ext cx="3664199" cy="1439366"/>
        </a:xfrm>
        <a:prstGeom prst="roundRect">
          <a:avLst>
            <a:gd name="adj" fmla="val 1667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5 – 6 papers will form the agenda for discussion at 5</a:t>
          </a:r>
          <a:r>
            <a:rPr lang="en-AU" sz="2000" kern="1200" baseline="30000" dirty="0"/>
            <a:t>th</a:t>
          </a:r>
          <a:r>
            <a:rPr lang="en-AU" sz="2000" kern="1200" dirty="0"/>
            <a:t> PRETMM</a:t>
          </a:r>
        </a:p>
      </dsp:txBody>
      <dsp:txXfrm>
        <a:off x="2553572" y="1736799"/>
        <a:ext cx="3523645" cy="1298812"/>
      </dsp:txXfrm>
    </dsp:sp>
    <dsp:sp modelId="{0398768E-C6BE-4171-99F8-D7E67C763B8E}">
      <dsp:nvSpPr>
        <dsp:cNvPr id="0" name=""/>
        <dsp:cNvSpPr/>
      </dsp:nvSpPr>
      <dsp:spPr>
        <a:xfrm>
          <a:off x="6287833" y="1812282"/>
          <a:ext cx="4846892" cy="116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t>Aligned with the theme of the Meeting and to the topical issues in the region and globally.</a:t>
          </a:r>
        </a:p>
      </dsp:txBody>
      <dsp:txXfrm>
        <a:off x="6287833" y="1812282"/>
        <a:ext cx="4846892" cy="1163359"/>
      </dsp:txXfrm>
    </dsp:sp>
    <dsp:sp modelId="{149775BD-B0B5-42F1-B2A1-91FEF5D41F51}">
      <dsp:nvSpPr>
        <dsp:cNvPr id="0" name=""/>
        <dsp:cNvSpPr/>
      </dsp:nvSpPr>
      <dsp:spPr>
        <a:xfrm>
          <a:off x="5554869" y="3263556"/>
          <a:ext cx="3822640" cy="1439366"/>
        </a:xfrm>
        <a:prstGeom prst="roundRect">
          <a:avLst>
            <a:gd name="adj" fmla="val 166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5</a:t>
          </a:r>
          <a:r>
            <a:rPr lang="en-AU" sz="2000" kern="1200" baseline="30000" dirty="0"/>
            <a:t>th</a:t>
          </a:r>
          <a:r>
            <a:rPr lang="en-AU" sz="2000" kern="1200" dirty="0"/>
            <a:t> PRETMM 2023</a:t>
          </a:r>
        </a:p>
        <a:p>
          <a:pPr marL="0" lvl="0" indent="0" algn="ctr" defTabSz="889000">
            <a:lnSpc>
              <a:spcPct val="90000"/>
            </a:lnSpc>
            <a:spcBef>
              <a:spcPct val="0"/>
            </a:spcBef>
            <a:spcAft>
              <a:spcPct val="35000"/>
            </a:spcAft>
            <a:buNone/>
          </a:pPr>
          <a:r>
            <a:rPr lang="en-AU" sz="2000" kern="1200" dirty="0"/>
            <a:t>Host Country – VANUATU</a:t>
          </a:r>
        </a:p>
        <a:p>
          <a:pPr marL="0" lvl="0" indent="0" algn="ctr" defTabSz="889000">
            <a:lnSpc>
              <a:spcPct val="90000"/>
            </a:lnSpc>
            <a:spcBef>
              <a:spcPct val="0"/>
            </a:spcBef>
            <a:spcAft>
              <a:spcPct val="35000"/>
            </a:spcAft>
            <a:buNone/>
          </a:pPr>
          <a:r>
            <a:rPr lang="en-AU" sz="2000" kern="1200" dirty="0"/>
            <a:t>May 2023</a:t>
          </a:r>
        </a:p>
      </dsp:txBody>
      <dsp:txXfrm>
        <a:off x="5625146" y="3333833"/>
        <a:ext cx="3682086" cy="1298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2E80F-47F7-4C7C-8F8D-E6948B54996A}">
      <dsp:nvSpPr>
        <dsp:cNvPr id="0" name=""/>
        <dsp:cNvSpPr/>
      </dsp:nvSpPr>
      <dsp:spPr>
        <a:xfrm>
          <a:off x="3342350" y="54391"/>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r>
            <a:rPr lang="en-AU" sz="4300" kern="1200" dirty="0"/>
            <a:t>Resilient</a:t>
          </a:r>
        </a:p>
      </dsp:txBody>
      <dsp:txXfrm>
        <a:off x="3690457" y="511282"/>
        <a:ext cx="1914588" cy="1174860"/>
      </dsp:txXfrm>
    </dsp:sp>
    <dsp:sp modelId="{AB958301-51F3-4553-9E94-846309FE9B8D}">
      <dsp:nvSpPr>
        <dsp:cNvPr id="0" name=""/>
        <dsp:cNvSpPr/>
      </dsp:nvSpPr>
      <dsp:spPr>
        <a:xfrm>
          <a:off x="4284415" y="1686143"/>
          <a:ext cx="2610802" cy="2610802"/>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r>
            <a:rPr lang="en-AU" sz="4300" kern="1200" dirty="0"/>
            <a:t>Green</a:t>
          </a:r>
        </a:p>
      </dsp:txBody>
      <dsp:txXfrm>
        <a:off x="5082885" y="2360600"/>
        <a:ext cx="1566481" cy="1435941"/>
      </dsp:txXfrm>
    </dsp:sp>
    <dsp:sp modelId="{045CB44A-BDF4-4250-8771-E7FC03123366}">
      <dsp:nvSpPr>
        <dsp:cNvPr id="0" name=""/>
        <dsp:cNvSpPr/>
      </dsp:nvSpPr>
      <dsp:spPr>
        <a:xfrm>
          <a:off x="2400286" y="1686143"/>
          <a:ext cx="2610802" cy="2610802"/>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r>
            <a:rPr lang="en-AU" sz="4300" kern="1200" dirty="0"/>
            <a:t>Clean</a:t>
          </a:r>
        </a:p>
      </dsp:txBody>
      <dsp:txXfrm>
        <a:off x="2646136"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E3294DE-269F-48E6-BFF8-E5DAF6ED42EF}" type="datetimeFigureOut">
              <a:rPr lang="en-GB" smtClean="0"/>
              <a:t>11/01/2023</a:t>
            </a:fld>
            <a:endParaRPr lang="en-GB"/>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F83CBA3-6EA2-4CF1-93F3-46F46EF5B7DD}" type="slidenum">
              <a:rPr lang="en-GB" smtClean="0"/>
              <a:t>‹#›</a:t>
            </a:fld>
            <a:endParaRPr lang="en-GB"/>
          </a:p>
        </p:txBody>
      </p:sp>
    </p:spTree>
    <p:extLst>
      <p:ext uri="{BB962C8B-B14F-4D97-AF65-F5344CB8AC3E}">
        <p14:creationId xmlns:p14="http://schemas.microsoft.com/office/powerpoint/2010/main" val="70137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1</a:t>
            </a:fld>
            <a:endParaRPr lang="en-GB"/>
          </a:p>
        </p:txBody>
      </p:sp>
    </p:spTree>
    <p:extLst>
      <p:ext uri="{BB962C8B-B14F-4D97-AF65-F5344CB8AC3E}">
        <p14:creationId xmlns:p14="http://schemas.microsoft.com/office/powerpoint/2010/main" val="684378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Trebuchet MS"/>
                <a:ea typeface="Calibri" panose="020F0502020204030204" pitchFamily="34" charset="0"/>
                <a:cs typeface="Trebuchet MS" panose="020B0603020202020204" pitchFamily="34" charset="0"/>
              </a:rPr>
              <a:t>For </a:t>
            </a:r>
            <a:r>
              <a:rPr lang="en-AU" sz="1200" dirty="0" err="1">
                <a:solidFill>
                  <a:srgbClr val="000000"/>
                </a:solidFill>
                <a:effectLst/>
                <a:latin typeface="Trebuchet MS"/>
                <a:ea typeface="Calibri" panose="020F0502020204030204" pitchFamily="34" charset="0"/>
                <a:cs typeface="Trebuchet MS" panose="020B0603020202020204" pitchFamily="34" charset="0"/>
              </a:rPr>
              <a:t>Nakalawaca</a:t>
            </a:r>
            <a:r>
              <a:rPr lang="en-AU" sz="1200" dirty="0">
                <a:solidFill>
                  <a:srgbClr val="000000"/>
                </a:solidFill>
                <a:effectLst/>
                <a:latin typeface="Trebuchet MS"/>
                <a:ea typeface="Calibri" panose="020F0502020204030204" pitchFamily="34" charset="0"/>
                <a:cs typeface="Trebuchet MS" panose="020B0603020202020204" pitchFamily="34" charset="0"/>
              </a:rPr>
              <a:t> village, t</a:t>
            </a:r>
            <a:r>
              <a:rPr lang="en-AU" dirty="0"/>
              <a:t>he women’s group used to hire a boat for fishing activities and also pay for the fuel from the earnings. The increasing fuel cost and difficulty in accessing fuel meant low income for the families and hindered the progress and function of the school and community in executing their duties. </a:t>
            </a:r>
            <a:r>
              <a:rPr lang="en-AU" sz="1200" dirty="0">
                <a:solidFill>
                  <a:srgbClr val="000000"/>
                </a:solidFill>
                <a:effectLst/>
                <a:latin typeface="Trebuchet MS"/>
                <a:ea typeface="Calibri" panose="020F0502020204030204" pitchFamily="34" charset="0"/>
                <a:cs typeface="Trebuchet MS" panose="020B0603020202020204" pitchFamily="34" charset="0"/>
              </a:rPr>
              <a:t>MTCC-Pacific conducted various consultations with the villagers on the baseline information on fuel cost, the benefit for the community and importantly the environment and marine ecosystem.</a:t>
            </a:r>
            <a:endParaRPr lang="en-US" dirty="0">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defRPr/>
            </a:pPr>
            <a:r>
              <a:rPr lang="en-AU" sz="1200" dirty="0">
                <a:solidFill>
                  <a:srgbClr val="000000"/>
                </a:solidFill>
                <a:effectLst/>
                <a:latin typeface="Trebuchet MS"/>
                <a:ea typeface="Calibri" panose="020F0502020204030204" pitchFamily="34" charset="0"/>
                <a:cs typeface="Trebuchet MS" panose="020B0603020202020204" pitchFamily="34" charset="0"/>
              </a:rPr>
              <a:t>Through </a:t>
            </a:r>
            <a:r>
              <a:rPr lang="en-AU" dirty="0">
                <a:solidFill>
                  <a:srgbClr val="000000"/>
                </a:solidFill>
                <a:latin typeface="Trebuchet MS"/>
                <a:ea typeface="Calibri" panose="020F0502020204030204" pitchFamily="34" charset="0"/>
                <a:cs typeface="Trebuchet MS" panose="020B0603020202020204" pitchFamily="34" charset="0"/>
              </a:rPr>
              <a:t>fair and competitive process</a:t>
            </a:r>
            <a:r>
              <a:rPr lang="en-AU" sz="1200" dirty="0">
                <a:solidFill>
                  <a:srgbClr val="000000"/>
                </a:solidFill>
                <a:effectLst/>
                <a:latin typeface="Trebuchet MS"/>
                <a:ea typeface="Calibri" panose="020F0502020204030204" pitchFamily="34" charset="0"/>
                <a:cs typeface="Trebuchet MS" panose="020B0603020202020204" pitchFamily="34" charset="0"/>
              </a:rPr>
              <a:t>, GREENCO Fiji, a solar company that serves to provide Energy &amp; Water independence throughout Fiji and the Pacific based in Nadi was awarded the contract of works which included the supply of a fibreglass open skiff, a 20HP equivalent outboard motor, battery power bank and supporting marine accessories. As part of the contract, proper maintenance and continuous training must be provided to the local community.</a:t>
            </a:r>
            <a:r>
              <a:rPr lang="en-AU" dirty="0">
                <a:solidFill>
                  <a:srgbClr val="000000"/>
                </a:solidFill>
                <a:latin typeface="Trebuchet MS"/>
                <a:ea typeface="Calibri" panose="020F0502020204030204" pitchFamily="34" charset="0"/>
                <a:cs typeface="Trebuchet MS" panose="020B0603020202020204" pitchFamily="34" charset="0"/>
              </a:rPr>
              <a:t> </a:t>
            </a:r>
            <a:endParaRPr lang="en-AU"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p:txBody>
      </p:sp>
      <p:sp>
        <p:nvSpPr>
          <p:cNvPr id="4" name="Slide Number Placeholder 3"/>
          <p:cNvSpPr>
            <a:spLocks noGrp="1"/>
          </p:cNvSpPr>
          <p:nvPr>
            <p:ph type="sldNum" sz="quarter" idx="5"/>
          </p:nvPr>
        </p:nvSpPr>
        <p:spPr/>
        <p:txBody>
          <a:bodyPr/>
          <a:lstStyle/>
          <a:p>
            <a:fld id="{4857E2EE-C141-4370-9940-D41555427F2D}" type="slidenum">
              <a:rPr lang="en-GB" smtClean="0"/>
              <a:t>10</a:t>
            </a:fld>
            <a:endParaRPr lang="en-GB"/>
          </a:p>
        </p:txBody>
      </p:sp>
    </p:spTree>
    <p:extLst>
      <p:ext uri="{BB962C8B-B14F-4D97-AF65-F5344CB8AC3E}">
        <p14:creationId xmlns:p14="http://schemas.microsoft.com/office/powerpoint/2010/main" val="346124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Historically the villages solely depended on the diesel power outboard motor. The table shows fuel cost for a single outboard engine boat of </a:t>
            </a:r>
            <a:r>
              <a:rPr lang="en-AU" dirty="0" err="1"/>
              <a:t>Nakalawaca</a:t>
            </a:r>
            <a:r>
              <a:rPr lang="en-AU" dirty="0"/>
              <a:t> village highlighting fuel usage and fuel prices from 2018–2021 when a 2–stroke engine boat was being used for fishing and travelling. </a:t>
            </a:r>
          </a:p>
          <a:p>
            <a:endParaRPr lang="en-AU"/>
          </a:p>
          <a:p>
            <a:r>
              <a:rPr lang="en-AU" dirty="0"/>
              <a:t>On an average yearly, it is estimated that </a:t>
            </a:r>
            <a:r>
              <a:rPr lang="en-AU" dirty="0" err="1"/>
              <a:t>Nakalawaca</a:t>
            </a:r>
            <a:r>
              <a:rPr lang="en-AU" dirty="0"/>
              <a:t> villagers will be saving FJ$4,179 in fuel costs and 5t of </a:t>
            </a:r>
            <a:r>
              <a:rPr lang="en-AU" dirty="0" err="1"/>
              <a:t>GHGe</a:t>
            </a:r>
            <a:r>
              <a:rPr lang="en-AU" dirty="0"/>
              <a:t> for fishing expeditions and short distance travelling. They always had to ensure that sufficient income was generated to cover the fuel cost and as the same time generate sufficient income to buy fuel for the next trip.</a:t>
            </a:r>
            <a:endParaRPr lang="en-AU" dirty="0">
              <a:cs typeface="Calibri"/>
            </a:endParaRPr>
          </a:p>
        </p:txBody>
      </p:sp>
      <p:sp>
        <p:nvSpPr>
          <p:cNvPr id="4" name="Slide Number Placeholder 3"/>
          <p:cNvSpPr>
            <a:spLocks noGrp="1"/>
          </p:cNvSpPr>
          <p:nvPr>
            <p:ph type="sldNum" sz="quarter" idx="5"/>
          </p:nvPr>
        </p:nvSpPr>
        <p:spPr/>
        <p:txBody>
          <a:bodyPr/>
          <a:lstStyle/>
          <a:p>
            <a:fld id="{4857E2EE-C141-4370-9940-D41555427F2D}" type="slidenum">
              <a:rPr lang="en-GB" smtClean="0"/>
              <a:t>11</a:t>
            </a:fld>
            <a:endParaRPr lang="en-GB"/>
          </a:p>
        </p:txBody>
      </p:sp>
    </p:spTree>
    <p:extLst>
      <p:ext uri="{BB962C8B-B14F-4D97-AF65-F5344CB8AC3E}">
        <p14:creationId xmlns:p14="http://schemas.microsoft.com/office/powerpoint/2010/main" val="198781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12</a:t>
            </a:fld>
            <a:endParaRPr lang="en-GB"/>
          </a:p>
        </p:txBody>
      </p:sp>
    </p:spTree>
    <p:extLst>
      <p:ext uri="{BB962C8B-B14F-4D97-AF65-F5344CB8AC3E}">
        <p14:creationId xmlns:p14="http://schemas.microsoft.com/office/powerpoint/2010/main" val="28564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2</a:t>
            </a:fld>
            <a:endParaRPr lang="en-GB"/>
          </a:p>
        </p:txBody>
      </p:sp>
    </p:spTree>
    <p:extLst>
      <p:ext uri="{BB962C8B-B14F-4D97-AF65-F5344CB8AC3E}">
        <p14:creationId xmlns:p14="http://schemas.microsoft.com/office/powerpoint/2010/main" val="103582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800"/>
              </a:spcAft>
              <a:buSzPts val="1200"/>
              <a:buFont typeface="Calibri" panose="020F0502020204030204" pitchFamily="34" charset="0"/>
              <a:buNone/>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3</a:t>
            </a:fld>
            <a:endParaRPr lang="en-GB"/>
          </a:p>
        </p:txBody>
      </p:sp>
    </p:spTree>
    <p:extLst>
      <p:ext uri="{BB962C8B-B14F-4D97-AF65-F5344CB8AC3E}">
        <p14:creationId xmlns:p14="http://schemas.microsoft.com/office/powerpoint/2010/main" val="273104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u="none" dirty="0"/>
          </a:p>
        </p:txBody>
      </p:sp>
      <p:sp>
        <p:nvSpPr>
          <p:cNvPr id="4" name="Slide Number Placeholder 3"/>
          <p:cNvSpPr>
            <a:spLocks noGrp="1"/>
          </p:cNvSpPr>
          <p:nvPr>
            <p:ph type="sldNum" sz="quarter" idx="5"/>
          </p:nvPr>
        </p:nvSpPr>
        <p:spPr/>
        <p:txBody>
          <a:bodyPr/>
          <a:lstStyle/>
          <a:p>
            <a:fld id="{FF83CBA3-6EA2-4CF1-93F3-46F46EF5B7DD}" type="slidenum">
              <a:rPr lang="en-GB" smtClean="0"/>
              <a:t>4</a:t>
            </a:fld>
            <a:endParaRPr lang="en-GB"/>
          </a:p>
        </p:txBody>
      </p:sp>
    </p:spTree>
    <p:extLst>
      <p:ext uri="{BB962C8B-B14F-4D97-AF65-F5344CB8AC3E}">
        <p14:creationId xmlns:p14="http://schemas.microsoft.com/office/powerpoint/2010/main" val="16937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5</a:t>
            </a:fld>
            <a:endParaRPr lang="en-GB"/>
          </a:p>
        </p:txBody>
      </p:sp>
    </p:spTree>
    <p:extLst>
      <p:ext uri="{BB962C8B-B14F-4D97-AF65-F5344CB8AC3E}">
        <p14:creationId xmlns:p14="http://schemas.microsoft.com/office/powerpoint/2010/main" val="40856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6</a:t>
            </a:fld>
            <a:endParaRPr lang="en-GB"/>
          </a:p>
        </p:txBody>
      </p:sp>
    </p:spTree>
    <p:extLst>
      <p:ext uri="{BB962C8B-B14F-4D97-AF65-F5344CB8AC3E}">
        <p14:creationId xmlns:p14="http://schemas.microsoft.com/office/powerpoint/2010/main" val="355532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Bef>
                <a:spcPts val="1200"/>
              </a:spcBef>
              <a:spcAft>
                <a:spcPts val="600"/>
              </a:spcAft>
              <a:buFont typeface="+mj-lt"/>
              <a:buNone/>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7</a:t>
            </a:fld>
            <a:endParaRPr lang="en-GB"/>
          </a:p>
        </p:txBody>
      </p:sp>
    </p:spTree>
    <p:extLst>
      <p:ext uri="{BB962C8B-B14F-4D97-AF65-F5344CB8AC3E}">
        <p14:creationId xmlns:p14="http://schemas.microsoft.com/office/powerpoint/2010/main" val="33462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FF83CBA3-6EA2-4CF1-93F3-46F46EF5B7DD}" type="slidenum">
              <a:rPr lang="en-GB" smtClean="0"/>
              <a:t>8</a:t>
            </a:fld>
            <a:endParaRPr lang="en-GB"/>
          </a:p>
        </p:txBody>
      </p:sp>
    </p:spTree>
    <p:extLst>
      <p:ext uri="{BB962C8B-B14F-4D97-AF65-F5344CB8AC3E}">
        <p14:creationId xmlns:p14="http://schemas.microsoft.com/office/powerpoint/2010/main" val="136504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MTCC Pacific completed Phase I of the IMO’s Global MTCC Network (GMN) project on the 31</a:t>
            </a:r>
            <a:r>
              <a:rPr lang="en-GB" baseline="30000" dirty="0"/>
              <a:t>st</a:t>
            </a:r>
            <a:r>
              <a:rPr lang="en-GB" dirty="0"/>
              <a:t> of December, 2021. While awaiting the formal confirmation of Phase II of the GMN project, MTCC-Pacific is currently implementing four specialised projects ranging in a variety of disciplines. </a:t>
            </a:r>
          </a:p>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AU" b="1" dirty="0">
                <a:solidFill>
                  <a:schemeClr val="bg1"/>
                </a:solidFill>
              </a:rPr>
              <a:t>Improving availability of maritime transport costs data in the Pacific region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The Initial IMO GHG Strategy on reduction of GHG emissions from ships (the Initial Strategy) acknowledges that impacts on countries of candidate GHG reduction measures should be assessed and considered as appropriate before their adoption, paying particular attention to the needs of developing countries, especially SIDS and LDCs. The Comprehensive Impact Assessment of the IMO short-term GHG reduction measure, adopted at MEPC 76 identified several data gaps on maritime transport costs and the economics of shipping, especially in the Pacific region. To this, the IMO has engaged the services of MTCC Pacific to carry out the “Development of an IMO project on improving availability of maritime transport costs data in the Pacific region”, funded through the IMO GHG TC Trust Fund. Further to improving the availability of relevant maritime transport costs data in the Pacific region, facilitating future assessments of impacts of candidate IMO mid- and long-term greenhouse gas (GHG) reduction measures in the Pacific region are also being viewed.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The study focuses on seven Pacific IMO member countries, namely, Cook Islands, Fiji, Marshall Islands, Solomon Islands, Tuvalu, Tonga, and Vanuatu. We’ve had three in-country missions to collect data on freight costs, cargo throughput, typical shipping routes in Solomon Islands, Vanuatu and Tonga. We’ve engaged Fiji and most recently Cook Islands in dialogue. Due to the current national emergency in Tuvalu, we have yet to reach out to our focal points however, they have been notified of the project. One of the lessons learned in implementing this project has been the challenge of obtaining the above data sets from countries as well as mapping where the data is housed in-country noting that this project is economic-heavy, in some cases the data is not sitting traditionally with the maritime administrations.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We are currently negotiating a project extension with IMO as well as re-defining the scope of the project which includes the opportunity to develop a data collection guideline as a reference tool for data collecting and data mapping for these types of projects in the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rPr>
              <a:t>(2) Accelerating “Transfer of Environmentally Sound Technologies” (TEST Biofouling) through demonstration pilots to reduce biofouling and related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The “Accelerating Transfer of Environmentally Sound Technologies through demonstration pilots to reduce biofouling and related emissions” (TEST Biofouling) Project is assisting developing countries to build their knowledge on control and management of biofouling and showcase effective approaches to biofouling management and the mitigation of environmental risks associated with the transfer of Invasive Aquatic Species (IAS) through biofouling by means of demonstration projects at both regional and country level. The TEST Biofouling project will closely cooperate with and build on achievements, networks and </a:t>
            </a:r>
            <a:r>
              <a:rPr lang="en-AU" b="0" dirty="0" err="1">
                <a:solidFill>
                  <a:schemeClr val="bg1"/>
                </a:solidFill>
              </a:rPr>
              <a:t>knowlegede</a:t>
            </a:r>
            <a:r>
              <a:rPr lang="en-AU" b="0" dirty="0">
                <a:solidFill>
                  <a:schemeClr val="bg1"/>
                </a:solidFill>
              </a:rPr>
              <a:t> built by the </a:t>
            </a:r>
            <a:r>
              <a:rPr lang="en-AU" b="0" dirty="0" err="1">
                <a:solidFill>
                  <a:schemeClr val="bg1"/>
                </a:solidFill>
              </a:rPr>
              <a:t>GloFouling</a:t>
            </a:r>
            <a:r>
              <a:rPr lang="en-AU" b="0" dirty="0">
                <a:solidFill>
                  <a:schemeClr val="bg1"/>
                </a:solidFill>
              </a:rPr>
              <a:t> Partnerships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The core of the TEST Biofouling project is to test novel technologies and new sustainable methods of biofouling management through demonstration projects, which can be effective ways to showcase to developing countries the availability and possibilities of new technologies and the environmental and energy efficiency benefits of their use. The TEST Biofouling project aims at achieving this through 12 national demonstration projects, which can benefit </a:t>
            </a:r>
            <a:r>
              <a:rPr lang="en-AU" b="0" dirty="0" err="1">
                <a:solidFill>
                  <a:schemeClr val="bg1"/>
                </a:solidFill>
              </a:rPr>
              <a:t>GloFouling</a:t>
            </a:r>
            <a:r>
              <a:rPr lang="en-AU" b="0" dirty="0">
                <a:solidFill>
                  <a:schemeClr val="bg1"/>
                </a:solidFill>
              </a:rPr>
              <a:t> LPCs, as well as to undertake 3 regional demonstration pilots in Africa, Caribbean and Pacific regions on the most cutting edge technologies and on their use with the support of knowledge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Following the </a:t>
            </a:r>
            <a:r>
              <a:rPr lang="en-AU" b="0" dirty="0" err="1">
                <a:solidFill>
                  <a:schemeClr val="bg1"/>
                </a:solidFill>
              </a:rPr>
              <a:t>GloFouling</a:t>
            </a:r>
            <a:r>
              <a:rPr lang="en-AU" b="0" dirty="0">
                <a:solidFill>
                  <a:schemeClr val="bg1"/>
                </a:solidFill>
              </a:rPr>
              <a:t> set up, our LPCs in the Pacific, Fiji and Tonga as well as our PC, Tuvalu, have been selected. We are in the process of developing and revising tailor-made capacity building tools through a Capacity review questionnaire which will help feed into the development of pilot tests. This questionnaire will be circulated in February 2023 and feedback to be received by first week of April,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rPr>
              <a:t>(3) Pilot project on the retrofitting of a Fijian government ship with energy efficient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In support of the implementation of the IMO Initial Strategy and following the outcome of the Technology Needs Assessment National Stakeholder Consultation organized by Fiji Climate Change &amp; International Cooperation Division of the Ministry of Economy in 2019, the Government of Fiji has agreed that MTCC-Pacific will install on a Fijian government ship, the MV Vei </a:t>
            </a:r>
            <a:r>
              <a:rPr lang="en-AU" b="0" dirty="0" err="1">
                <a:solidFill>
                  <a:schemeClr val="bg1"/>
                </a:solidFill>
              </a:rPr>
              <a:t>Vueti</a:t>
            </a:r>
            <a:r>
              <a:rPr lang="en-AU" b="0" dirty="0">
                <a:solidFill>
                  <a:schemeClr val="bg1"/>
                </a:solidFill>
              </a:rPr>
              <a:t>, a propulsion improvement device known as Propeller Boss Cap Fins (PBCF) that can enhance propeller efficiency and thus reduce fuel consumption and associated GHG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The Propeller Boss Cap Fins (PBCF) is a device that improves propulsive efficiency by recovering energy from the hub vortex generated behind a propeller. As a result, PBCF reduces fuel oil consumption by 5% as well as GHG emissions. The PBCF resolves the propeller torque rich condition, reduces underwater noise and stern vibration, and prevents rudder erosion. The PBCF being procured is a fixed device that will be attached to the hub of a ship’s existing propeller. Vessel and propeller modifications are not required and no specific maintenance is required after installation.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This project’s extension will also be discussed with IMO as the intended slipping date of the vessel now extends beyond the current project timeline. Further to this, procuring the PBCF of this size for smaller sized vessels has resulted in extended discussions with a wide range of industry experts.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rPr>
              <a:t>(4) </a:t>
            </a:r>
            <a:r>
              <a:rPr lang="en-AU" sz="1200" b="1" dirty="0">
                <a:solidFill>
                  <a:schemeClr val="bg1"/>
                </a:solidFill>
              </a:rPr>
              <a:t>Building capacity of Pacific Islands Countries for climate mitigation in shipping and advocate measures for the reduction of GHG emissions from ships </a:t>
            </a:r>
            <a:endParaRPr lang="en-GB"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In 2017, Transport Ministers noted Pacific and European cooperation and leadership at the IMO to reduce GHG emissions and ensure that IMO provides its contribution towards the Paris Agreement goal of guarding temperatures to well below 2 degrees Celsius and aiming for 1.5 degrees Celsius. Since 2015, the cooperation between Fiji, Kiribati, Marshall Islands, Solomon Islands, Tonga and Tuvalu together with European Member States and support from the European Commission under the Shipping High Ambition Coalition (SHAC) have demonstrated the capacity of PICs to collaboratively influence policies and measures that are adopted at IMO for climate mitigation in shipping. </a:t>
            </a:r>
            <a:r>
              <a:rPr lang="en-AU" sz="1800" dirty="0">
                <a:solidFill>
                  <a:srgbClr val="000000"/>
                </a:solidFill>
                <a:effectLst/>
                <a:latin typeface="Cambria" panose="02040503050406030204" pitchFamily="18" charset="0"/>
                <a:ea typeface="SimSun" panose="02010600030101010101" pitchFamily="2" charset="-122"/>
                <a:cs typeface="Times New Roman" panose="02020603050405020304" pitchFamily="18" charset="0"/>
              </a:rPr>
              <a:t>While impact of these cooperative arrangements has been demonstrated, it is essential to now establish a more structured cooperation framework within which PICs could build their own capacity to prepare and coordinate their policy views within the region, with the countries active in the SHAC, and at IMO during working groups and Committee meetings.</a:t>
            </a:r>
            <a:endParaRPr lang="en-AU"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bg1"/>
                </a:solidFill>
              </a:rPr>
              <a:t>Through the partnership of GIZ and RMI, this project </a:t>
            </a:r>
            <a:r>
              <a:rPr lang="en-AU" sz="1800" dirty="0">
                <a:effectLst/>
                <a:latin typeface="Cambria" panose="02040503050406030204" pitchFamily="18" charset="0"/>
                <a:ea typeface="DengXian" panose="02010600030101010101" pitchFamily="2" charset="-122"/>
                <a:cs typeface="Times New Roman" panose="02020603050405020304" pitchFamily="18" charset="0"/>
              </a:rPr>
              <a:t>aims at establishing a robust cooperation framework to build the capacity of Pacific Islands Countries and strengthen these cooperative arrangements for climate mitigation in shipping and advocate measures for the reduction of GHG emissions from ships. The project will commence in 2023 for 6 months targeting government officials in the SHAC countries. </a:t>
            </a:r>
            <a:endParaRPr lang="en-AU" b="1"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FF83CBA3-6EA2-4CF1-93F3-46F46EF5B7DD}" type="slidenum">
              <a:rPr lang="en-GB" smtClean="0"/>
              <a:t>9</a:t>
            </a:fld>
            <a:endParaRPr lang="en-GB"/>
          </a:p>
        </p:txBody>
      </p:sp>
    </p:spTree>
    <p:extLst>
      <p:ext uri="{BB962C8B-B14F-4D97-AF65-F5344CB8AC3E}">
        <p14:creationId xmlns:p14="http://schemas.microsoft.com/office/powerpoint/2010/main" val="1160741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BBCD808C-2AD4-46CB-BD30-49A206F73F93}" type="datetime1">
              <a:rPr lang="fr-FR" smtClean="0"/>
              <a:t>11/01/2023</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spTree>
    <p:extLst>
      <p:ext uri="{BB962C8B-B14F-4D97-AF65-F5344CB8AC3E}">
        <p14:creationId xmlns:p14="http://schemas.microsoft.com/office/powerpoint/2010/main" val="222707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03DC8CF3-436C-4886-9350-3936E535E348}" type="datetime1">
              <a:rPr lang="fr-FR" smtClean="0"/>
              <a:t>11/01/2023</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3" name="Picture 12">
            <a:extLst>
              <a:ext uri="{FF2B5EF4-FFF2-40B4-BE49-F238E27FC236}">
                <a16:creationId xmlns:a16="http://schemas.microsoft.com/office/drawing/2014/main" id="{6CCBCFA4-82D4-43DA-9EB0-AD33551A27A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40000" y="324000"/>
            <a:ext cx="2925126" cy="972000"/>
          </a:xfrm>
          <a:prstGeom prst="rect">
            <a:avLst/>
          </a:prstGeom>
        </p:spPr>
      </p:pic>
    </p:spTree>
    <p:extLst>
      <p:ext uri="{BB962C8B-B14F-4D97-AF65-F5344CB8AC3E}">
        <p14:creationId xmlns:p14="http://schemas.microsoft.com/office/powerpoint/2010/main" val="271689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dirty="0"/>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image to be placed in the space on the right.</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E16687E-FAD8-4E7D-88ED-023FA8240A56}" type="datetime1">
              <a:rPr lang="fr-FR" smtClean="0"/>
              <a:t>11/01/2023</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a:extLst>
              <a:ext uri="{FF2B5EF4-FFF2-40B4-BE49-F238E27FC236}">
                <a16:creationId xmlns:a16="http://schemas.microsoft.com/office/drawing/2014/main" id="{3ACDFF72-5FE0-4DCD-8F5C-8D740AF8B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40000" y="324000"/>
            <a:ext cx="2925126" cy="972000"/>
          </a:xfrm>
          <a:prstGeom prst="rect">
            <a:avLst/>
          </a:prstGeom>
        </p:spPr>
      </p:pic>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Tree>
    <p:extLst>
      <p:ext uri="{BB962C8B-B14F-4D97-AF65-F5344CB8AC3E}">
        <p14:creationId xmlns:p14="http://schemas.microsoft.com/office/powerpoint/2010/main" val="349428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12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6CF35A87-7FDF-4175-A195-B718B91FC137}" type="datetime1">
              <a:rPr lang="fr-FR" smtClean="0"/>
              <a:t>11/01/2023</a:t>
            </a:fld>
            <a:endParaRPr lang="fr-FR"/>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spTree>
    <p:extLst>
      <p:ext uri="{BB962C8B-B14F-4D97-AF65-F5344CB8AC3E}">
        <p14:creationId xmlns:p14="http://schemas.microsoft.com/office/powerpoint/2010/main" val="271689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838201" y="1042520"/>
            <a:ext cx="10515600" cy="818931"/>
          </a:xfrm>
        </p:spPr>
        <p:txBody>
          <a:bodyPr anchor="b" anchorCtr="0">
            <a:normAutofit/>
          </a:bodyPr>
          <a:lstStyle>
            <a:lvl1pPr algn="l">
              <a:defRPr sz="4400"/>
            </a:lvl1pPr>
          </a:lstStyle>
          <a:p>
            <a:r>
              <a:rPr lang="en-US"/>
              <a:t>Click to edit Master 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A389AA3E-03BB-459D-BFA7-74B1686878E8}" type="datetime1">
              <a:rPr lang="fr-FR" smtClean="0"/>
              <a:t>11/01/2023</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8" name="Content Placeholder 2">
            <a:extLst>
              <a:ext uri="{FF2B5EF4-FFF2-40B4-BE49-F238E27FC236}">
                <a16:creationId xmlns:a16="http://schemas.microsoft.com/office/drawing/2014/main" id="{E0F5B987-D2FA-735F-68E9-F1DA21641D9E}"/>
              </a:ext>
            </a:extLst>
          </p:cNvPr>
          <p:cNvSpPr>
            <a:spLocks noGrp="1"/>
          </p:cNvSpPr>
          <p:nvPr>
            <p:ph idx="1"/>
          </p:nvPr>
        </p:nvSpPr>
        <p:spPr>
          <a:xfrm>
            <a:off x="838200" y="199797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72641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2B1CAC30-95AA-48E6-BCCC-96CAD210A6AD}" type="datetime1">
              <a:rPr lang="fr-FR" smtClean="0"/>
              <a:t>11/01/2023</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1" name="Picture 10">
            <a:extLst>
              <a:ext uri="{FF2B5EF4-FFF2-40B4-BE49-F238E27FC236}">
                <a16:creationId xmlns:a16="http://schemas.microsoft.com/office/drawing/2014/main" id="{7F56E871-4E91-4005-95BD-4CA1216CC5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40000" y="324000"/>
            <a:ext cx="2925126" cy="972000"/>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626874" y="1695245"/>
            <a:ext cx="10515600" cy="4326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18" name="Picture 17" descr="Graphical user interface, text, application&#10;&#10;Description automatically generated">
            <a:extLst>
              <a:ext uri="{FF2B5EF4-FFF2-40B4-BE49-F238E27FC236}">
                <a16:creationId xmlns:a16="http://schemas.microsoft.com/office/drawing/2014/main" id="{381AFBA8-BA92-46A1-A31C-3787D0405F3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spTree>
    <p:extLst>
      <p:ext uri="{BB962C8B-B14F-4D97-AF65-F5344CB8AC3E}">
        <p14:creationId xmlns:p14="http://schemas.microsoft.com/office/powerpoint/2010/main" val="227917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6B5EE1E0-BA54-4E9E-A18B-F0BEFA42C8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40000" y="80160"/>
            <a:ext cx="2925126" cy="972000"/>
          </a:xfrm>
          <a:prstGeom prst="rect">
            <a:avLst/>
          </a:prstGeom>
        </p:spPr>
      </p:pic>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838200" y="2165528"/>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172200" y="2165528"/>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6DEA77CE-6A54-4783-A499-F7C18DCFE184}" type="datetime1">
              <a:rPr lang="fr-FR" smtClean="0"/>
              <a:t>11/01/2023</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0" name="Title 2">
            <a:extLst>
              <a:ext uri="{FF2B5EF4-FFF2-40B4-BE49-F238E27FC236}">
                <a16:creationId xmlns:a16="http://schemas.microsoft.com/office/drawing/2014/main" id="{4E407CDD-3680-7F88-9E3B-5C694F6B4EA5}"/>
              </a:ext>
            </a:extLst>
          </p:cNvPr>
          <p:cNvSpPr>
            <a:spLocks noGrp="1"/>
          </p:cNvSpPr>
          <p:nvPr>
            <p:ph type="title"/>
          </p:nvPr>
        </p:nvSpPr>
        <p:spPr>
          <a:xfrm>
            <a:off x="838200" y="1177892"/>
            <a:ext cx="10515600" cy="873696"/>
          </a:xfrm>
        </p:spPr>
        <p:txBody>
          <a:bodyPr/>
          <a:lstStyle/>
          <a:p>
            <a:r>
              <a:rPr lang="en-US"/>
              <a:t>Click to edit Master title style</a:t>
            </a:r>
            <a:endParaRPr lang="en-AU" dirty="0"/>
          </a:p>
        </p:txBody>
      </p:sp>
    </p:spTree>
    <p:extLst>
      <p:ext uri="{BB962C8B-B14F-4D97-AF65-F5344CB8AC3E}">
        <p14:creationId xmlns:p14="http://schemas.microsoft.com/office/powerpoint/2010/main" val="317272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922380" y="2109345"/>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450211" y="2117006"/>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11/01/2023</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12" name="Title 1">
            <a:extLst>
              <a:ext uri="{FF2B5EF4-FFF2-40B4-BE49-F238E27FC236}">
                <a16:creationId xmlns:a16="http://schemas.microsoft.com/office/drawing/2014/main" id="{7EF54B22-ADB7-44CD-8D00-60A0BF2DC7AD}"/>
              </a:ext>
            </a:extLst>
          </p:cNvPr>
          <p:cNvSpPr txBox="1">
            <a:spLocks/>
          </p:cNvSpPr>
          <p:nvPr userDrawn="1"/>
        </p:nvSpPr>
        <p:spPr>
          <a:xfrm>
            <a:off x="922379" y="1244670"/>
            <a:ext cx="10431421" cy="735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sz="4000" dirty="0"/>
              <a:t>Click to edit Master title style</a:t>
            </a:r>
            <a:endParaRPr lang="fr-FR" sz="4000" dirty="0"/>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FD8EDA8D-7FDB-4CB7-BF67-547E49585E01}" type="datetime1">
              <a:rPr lang="fr-FR" smtClean="0"/>
              <a:t>11/01/2023</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7978042" y="2117006"/>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14" name="Picture 4">
            <a:extLst>
              <a:ext uri="{FF2B5EF4-FFF2-40B4-BE49-F238E27FC236}">
                <a16:creationId xmlns:a16="http://schemas.microsoft.com/office/drawing/2014/main" id="{246A9BF0-BA4B-0A96-E80B-3C86B64883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40000" y="80160"/>
            <a:ext cx="2925126" cy="972000"/>
          </a:xfrm>
          <a:prstGeom prst="rect">
            <a:avLst/>
          </a:prstGeom>
        </p:spPr>
      </p:pic>
    </p:spTree>
    <p:extLst>
      <p:ext uri="{BB962C8B-B14F-4D97-AF65-F5344CB8AC3E}">
        <p14:creationId xmlns:p14="http://schemas.microsoft.com/office/powerpoint/2010/main" val="204500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EE10119B-870C-4024-8B59-0A9730706AC4}" type="datetime1">
              <a:rPr lang="fr-FR" smtClean="0"/>
              <a:t>11/01/2023</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4">
            <a:extLst>
              <a:ext uri="{FF2B5EF4-FFF2-40B4-BE49-F238E27FC236}">
                <a16:creationId xmlns:a16="http://schemas.microsoft.com/office/drawing/2014/main" id="{420E7D65-6188-8D6F-6243-65E5018905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40000" y="80160"/>
            <a:ext cx="2925126" cy="972000"/>
          </a:xfrm>
          <a:prstGeom prst="rect">
            <a:avLst/>
          </a:prstGeom>
        </p:spPr>
      </p:pic>
    </p:spTree>
    <p:extLst>
      <p:ext uri="{BB962C8B-B14F-4D97-AF65-F5344CB8AC3E}">
        <p14:creationId xmlns:p14="http://schemas.microsoft.com/office/powerpoint/2010/main" val="154820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AF0351-BBB5-4D90-BF18-C8CF3E513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40000" y="324000"/>
            <a:ext cx="2925126" cy="972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838200" y="210808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Title 1">
            <a:extLst>
              <a:ext uri="{FF2B5EF4-FFF2-40B4-BE49-F238E27FC236}">
                <a16:creationId xmlns:a16="http://schemas.microsoft.com/office/drawing/2014/main" id="{2F87AC17-0C69-D96D-0DF0-F066319109DC}"/>
              </a:ext>
            </a:extLst>
          </p:cNvPr>
          <p:cNvSpPr>
            <a:spLocks noGrp="1"/>
          </p:cNvSpPr>
          <p:nvPr>
            <p:ph type="title" hasCustomPrompt="1"/>
          </p:nvPr>
        </p:nvSpPr>
        <p:spPr>
          <a:xfrm>
            <a:off x="838200" y="1234390"/>
            <a:ext cx="10515600" cy="873696"/>
          </a:xfrm>
        </p:spPr>
        <p:txBody>
          <a:bodyPr anchor="b">
            <a:normAutofit/>
          </a:bodyPr>
          <a:lstStyle>
            <a:lvl1pPr>
              <a:defRPr sz="4400"/>
            </a:lvl1pPr>
          </a:lstStyle>
          <a:p>
            <a:r>
              <a:rPr lang="en-US" dirty="0"/>
              <a:t>Click to edit Master title slide</a:t>
            </a:r>
            <a:endParaRPr lang="fr-FR" dirty="0"/>
          </a:p>
        </p:txBody>
      </p:sp>
    </p:spTree>
    <p:extLst>
      <p:ext uri="{BB962C8B-B14F-4D97-AF65-F5344CB8AC3E}">
        <p14:creationId xmlns:p14="http://schemas.microsoft.com/office/powerpoint/2010/main" val="322228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hotos-SPC and 75th PNG log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0324B-4022-401C-B651-29E4BA7209AF}"/>
              </a:ext>
            </a:extLst>
          </p:cNvPr>
          <p:cNvSpPr/>
          <p:nvPr userDrawn="1"/>
        </p:nvSpPr>
        <p:spPr>
          <a:xfrm>
            <a:off x="8963297" y="312482"/>
            <a:ext cx="2960629" cy="971849"/>
          </a:xfrm>
          <a:prstGeom prst="rect">
            <a:avLst/>
          </a:prstGeom>
          <a:noFill/>
          <a:ln>
            <a:solidFill>
              <a:srgbClr val="00B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62B76DA5-349A-4EE5-ADB2-D962087D9D22}"/>
              </a:ext>
            </a:extLst>
          </p:cNvPr>
          <p:cNvSpPr>
            <a:spLocks noGrp="1"/>
          </p:cNvSpPr>
          <p:nvPr>
            <p:ph type="dt" sz="half" idx="10"/>
          </p:nvPr>
        </p:nvSpPr>
        <p:spPr/>
        <p:txBody>
          <a:bodyPr/>
          <a:lstStyle/>
          <a:p>
            <a:fld id="{AA25C8B8-81E2-41A3-8130-2FAF63BEB485}" type="datetime1">
              <a:rPr lang="fr-FR" smtClean="0"/>
              <a:t>11/01/2023</a:t>
            </a:fld>
            <a:endParaRPr lang="fr-FR"/>
          </a:p>
        </p:txBody>
      </p:sp>
      <p:sp>
        <p:nvSpPr>
          <p:cNvPr id="3" name="Footer Placeholder 2">
            <a:extLst>
              <a:ext uri="{FF2B5EF4-FFF2-40B4-BE49-F238E27FC236}">
                <a16:creationId xmlns:a16="http://schemas.microsoft.com/office/drawing/2014/main" id="{557B3472-A959-4F60-8F58-DC0E7696159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A189847C-A74E-4C7E-B70C-9C1083067541}"/>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7" name="TextBox 6">
            <a:extLst>
              <a:ext uri="{FF2B5EF4-FFF2-40B4-BE49-F238E27FC236}">
                <a16:creationId xmlns:a16="http://schemas.microsoft.com/office/drawing/2014/main" id="{03AA036E-5135-4DB5-89F2-27ED202318E1}"/>
              </a:ext>
            </a:extLst>
          </p:cNvPr>
          <p:cNvSpPr txBox="1"/>
          <p:nvPr userDrawn="1"/>
        </p:nvSpPr>
        <p:spPr>
          <a:xfrm>
            <a:off x="8963297" y="367519"/>
            <a:ext cx="2888818" cy="861774"/>
          </a:xfrm>
          <a:prstGeom prst="rect">
            <a:avLst/>
          </a:prstGeom>
          <a:noFill/>
        </p:spPr>
        <p:txBody>
          <a:bodyPr wrap="square" rtlCol="0">
            <a:spAutoFit/>
          </a:bodyPr>
          <a:lstStyle/>
          <a:p>
            <a:r>
              <a:rPr lang="en-US" sz="1000" dirty="0"/>
              <a:t>If possible, when photo placed (covering whole slide, leave bar on left) please place in this box the SPC|75</a:t>
            </a:r>
            <a:r>
              <a:rPr lang="en-US" sz="1000" baseline="30000" dirty="0"/>
              <a:t>th</a:t>
            </a:r>
            <a:r>
              <a:rPr lang="en-US" sz="1000" dirty="0"/>
              <a:t> logo in PNG format (duo color, white, blue) on top of the image. Don’t forget copyright of the photo.</a:t>
            </a:r>
          </a:p>
        </p:txBody>
      </p:sp>
    </p:spTree>
    <p:extLst>
      <p:ext uri="{BB962C8B-B14F-4D97-AF65-F5344CB8AC3E}">
        <p14:creationId xmlns:p14="http://schemas.microsoft.com/office/powerpoint/2010/main" val="207781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hotos-no  logos or ba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76DA5-349A-4EE5-ADB2-D962087D9D22}"/>
              </a:ext>
            </a:extLst>
          </p:cNvPr>
          <p:cNvSpPr>
            <a:spLocks noGrp="1"/>
          </p:cNvSpPr>
          <p:nvPr>
            <p:ph type="dt" sz="half" idx="10"/>
          </p:nvPr>
        </p:nvSpPr>
        <p:spPr/>
        <p:txBody>
          <a:bodyPr/>
          <a:lstStyle/>
          <a:p>
            <a:fld id="{54964CAC-95D4-4665-AE07-AF99B64EF388}" type="datetime1">
              <a:rPr lang="fr-FR" smtClean="0"/>
              <a:t>11/01/2023</a:t>
            </a:fld>
            <a:endParaRPr lang="fr-FR"/>
          </a:p>
        </p:txBody>
      </p:sp>
      <p:sp>
        <p:nvSpPr>
          <p:cNvPr id="3" name="Footer Placeholder 2">
            <a:extLst>
              <a:ext uri="{FF2B5EF4-FFF2-40B4-BE49-F238E27FC236}">
                <a16:creationId xmlns:a16="http://schemas.microsoft.com/office/drawing/2014/main" id="{557B3472-A959-4F60-8F58-DC0E7696159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A189847C-A74E-4C7E-B70C-9C1083067541}"/>
              </a:ext>
            </a:extLst>
          </p:cNvPr>
          <p:cNvSpPr>
            <a:spLocks noGrp="1"/>
          </p:cNvSpPr>
          <p:nvPr>
            <p:ph type="sldNum" sz="quarter" idx="12"/>
          </p:nvPr>
        </p:nvSpPr>
        <p:spPr/>
        <p:txBody>
          <a:bodyPr/>
          <a:lstStyle/>
          <a:p>
            <a:fld id="{FA861154-064F-4AC5-84EA-549FDD985C1D}" type="slidenum">
              <a:rPr lang="fr-FR" smtClean="0"/>
              <a:t>‹#›</a:t>
            </a:fld>
            <a:endParaRPr lang="fr-FR"/>
          </a:p>
        </p:txBody>
      </p:sp>
    </p:spTree>
    <p:extLst>
      <p:ext uri="{BB962C8B-B14F-4D97-AF65-F5344CB8AC3E}">
        <p14:creationId xmlns:p14="http://schemas.microsoft.com/office/powerpoint/2010/main" val="258972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49AC0-5EA2-49D1-8BB0-81E0341AE5A5}" type="datetime1">
              <a:rPr lang="fr-FR" smtClean="0"/>
              <a:t>11/01/2023</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3" r:id="rId3"/>
    <p:sldLayoutId id="2147483652" r:id="rId4"/>
    <p:sldLayoutId id="2147483661" r:id="rId5"/>
    <p:sldLayoutId id="2147483651" r:id="rId6"/>
    <p:sldLayoutId id="2147483654" r:id="rId7"/>
    <p:sldLayoutId id="2147483655" r:id="rId8"/>
    <p:sldLayoutId id="2147483660" r:id="rId9"/>
    <p:sldLayoutId id="2147483656" r:id="rId10"/>
    <p:sldLayoutId id="2147483657" r:id="rId11"/>
    <p:sldLayoutId id="2147483650" r:id="rId12"/>
  </p:sldLayoutIdLst>
  <p:hf hdr="0" dt="0"/>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98681-5082-4E71-A9A2-286ADE399FCE}" type="datetime1">
              <a:rPr lang="fr-FR" smtClean="0"/>
              <a:t>11/01/2023</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2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tinyurl.com/4p4zas2y" TargetMode="Externa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hyperlink" Target="https://spccloud.sharepoint.com/:b:/r/sites/OceanAffairs/Shared%20Documents/5th%20Pacific%20Regional%20Energy%20and%20Transport%20Ministers%20Meeting%20-%202022/Transport%20Officials%20Meeting%2015%20-%2016%20%26%2018%20November%202022/Papers/Papers%20_SPC/Pacific%20Ports%20Vision%20Recognition%20Framework.pdf?csf=1&amp;web=1&amp;e=GMj10E" TargetMode="External"/><Relationship Id="rId3" Type="http://schemas.openxmlformats.org/officeDocument/2006/relationships/image" Target="../media/image13.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28.png"/><Relationship Id="rId12"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D4DE-54A0-4490-AC58-DF095DE209D7}"/>
              </a:ext>
            </a:extLst>
          </p:cNvPr>
          <p:cNvSpPr>
            <a:spLocks noGrp="1"/>
          </p:cNvSpPr>
          <p:nvPr>
            <p:ph type="ctrTitle"/>
          </p:nvPr>
        </p:nvSpPr>
        <p:spPr>
          <a:xfrm>
            <a:off x="4752109" y="1579417"/>
            <a:ext cx="6894671" cy="2230583"/>
          </a:xfrm>
        </p:spPr>
        <p:txBody>
          <a:bodyPr>
            <a:normAutofit/>
          </a:bodyPr>
          <a:lstStyle/>
          <a:p>
            <a:pPr algn="ctr"/>
            <a:r>
              <a:rPr lang="fr-FR" sz="3600" b="1" dirty="0" err="1">
                <a:solidFill>
                  <a:srgbClr val="0046AD"/>
                </a:solidFill>
                <a:latin typeface="Myriad Pro Light" panose="020B0403030403020204" pitchFamily="34" charset="0"/>
              </a:rPr>
              <a:t>Related</a:t>
            </a:r>
            <a:r>
              <a:rPr lang="fr-FR" sz="3600" b="1" dirty="0">
                <a:solidFill>
                  <a:srgbClr val="0046AD"/>
                </a:solidFill>
                <a:latin typeface="Myriad Pro Light" panose="020B0403030403020204" pitchFamily="34" charset="0"/>
              </a:rPr>
              <a:t> </a:t>
            </a:r>
            <a:r>
              <a:rPr lang="fr-FR" sz="3600" b="1" dirty="0" err="1">
                <a:solidFill>
                  <a:srgbClr val="0046AD"/>
                </a:solidFill>
                <a:latin typeface="Myriad Pro Light" panose="020B0403030403020204" pitchFamily="34" charset="0"/>
              </a:rPr>
              <a:t>Outcomes</a:t>
            </a:r>
            <a:r>
              <a:rPr lang="fr-FR" sz="3600" b="1" dirty="0">
                <a:solidFill>
                  <a:srgbClr val="0046AD"/>
                </a:solidFill>
                <a:latin typeface="Myriad Pro Light" panose="020B0403030403020204" pitchFamily="34" charset="0"/>
              </a:rPr>
              <a:t> </a:t>
            </a:r>
            <a:r>
              <a:rPr lang="fr-FR" sz="3600" b="1" dirty="0" err="1">
                <a:solidFill>
                  <a:srgbClr val="0046AD"/>
                </a:solidFill>
                <a:latin typeface="Myriad Pro Light" panose="020B0403030403020204" pitchFamily="34" charset="0"/>
              </a:rPr>
              <a:t>from</a:t>
            </a:r>
            <a:r>
              <a:rPr lang="fr-FR" sz="3600" b="1" dirty="0">
                <a:solidFill>
                  <a:srgbClr val="0046AD"/>
                </a:solidFill>
                <a:latin typeface="Myriad Pro Light" panose="020B0403030403020204" pitchFamily="34" charset="0"/>
              </a:rPr>
              <a:t> Pacific </a:t>
            </a:r>
            <a:r>
              <a:rPr lang="en-GB" sz="3600" b="1" dirty="0">
                <a:solidFill>
                  <a:srgbClr val="0046AD"/>
                </a:solidFill>
                <a:latin typeface="Myriad Pro Light" panose="020B0403030403020204" pitchFamily="34" charset="0"/>
              </a:rPr>
              <a:t>Regional</a:t>
            </a:r>
            <a:r>
              <a:rPr lang="fr-FR" sz="3600" b="1" dirty="0">
                <a:solidFill>
                  <a:srgbClr val="0046AD"/>
                </a:solidFill>
                <a:latin typeface="Myriad Pro Light" panose="020B0403030403020204" pitchFamily="34" charset="0"/>
              </a:rPr>
              <a:t> Transport </a:t>
            </a:r>
            <a:r>
              <a:rPr lang="fr-FR" sz="3600" b="1" dirty="0" err="1">
                <a:solidFill>
                  <a:srgbClr val="0046AD"/>
                </a:solidFill>
                <a:latin typeface="Myriad Pro Light" panose="020B0403030403020204" pitchFamily="34" charset="0"/>
              </a:rPr>
              <a:t>Officials</a:t>
            </a:r>
            <a:r>
              <a:rPr lang="fr-FR" sz="3600" b="1" dirty="0">
                <a:solidFill>
                  <a:srgbClr val="0046AD"/>
                </a:solidFill>
                <a:latin typeface="Myriad Pro Light" panose="020B0403030403020204" pitchFamily="34" charset="0"/>
              </a:rPr>
              <a:t>’ Meeting: 15-16 &amp; 18 </a:t>
            </a:r>
            <a:r>
              <a:rPr lang="fr-FR" sz="3600" b="1" dirty="0" err="1">
                <a:solidFill>
                  <a:srgbClr val="0046AD"/>
                </a:solidFill>
                <a:latin typeface="Myriad Pro Light" panose="020B0403030403020204" pitchFamily="34" charset="0"/>
              </a:rPr>
              <a:t>November</a:t>
            </a:r>
            <a:r>
              <a:rPr lang="fr-FR" sz="3600" b="1" dirty="0">
                <a:solidFill>
                  <a:srgbClr val="0046AD"/>
                </a:solidFill>
                <a:latin typeface="Myriad Pro Light" panose="020B0403030403020204" pitchFamily="34" charset="0"/>
              </a:rPr>
              <a:t> 2022 (</a:t>
            </a:r>
            <a:r>
              <a:rPr lang="fr-FR" sz="3600" b="1" dirty="0" err="1">
                <a:solidFill>
                  <a:srgbClr val="0046AD"/>
                </a:solidFill>
                <a:latin typeface="Myriad Pro Light" panose="020B0403030403020204" pitchFamily="34" charset="0"/>
              </a:rPr>
              <a:t>virtual</a:t>
            </a:r>
            <a:r>
              <a:rPr lang="fr-FR" sz="3600" b="1" dirty="0">
                <a:solidFill>
                  <a:srgbClr val="0046AD"/>
                </a:solidFill>
                <a:latin typeface="Myriad Pro Light" panose="020B0403030403020204" pitchFamily="34" charset="0"/>
              </a:rPr>
              <a:t>)</a:t>
            </a:r>
          </a:p>
        </p:txBody>
      </p:sp>
      <p:sp>
        <p:nvSpPr>
          <p:cNvPr id="3" name="Subtitle 2">
            <a:extLst>
              <a:ext uri="{FF2B5EF4-FFF2-40B4-BE49-F238E27FC236}">
                <a16:creationId xmlns:a16="http://schemas.microsoft.com/office/drawing/2014/main" id="{A3CDEADE-B2E4-461D-BA82-EB7B04E50762}"/>
              </a:ext>
            </a:extLst>
          </p:cNvPr>
          <p:cNvSpPr>
            <a:spLocks noGrp="1"/>
          </p:cNvSpPr>
          <p:nvPr>
            <p:ph type="subTitle" idx="1"/>
          </p:nvPr>
        </p:nvSpPr>
        <p:spPr>
          <a:xfrm>
            <a:off x="4365480" y="4095978"/>
            <a:ext cx="7826519" cy="1085621"/>
          </a:xfrm>
        </p:spPr>
        <p:txBody>
          <a:bodyPr>
            <a:normAutofit/>
          </a:bodyPr>
          <a:lstStyle/>
          <a:p>
            <a:pPr algn="ctr"/>
            <a:r>
              <a:rPr lang="en-GB" sz="1800" b="1" i="1" dirty="0">
                <a:solidFill>
                  <a:srgbClr val="2E87C8"/>
                </a:solidFill>
                <a:effectLst/>
                <a:latin typeface="Roboto" panose="02000000000000000000" pitchFamily="2" charset="0"/>
                <a:ea typeface="SimSun" panose="02010600030101010101" pitchFamily="2" charset="-122"/>
                <a:cs typeface="Angsana New" panose="02020603050405020304" pitchFamily="18" charset="-34"/>
              </a:rPr>
              <a:t>PACREE Workshop of the Potential Role of E-Mobility on the Pacific Island Energy Security and 1.5C Ambition 28-30 November 2022</a:t>
            </a:r>
          </a:p>
          <a:p>
            <a:pPr algn="ctr"/>
            <a:endParaRPr lang="en-AU" sz="1800" i="1" dirty="0">
              <a:effectLst/>
              <a:latin typeface="Times New Roman" panose="02020603050405020304" pitchFamily="18" charset="0"/>
              <a:ea typeface="SimSun" panose="02010600030101010101" pitchFamily="2" charset="-122"/>
              <a:cs typeface="Angsana New" panose="02020603050405020304" pitchFamily="18" charset="-34"/>
            </a:endParaRPr>
          </a:p>
        </p:txBody>
      </p:sp>
      <p:pic>
        <p:nvPicPr>
          <p:cNvPr id="11" name="Picture 10" descr="Background pattern&#10;&#10;Description automatically generated">
            <a:extLst>
              <a:ext uri="{FF2B5EF4-FFF2-40B4-BE49-F238E27FC236}">
                <a16:creationId xmlns:a16="http://schemas.microsoft.com/office/drawing/2014/main" id="{1E5FFCB9-1F03-452E-AEF6-8BC77EE06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F4E18AEC-8BC8-DD7D-27C4-A45AA84226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54209" y="554872"/>
            <a:ext cx="2521957" cy="1024545"/>
          </a:xfrm>
          <a:prstGeom prst="rect">
            <a:avLst/>
          </a:prstGeom>
          <a:noFill/>
          <a:ln>
            <a:noFill/>
          </a:ln>
        </p:spPr>
      </p:pic>
      <p:sp>
        <p:nvSpPr>
          <p:cNvPr id="5" name="Subtitle 2">
            <a:extLst>
              <a:ext uri="{FF2B5EF4-FFF2-40B4-BE49-F238E27FC236}">
                <a16:creationId xmlns:a16="http://schemas.microsoft.com/office/drawing/2014/main" id="{5421D527-553C-3AD6-3AA7-0A1C8DC8424F}"/>
              </a:ext>
            </a:extLst>
          </p:cNvPr>
          <p:cNvSpPr txBox="1">
            <a:spLocks/>
          </p:cNvSpPr>
          <p:nvPr/>
        </p:nvSpPr>
        <p:spPr>
          <a:xfrm>
            <a:off x="6899564" y="4752109"/>
            <a:ext cx="5292435" cy="2063517"/>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46A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6A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6A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6A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6A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rPr>
              <a:t>Mr. Yolisaguyau TOM'TAVALA</a:t>
            </a:r>
          </a:p>
          <a:p>
            <a:r>
              <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rPr>
              <a:t>Policy &amp; Legal Adviser</a:t>
            </a:r>
          </a:p>
          <a:p>
            <a:r>
              <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rPr>
              <a:t>Oceans and Maritime Programme (OMP)</a:t>
            </a:r>
          </a:p>
          <a:p>
            <a:r>
              <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rPr>
              <a:t>Geoscience, Energy and Maritime (GEM) Division</a:t>
            </a:r>
          </a:p>
          <a:p>
            <a:r>
              <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rPr>
              <a:t>Pacific Community (SPC)</a:t>
            </a:r>
          </a:p>
          <a:p>
            <a:endPar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endParaRPr>
          </a:p>
          <a:p>
            <a:endParaRPr lang="en-GB" sz="1800" dirty="0">
              <a:solidFill>
                <a:srgbClr val="2E87C8"/>
              </a:solidFill>
              <a:latin typeface="Roboto" panose="02000000000000000000" pitchFamily="2" charset="0"/>
              <a:ea typeface="SimSun" panose="02010600030101010101" pitchFamily="2" charset="-122"/>
              <a:cs typeface="Angsana New" panose="02020603050405020304" pitchFamily="18" charset="-34"/>
            </a:endParaRPr>
          </a:p>
          <a:p>
            <a:endParaRPr lang="en-AU" sz="1800" dirty="0">
              <a:latin typeface="Times New Roman" panose="02020603050405020304" pitchFamily="18" charset="0"/>
              <a:ea typeface="SimSun" panose="02010600030101010101" pitchFamily="2" charset="-122"/>
              <a:cs typeface="Angsana New" panose="02020603050405020304" pitchFamily="18" charset="-34"/>
            </a:endParaRPr>
          </a:p>
        </p:txBody>
      </p:sp>
      <p:sp>
        <p:nvSpPr>
          <p:cNvPr id="6" name="Footer Placeholder 5">
            <a:extLst>
              <a:ext uri="{FF2B5EF4-FFF2-40B4-BE49-F238E27FC236}">
                <a16:creationId xmlns:a16="http://schemas.microsoft.com/office/drawing/2014/main" id="{636F6B55-092A-00E8-BE5F-2E50759664B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EB079F1-0B54-7198-5669-3EAAABDE17AD}"/>
              </a:ext>
            </a:extLst>
          </p:cNvPr>
          <p:cNvSpPr>
            <a:spLocks noGrp="1"/>
          </p:cNvSpPr>
          <p:nvPr>
            <p:ph type="sldNum" sz="quarter" idx="12"/>
          </p:nvPr>
        </p:nvSpPr>
        <p:spPr/>
        <p:txBody>
          <a:bodyPr/>
          <a:lstStyle/>
          <a:p>
            <a:fld id="{FA861154-064F-4AC5-84EA-549FDD985C1D}" type="slidenum">
              <a:rPr lang="fr-FR" smtClean="0"/>
              <a:t>1</a:t>
            </a:fld>
            <a:endParaRPr lang="fr-FR"/>
          </a:p>
        </p:txBody>
      </p:sp>
    </p:spTree>
    <p:extLst>
      <p:ext uri="{BB962C8B-B14F-4D97-AF65-F5344CB8AC3E}">
        <p14:creationId xmlns:p14="http://schemas.microsoft.com/office/powerpoint/2010/main" val="116403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FC633A56-CED4-46D0-8178-C1534E4EE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42"/>
            <a:ext cx="11760549" cy="6858000"/>
          </a:xfrm>
          <a:prstGeom prst="rect">
            <a:avLst/>
          </a:prstGeom>
        </p:spPr>
      </p:pic>
      <p:sp>
        <p:nvSpPr>
          <p:cNvPr id="4" name="Title 6">
            <a:extLst>
              <a:ext uri="{FF2B5EF4-FFF2-40B4-BE49-F238E27FC236}">
                <a16:creationId xmlns:a16="http://schemas.microsoft.com/office/drawing/2014/main" id="{88124A62-683D-4300-8B94-3C5B8FF5A267}"/>
              </a:ext>
            </a:extLst>
          </p:cNvPr>
          <p:cNvSpPr txBox="1">
            <a:spLocks/>
          </p:cNvSpPr>
          <p:nvPr/>
        </p:nvSpPr>
        <p:spPr>
          <a:xfrm>
            <a:off x="1142034" y="1205565"/>
            <a:ext cx="5383050" cy="833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i="0" u="none" strike="noStrike">
                <a:solidFill>
                  <a:srgbClr val="000000"/>
                </a:solidFill>
                <a:effectLst/>
              </a:rPr>
              <a:t>Solar-Powered Boat</a:t>
            </a:r>
            <a:endParaRPr lang="fr-FR" b="1"/>
          </a:p>
        </p:txBody>
      </p:sp>
      <p:pic>
        <p:nvPicPr>
          <p:cNvPr id="9" name="Picture 4">
            <a:extLst>
              <a:ext uri="{FF2B5EF4-FFF2-40B4-BE49-F238E27FC236}">
                <a16:creationId xmlns:a16="http://schemas.microsoft.com/office/drawing/2014/main" id="{DF7AC647-D8A5-CA40-BD1E-BA75050FD8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40000" y="80160"/>
            <a:ext cx="2925126" cy="972000"/>
          </a:xfrm>
          <a:prstGeom prst="rect">
            <a:avLst/>
          </a:prstGeom>
        </p:spPr>
      </p:pic>
      <p:pic>
        <p:nvPicPr>
          <p:cNvPr id="2" name="Picture 1" descr="Logo&#10;&#10;Description automatically generated with low confidence">
            <a:extLst>
              <a:ext uri="{FF2B5EF4-FFF2-40B4-BE49-F238E27FC236}">
                <a16:creationId xmlns:a16="http://schemas.microsoft.com/office/drawing/2014/main" id="{7C8D5F5C-F8F8-A95C-AA03-017F4B96D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895" y="187711"/>
            <a:ext cx="2077105" cy="717743"/>
          </a:xfrm>
          <a:prstGeom prst="rect">
            <a:avLst/>
          </a:prstGeom>
        </p:spPr>
      </p:pic>
      <p:sp>
        <p:nvSpPr>
          <p:cNvPr id="3" name="Rectangle 2">
            <a:extLst>
              <a:ext uri="{FF2B5EF4-FFF2-40B4-BE49-F238E27FC236}">
                <a16:creationId xmlns:a16="http://schemas.microsoft.com/office/drawing/2014/main" id="{E44E74F8-8867-00A0-218E-2CB92E7F2D47}"/>
              </a:ext>
            </a:extLst>
          </p:cNvPr>
          <p:cNvSpPr/>
          <p:nvPr/>
        </p:nvSpPr>
        <p:spPr>
          <a:xfrm>
            <a:off x="6548518" y="1227827"/>
            <a:ext cx="5613765" cy="56329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oat on the water&#10;&#10;Description automatically generated with medium confidence">
            <a:extLst>
              <a:ext uri="{FF2B5EF4-FFF2-40B4-BE49-F238E27FC236}">
                <a16:creationId xmlns:a16="http://schemas.microsoft.com/office/drawing/2014/main" id="{D199AEDF-EFEC-5483-E716-54A5C03D4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6105" y="1717972"/>
            <a:ext cx="5112331" cy="4165741"/>
          </a:xfrm>
          <a:prstGeom prst="rect">
            <a:avLst/>
          </a:prstGeom>
        </p:spPr>
      </p:pic>
      <p:sp>
        <p:nvSpPr>
          <p:cNvPr id="7" name="TextBox 6">
            <a:extLst>
              <a:ext uri="{FF2B5EF4-FFF2-40B4-BE49-F238E27FC236}">
                <a16:creationId xmlns:a16="http://schemas.microsoft.com/office/drawing/2014/main" id="{330A4481-9063-CA36-25AB-BCE007A1C68D}"/>
              </a:ext>
            </a:extLst>
          </p:cNvPr>
          <p:cNvSpPr txBox="1"/>
          <p:nvPr/>
        </p:nvSpPr>
        <p:spPr>
          <a:xfrm>
            <a:off x="7242432" y="6258841"/>
            <a:ext cx="4235260" cy="400110"/>
          </a:xfrm>
          <a:prstGeom prst="rect">
            <a:avLst/>
          </a:prstGeom>
          <a:noFill/>
        </p:spPr>
        <p:txBody>
          <a:bodyPr wrap="square" lIns="91440" tIns="45720" rIns="91440" bIns="45720" anchor="t">
            <a:spAutoFit/>
          </a:bodyPr>
          <a:lstStyle/>
          <a:p>
            <a:pPr algn="ctr"/>
            <a:r>
              <a:rPr lang="en-AU" sz="2000" b="1">
                <a:solidFill>
                  <a:srgbClr val="000000"/>
                </a:solidFill>
              </a:rPr>
              <a:t>MV </a:t>
            </a:r>
            <a:r>
              <a:rPr lang="en-AU" sz="2000" b="1" i="1" err="1">
                <a:solidFill>
                  <a:srgbClr val="000000"/>
                </a:solidFill>
              </a:rPr>
              <a:t>Matanitokalau</a:t>
            </a:r>
            <a:r>
              <a:rPr lang="en-AU" sz="2000" b="1" i="1">
                <a:solidFill>
                  <a:srgbClr val="000000"/>
                </a:solidFill>
              </a:rPr>
              <a:t> Princess</a:t>
            </a:r>
            <a:endParaRPr lang="en-GB" sz="2000" b="1" i="1"/>
          </a:p>
        </p:txBody>
      </p:sp>
      <p:sp>
        <p:nvSpPr>
          <p:cNvPr id="5" name="TextBox 4">
            <a:extLst>
              <a:ext uri="{FF2B5EF4-FFF2-40B4-BE49-F238E27FC236}">
                <a16:creationId xmlns:a16="http://schemas.microsoft.com/office/drawing/2014/main" id="{3A04ECBD-13FE-9621-9874-F9C2F4387999}"/>
              </a:ext>
            </a:extLst>
          </p:cNvPr>
          <p:cNvSpPr txBox="1"/>
          <p:nvPr/>
        </p:nvSpPr>
        <p:spPr>
          <a:xfrm>
            <a:off x="1108111" y="2038685"/>
            <a:ext cx="5326219"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i="1" dirty="0"/>
              <a:t>Vessel Details: </a:t>
            </a:r>
          </a:p>
          <a:p>
            <a:pPr marL="285750" indent="-285750">
              <a:buFont typeface="Arial" panose="020B0604020202020204" pitchFamily="34" charset="0"/>
              <a:buChar char="•"/>
            </a:pPr>
            <a:r>
              <a:rPr lang="en-GB" sz="2000" dirty="0"/>
              <a:t>19 ft fibreglass boat fabricated by </a:t>
            </a:r>
            <a:r>
              <a:rPr lang="en-GB" sz="2000" dirty="0" err="1"/>
              <a:t>Silverwater</a:t>
            </a:r>
            <a:r>
              <a:rPr lang="en-GB" sz="2000" dirty="0"/>
              <a:t> Fibreglass Boats</a:t>
            </a:r>
            <a:endParaRPr lang="en-GB" sz="2000" dirty="0">
              <a:cs typeface="Calibri"/>
            </a:endParaRPr>
          </a:p>
          <a:p>
            <a:pPr marL="285750" indent="-285750">
              <a:buFont typeface="Arial" panose="020B0604020202020204" pitchFamily="34" charset="0"/>
              <a:buChar char="•"/>
            </a:pPr>
            <a:r>
              <a:rPr lang="en-GB" sz="2000" dirty="0"/>
              <a:t> </a:t>
            </a:r>
            <a:r>
              <a:rPr lang="en-GB" sz="2000" dirty="0" err="1"/>
              <a:t>Torqeedo</a:t>
            </a:r>
            <a:r>
              <a:rPr lang="en-GB" sz="2000" dirty="0"/>
              <a:t> 20hp hybrid outboard electric motor</a:t>
            </a:r>
            <a:endParaRPr lang="en-GB" sz="2000" dirty="0">
              <a:cs typeface="Calibri"/>
            </a:endParaRPr>
          </a:p>
          <a:p>
            <a:pPr marL="285750" indent="-285750">
              <a:buFont typeface="Arial" panose="020B0604020202020204" pitchFamily="34" charset="0"/>
              <a:buChar char="•"/>
            </a:pPr>
            <a:r>
              <a:rPr lang="en-GB" sz="2000" dirty="0"/>
              <a:t>24-3500 battery power bank </a:t>
            </a:r>
            <a:endParaRPr lang="en-GB" sz="2000" dirty="0">
              <a:cs typeface="Calibri"/>
            </a:endParaRPr>
          </a:p>
          <a:p>
            <a:pPr marL="285750" indent="-285750">
              <a:buFont typeface="Arial" panose="020B0604020202020204" pitchFamily="34" charset="0"/>
              <a:buChar char="•"/>
            </a:pPr>
            <a:r>
              <a:rPr lang="en-GB" sz="2000" dirty="0"/>
              <a:t>8 x 200 W module solar panels(total charge capacity of 1.6kW)  built on stainless steel canopy</a:t>
            </a:r>
            <a:endParaRPr lang="en-GB" sz="2000" dirty="0">
              <a:cs typeface="Calibri"/>
            </a:endParaRPr>
          </a:p>
          <a:p>
            <a:pPr marL="285750" indent="-285750">
              <a:buFont typeface="Arial" panose="020B0604020202020204" pitchFamily="34" charset="0"/>
              <a:buChar char="•"/>
            </a:pPr>
            <a:r>
              <a:rPr lang="en-GB" sz="2000" dirty="0"/>
              <a:t>Shore fast charger</a:t>
            </a:r>
            <a:endParaRPr lang="en-GB" sz="2000" dirty="0">
              <a:cs typeface="Calibri"/>
            </a:endParaRPr>
          </a:p>
          <a:p>
            <a:pPr marL="285750" indent="-285750">
              <a:buFont typeface="Arial" panose="020B0604020202020204" pitchFamily="34" charset="0"/>
              <a:buChar char="•"/>
            </a:pPr>
            <a:r>
              <a:rPr lang="en-GB" sz="2000" dirty="0"/>
              <a:t>Solar PV charge controllers</a:t>
            </a:r>
            <a:endParaRPr lang="en-GB" sz="2000" dirty="0">
              <a:cs typeface="Calibri"/>
            </a:endParaRPr>
          </a:p>
          <a:p>
            <a:pPr marL="285750" indent="-285750">
              <a:buFont typeface="Arial" panose="020B0604020202020204" pitchFamily="34" charset="0"/>
              <a:buChar char="•"/>
            </a:pPr>
            <a:r>
              <a:rPr lang="en-GB" sz="2000" dirty="0"/>
              <a:t>6 life jackets </a:t>
            </a:r>
            <a:endParaRPr lang="en-GB" sz="2000" dirty="0">
              <a:cs typeface="Calibri"/>
            </a:endParaRPr>
          </a:p>
          <a:p>
            <a:pPr marL="285750" indent="-285750">
              <a:buFont typeface="Arial" panose="020B0604020202020204" pitchFamily="34" charset="0"/>
              <a:buChar char="•"/>
            </a:pPr>
            <a:r>
              <a:rPr lang="en-GB" sz="2000" dirty="0"/>
              <a:t>Additional compartments built onboard to store life jackets and other safety equipment</a:t>
            </a:r>
            <a:endParaRPr lang="en-GB" sz="2000" dirty="0">
              <a:cs typeface="Calibri"/>
            </a:endParaRPr>
          </a:p>
          <a:p>
            <a:pPr marL="285750" indent="-285750">
              <a:buFont typeface="Arial" panose="020B0604020202020204" pitchFamily="34" charset="0"/>
              <a:buChar char="•"/>
            </a:pPr>
            <a:r>
              <a:rPr lang="en-GB" sz="2000" dirty="0"/>
              <a:t>Max speed - 15knots</a:t>
            </a:r>
            <a:endParaRPr lang="en-GB" dirty="0"/>
          </a:p>
        </p:txBody>
      </p:sp>
      <p:sp>
        <p:nvSpPr>
          <p:cNvPr id="8" name="Footer Placeholder 7">
            <a:extLst>
              <a:ext uri="{FF2B5EF4-FFF2-40B4-BE49-F238E27FC236}">
                <a16:creationId xmlns:a16="http://schemas.microsoft.com/office/drawing/2014/main" id="{D19A9111-24CF-616A-CD67-32AAA5E338F4}"/>
              </a:ext>
            </a:extLst>
          </p:cNvPr>
          <p:cNvSpPr>
            <a:spLocks noGrp="1"/>
          </p:cNvSpPr>
          <p:nvPr>
            <p:ph type="ftr" sz="quarter" idx="11"/>
          </p:nvPr>
        </p:nvSpPr>
        <p:spPr/>
        <p:txBody>
          <a:bodyPr/>
          <a:lstStyle/>
          <a:p>
            <a:endParaRPr lang="fr-FR"/>
          </a:p>
        </p:txBody>
      </p:sp>
      <p:sp>
        <p:nvSpPr>
          <p:cNvPr id="11" name="Slide Number Placeholder 10">
            <a:extLst>
              <a:ext uri="{FF2B5EF4-FFF2-40B4-BE49-F238E27FC236}">
                <a16:creationId xmlns:a16="http://schemas.microsoft.com/office/drawing/2014/main" id="{1247E4B3-80F1-A282-39E4-3FEE8593BBDC}"/>
              </a:ext>
            </a:extLst>
          </p:cNvPr>
          <p:cNvSpPr>
            <a:spLocks noGrp="1"/>
          </p:cNvSpPr>
          <p:nvPr>
            <p:ph type="sldNum" sz="quarter" idx="12"/>
          </p:nvPr>
        </p:nvSpPr>
        <p:spPr/>
        <p:txBody>
          <a:bodyPr/>
          <a:lstStyle/>
          <a:p>
            <a:fld id="{FA861154-064F-4AC5-84EA-549FDD985C1D}" type="slidenum">
              <a:rPr lang="fr-FR" smtClean="0"/>
              <a:t>10</a:t>
            </a:fld>
            <a:endParaRPr lang="fr-FR"/>
          </a:p>
        </p:txBody>
      </p:sp>
    </p:spTree>
    <p:extLst>
      <p:ext uri="{BB962C8B-B14F-4D97-AF65-F5344CB8AC3E}">
        <p14:creationId xmlns:p14="http://schemas.microsoft.com/office/powerpoint/2010/main" val="78898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FC633A56-CED4-46D0-8178-C1534E4EE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760549" cy="6858000"/>
          </a:xfrm>
          <a:prstGeom prst="rect">
            <a:avLst/>
          </a:prstGeom>
        </p:spPr>
      </p:pic>
      <p:sp>
        <p:nvSpPr>
          <p:cNvPr id="4" name="Title 6">
            <a:extLst>
              <a:ext uri="{FF2B5EF4-FFF2-40B4-BE49-F238E27FC236}">
                <a16:creationId xmlns:a16="http://schemas.microsoft.com/office/drawing/2014/main" id="{88124A62-683D-4300-8B94-3C5B8FF5A267}"/>
              </a:ext>
            </a:extLst>
          </p:cNvPr>
          <p:cNvSpPr txBox="1">
            <a:spLocks/>
          </p:cNvSpPr>
          <p:nvPr/>
        </p:nvSpPr>
        <p:spPr>
          <a:xfrm>
            <a:off x="1198642" y="1371599"/>
            <a:ext cx="5383050" cy="833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i="0" u="none" strike="noStrike">
                <a:solidFill>
                  <a:srgbClr val="000000"/>
                </a:solidFill>
                <a:effectLst/>
              </a:rPr>
              <a:t>Savings (projected)</a:t>
            </a:r>
            <a:endParaRPr lang="fr-FR" b="1"/>
          </a:p>
        </p:txBody>
      </p:sp>
      <p:pic>
        <p:nvPicPr>
          <p:cNvPr id="9" name="Picture 4">
            <a:extLst>
              <a:ext uri="{FF2B5EF4-FFF2-40B4-BE49-F238E27FC236}">
                <a16:creationId xmlns:a16="http://schemas.microsoft.com/office/drawing/2014/main" id="{DF7AC647-D8A5-CA40-BD1E-BA75050FD8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40000" y="80160"/>
            <a:ext cx="2925126" cy="972000"/>
          </a:xfrm>
          <a:prstGeom prst="rect">
            <a:avLst/>
          </a:prstGeom>
        </p:spPr>
      </p:pic>
      <p:pic>
        <p:nvPicPr>
          <p:cNvPr id="2" name="Picture 1" descr="Logo&#10;&#10;Description automatically generated with low confidence">
            <a:extLst>
              <a:ext uri="{FF2B5EF4-FFF2-40B4-BE49-F238E27FC236}">
                <a16:creationId xmlns:a16="http://schemas.microsoft.com/office/drawing/2014/main" id="{7C8D5F5C-F8F8-A95C-AA03-017F4B96D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895" y="187711"/>
            <a:ext cx="2077105" cy="717743"/>
          </a:xfrm>
          <a:prstGeom prst="rect">
            <a:avLst/>
          </a:prstGeom>
        </p:spPr>
      </p:pic>
      <p:sp>
        <p:nvSpPr>
          <p:cNvPr id="3" name="Rectangle 2">
            <a:extLst>
              <a:ext uri="{FF2B5EF4-FFF2-40B4-BE49-F238E27FC236}">
                <a16:creationId xmlns:a16="http://schemas.microsoft.com/office/drawing/2014/main" id="{E44E74F8-8867-00A0-218E-2CB92E7F2D47}"/>
              </a:ext>
            </a:extLst>
          </p:cNvPr>
          <p:cNvSpPr/>
          <p:nvPr/>
        </p:nvSpPr>
        <p:spPr>
          <a:xfrm>
            <a:off x="7828547" y="1371599"/>
            <a:ext cx="4060567" cy="50933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516B545-66D3-6F0A-CD2F-26556E0A24EB}"/>
              </a:ext>
            </a:extLst>
          </p:cNvPr>
          <p:cNvPicPr>
            <a:picLocks noChangeAspect="1"/>
          </p:cNvPicPr>
          <p:nvPr/>
        </p:nvPicPr>
        <p:blipFill>
          <a:blip r:embed="rId6"/>
          <a:stretch>
            <a:fillRect/>
          </a:stretch>
        </p:blipFill>
        <p:spPr>
          <a:xfrm>
            <a:off x="8343564" y="1605728"/>
            <a:ext cx="3210863" cy="4625109"/>
          </a:xfrm>
          <a:prstGeom prst="rect">
            <a:avLst/>
          </a:prstGeom>
        </p:spPr>
      </p:pic>
      <p:sp>
        <p:nvSpPr>
          <p:cNvPr id="12" name="Rectangle 11">
            <a:extLst>
              <a:ext uri="{FF2B5EF4-FFF2-40B4-BE49-F238E27FC236}">
                <a16:creationId xmlns:a16="http://schemas.microsoft.com/office/drawing/2014/main" id="{90CC8FA8-4DFE-E294-8E7A-D0A76C0FF4EB}"/>
              </a:ext>
            </a:extLst>
          </p:cNvPr>
          <p:cNvSpPr/>
          <p:nvPr/>
        </p:nvSpPr>
        <p:spPr>
          <a:xfrm>
            <a:off x="955340" y="3100928"/>
            <a:ext cx="6432884" cy="23204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89CF1C6-0AF7-9CEC-9C98-0E8A40A7E83A}"/>
              </a:ext>
            </a:extLst>
          </p:cNvPr>
          <p:cNvPicPr>
            <a:picLocks noChangeAspect="1"/>
          </p:cNvPicPr>
          <p:nvPr/>
        </p:nvPicPr>
        <p:blipFill>
          <a:blip r:embed="rId7"/>
          <a:stretch>
            <a:fillRect/>
          </a:stretch>
        </p:blipFill>
        <p:spPr>
          <a:xfrm>
            <a:off x="1304757" y="3289595"/>
            <a:ext cx="5734050" cy="1943100"/>
          </a:xfrm>
          <a:prstGeom prst="rect">
            <a:avLst/>
          </a:prstGeom>
        </p:spPr>
      </p:pic>
      <p:sp>
        <p:nvSpPr>
          <p:cNvPr id="5" name="Footer Placeholder 4">
            <a:extLst>
              <a:ext uri="{FF2B5EF4-FFF2-40B4-BE49-F238E27FC236}">
                <a16:creationId xmlns:a16="http://schemas.microsoft.com/office/drawing/2014/main" id="{22ED5E26-F790-DAAC-603A-898F6CE6127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A81037E-0F68-D3E3-57E1-D29E431935DB}"/>
              </a:ext>
            </a:extLst>
          </p:cNvPr>
          <p:cNvSpPr>
            <a:spLocks noGrp="1"/>
          </p:cNvSpPr>
          <p:nvPr>
            <p:ph type="sldNum" sz="quarter" idx="12"/>
          </p:nvPr>
        </p:nvSpPr>
        <p:spPr/>
        <p:txBody>
          <a:bodyPr/>
          <a:lstStyle/>
          <a:p>
            <a:fld id="{FA861154-064F-4AC5-84EA-549FDD985C1D}" type="slidenum">
              <a:rPr lang="fr-FR" smtClean="0"/>
              <a:t>11</a:t>
            </a:fld>
            <a:endParaRPr lang="fr-FR"/>
          </a:p>
        </p:txBody>
      </p:sp>
    </p:spTree>
    <p:extLst>
      <p:ext uri="{BB962C8B-B14F-4D97-AF65-F5344CB8AC3E}">
        <p14:creationId xmlns:p14="http://schemas.microsoft.com/office/powerpoint/2010/main" val="183158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5872-4B81-32FC-DE9C-122AABE3802A}"/>
              </a:ext>
            </a:extLst>
          </p:cNvPr>
          <p:cNvSpPr>
            <a:spLocks noGrp="1"/>
          </p:cNvSpPr>
          <p:nvPr>
            <p:ph type="ctrTitle"/>
          </p:nvPr>
        </p:nvSpPr>
        <p:spPr>
          <a:xfrm>
            <a:off x="838200" y="1468582"/>
            <a:ext cx="10515600" cy="4904509"/>
          </a:xfrm>
        </p:spPr>
        <p:txBody>
          <a:bodyPr anchor="ctr">
            <a:noAutofit/>
          </a:bodyPr>
          <a:lstStyle/>
          <a:p>
            <a:pPr algn="r"/>
            <a:r>
              <a:rPr lang="en-AU" sz="6600" b="1" i="1" dirty="0"/>
              <a:t>Request</a:t>
            </a:r>
            <a:r>
              <a:rPr lang="en-AU" sz="6600" b="1" dirty="0"/>
              <a:t>: </a:t>
            </a:r>
            <a:r>
              <a:rPr lang="en-AU" sz="6600" b="1" dirty="0">
                <a:solidFill>
                  <a:srgbClr val="C00000"/>
                </a:solidFill>
              </a:rPr>
              <a:t>Paper for 5</a:t>
            </a:r>
            <a:r>
              <a:rPr lang="en-AU" sz="6600" b="1" baseline="30000" dirty="0">
                <a:solidFill>
                  <a:srgbClr val="C00000"/>
                </a:solidFill>
              </a:rPr>
              <a:t>th</a:t>
            </a:r>
            <a:r>
              <a:rPr lang="en-AU" sz="6600" b="1" dirty="0">
                <a:solidFill>
                  <a:srgbClr val="C00000"/>
                </a:solidFill>
              </a:rPr>
              <a:t> PRETMM on Energy Savings</a:t>
            </a:r>
            <a:br>
              <a:rPr lang="en-AU" sz="6600" b="1" dirty="0"/>
            </a:br>
            <a:br>
              <a:rPr lang="en-AU" sz="6600" b="1" dirty="0"/>
            </a:br>
            <a:r>
              <a:rPr lang="en-AU" sz="6600" b="1" dirty="0"/>
              <a:t>Tenkyu tumas</a:t>
            </a:r>
          </a:p>
        </p:txBody>
      </p:sp>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sp>
        <p:nvSpPr>
          <p:cNvPr id="3" name="Slide Number Placeholder 2">
            <a:extLst>
              <a:ext uri="{FF2B5EF4-FFF2-40B4-BE49-F238E27FC236}">
                <a16:creationId xmlns:a16="http://schemas.microsoft.com/office/drawing/2014/main" id="{2AD2AC83-5971-8468-5994-ED09D7383BC6}"/>
              </a:ext>
            </a:extLst>
          </p:cNvPr>
          <p:cNvSpPr>
            <a:spLocks noGrp="1"/>
          </p:cNvSpPr>
          <p:nvPr>
            <p:ph type="sldNum" sz="quarter" idx="12"/>
          </p:nvPr>
        </p:nvSpPr>
        <p:spPr/>
        <p:txBody>
          <a:bodyPr/>
          <a:lstStyle/>
          <a:p>
            <a:fld id="{FA861154-064F-4AC5-84EA-549FDD985C1D}" type="slidenum">
              <a:rPr lang="fr-FR" smtClean="0"/>
              <a:t>12</a:t>
            </a:fld>
            <a:endParaRPr lang="fr-FR"/>
          </a:p>
        </p:txBody>
      </p:sp>
      <p:sp>
        <p:nvSpPr>
          <p:cNvPr id="5" name="Footer Placeholder 4">
            <a:extLst>
              <a:ext uri="{FF2B5EF4-FFF2-40B4-BE49-F238E27FC236}">
                <a16:creationId xmlns:a16="http://schemas.microsoft.com/office/drawing/2014/main" id="{B400E02B-8FE7-75B3-E0D3-A017E2B3058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78198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5872-4B81-32FC-DE9C-122AABE3802A}"/>
              </a:ext>
            </a:extLst>
          </p:cNvPr>
          <p:cNvSpPr>
            <a:spLocks noGrp="1"/>
          </p:cNvSpPr>
          <p:nvPr>
            <p:ph type="ctrTitle"/>
          </p:nvPr>
        </p:nvSpPr>
        <p:spPr/>
        <p:txBody>
          <a:bodyPr>
            <a:noAutofit/>
          </a:bodyPr>
          <a:lstStyle/>
          <a:p>
            <a:r>
              <a:rPr lang="en-AU" dirty="0"/>
              <a:t>Scope</a:t>
            </a:r>
          </a:p>
        </p:txBody>
      </p:sp>
      <p:graphicFrame>
        <p:nvGraphicFramePr>
          <p:cNvPr id="6" name="Content Placeholder 2">
            <a:extLst>
              <a:ext uri="{FF2B5EF4-FFF2-40B4-BE49-F238E27FC236}">
                <a16:creationId xmlns:a16="http://schemas.microsoft.com/office/drawing/2014/main" id="{23E201C2-41F8-A61B-780F-6F50765BD722}"/>
              </a:ext>
            </a:extLst>
          </p:cNvPr>
          <p:cNvGraphicFramePr>
            <a:graphicFrameLocks noGrp="1"/>
          </p:cNvGraphicFramePr>
          <p:nvPr>
            <p:ph idx="1"/>
            <p:extLst>
              <p:ext uri="{D42A27DB-BD31-4B8C-83A1-F6EECF244321}">
                <p14:modId xmlns:p14="http://schemas.microsoft.com/office/powerpoint/2010/main" val="2606640584"/>
              </p:ext>
            </p:extLst>
          </p:nvPr>
        </p:nvGraphicFramePr>
        <p:xfrm>
          <a:off x="838201" y="2081103"/>
          <a:ext cx="10775868" cy="464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sp>
        <p:nvSpPr>
          <p:cNvPr id="3" name="Footer Placeholder 2">
            <a:extLst>
              <a:ext uri="{FF2B5EF4-FFF2-40B4-BE49-F238E27FC236}">
                <a16:creationId xmlns:a16="http://schemas.microsoft.com/office/drawing/2014/main" id="{AB56139E-AC0F-A0C2-0DE5-D74B56F52595}"/>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8DA85BDA-DA5F-9999-8410-744F63DC803D}"/>
              </a:ext>
            </a:extLst>
          </p:cNvPr>
          <p:cNvSpPr>
            <a:spLocks noGrp="1"/>
          </p:cNvSpPr>
          <p:nvPr>
            <p:ph type="sldNum" sz="quarter" idx="12"/>
          </p:nvPr>
        </p:nvSpPr>
        <p:spPr/>
        <p:txBody>
          <a:bodyPr/>
          <a:lstStyle/>
          <a:p>
            <a:fld id="{FA861154-064F-4AC5-84EA-549FDD985C1D}" type="slidenum">
              <a:rPr lang="fr-FR" smtClean="0"/>
              <a:t>2</a:t>
            </a:fld>
            <a:endParaRPr lang="fr-FR"/>
          </a:p>
        </p:txBody>
      </p:sp>
    </p:spTree>
    <p:extLst>
      <p:ext uri="{BB962C8B-B14F-4D97-AF65-F5344CB8AC3E}">
        <p14:creationId xmlns:p14="http://schemas.microsoft.com/office/powerpoint/2010/main" val="309180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5872-4B81-32FC-DE9C-122AABE3802A}"/>
              </a:ext>
            </a:extLst>
          </p:cNvPr>
          <p:cNvSpPr>
            <a:spLocks noGrp="1"/>
          </p:cNvSpPr>
          <p:nvPr>
            <p:ph type="ctrTitle"/>
          </p:nvPr>
        </p:nvSpPr>
        <p:spPr>
          <a:xfrm>
            <a:off x="838201" y="950968"/>
            <a:ext cx="10515600" cy="910484"/>
          </a:xfrm>
        </p:spPr>
        <p:txBody>
          <a:bodyPr>
            <a:noAutofit/>
          </a:bodyPr>
          <a:lstStyle/>
          <a:p>
            <a:r>
              <a:rPr lang="en-AU" sz="3200" dirty="0"/>
              <a:t>1) </a:t>
            </a:r>
            <a:r>
              <a:rPr lang="en-AU" sz="3200" b="1" dirty="0">
                <a:solidFill>
                  <a:srgbClr val="C00000"/>
                </a:solidFill>
              </a:rPr>
              <a:t>OVERVIEW</a:t>
            </a:r>
            <a:r>
              <a:rPr lang="en-AU" sz="3200" dirty="0"/>
              <a:t> of Pacific Regional Maritime Transport Officials Meeting 2022</a:t>
            </a:r>
          </a:p>
        </p:txBody>
      </p:sp>
      <p:graphicFrame>
        <p:nvGraphicFramePr>
          <p:cNvPr id="6" name="Content Placeholder 2">
            <a:extLst>
              <a:ext uri="{FF2B5EF4-FFF2-40B4-BE49-F238E27FC236}">
                <a16:creationId xmlns:a16="http://schemas.microsoft.com/office/drawing/2014/main" id="{6540490F-E6B8-5207-1E61-30CF343A2DF8}"/>
              </a:ext>
            </a:extLst>
          </p:cNvPr>
          <p:cNvGraphicFramePr>
            <a:graphicFrameLocks noGrp="1"/>
          </p:cNvGraphicFramePr>
          <p:nvPr>
            <p:ph idx="1"/>
            <p:extLst>
              <p:ext uri="{D42A27DB-BD31-4B8C-83A1-F6EECF244321}">
                <p14:modId xmlns:p14="http://schemas.microsoft.com/office/powerpoint/2010/main" val="3795284621"/>
              </p:ext>
            </p:extLst>
          </p:nvPr>
        </p:nvGraphicFramePr>
        <p:xfrm>
          <a:off x="838200" y="1930031"/>
          <a:ext cx="11120252" cy="476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sp>
        <p:nvSpPr>
          <p:cNvPr id="7" name="Title 1">
            <a:extLst>
              <a:ext uri="{FF2B5EF4-FFF2-40B4-BE49-F238E27FC236}">
                <a16:creationId xmlns:a16="http://schemas.microsoft.com/office/drawing/2014/main" id="{D9902A71-5031-1CC4-576B-935FF6CF1B58}"/>
              </a:ext>
            </a:extLst>
          </p:cNvPr>
          <p:cNvSpPr txBox="1">
            <a:spLocks/>
          </p:cNvSpPr>
          <p:nvPr/>
        </p:nvSpPr>
        <p:spPr>
          <a:xfrm>
            <a:off x="838200" y="67985"/>
            <a:ext cx="10515600" cy="818931"/>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endParaRPr lang="en-AU" sz="4000" dirty="0"/>
          </a:p>
        </p:txBody>
      </p:sp>
      <p:sp>
        <p:nvSpPr>
          <p:cNvPr id="3" name="Footer Placeholder 2">
            <a:extLst>
              <a:ext uri="{FF2B5EF4-FFF2-40B4-BE49-F238E27FC236}">
                <a16:creationId xmlns:a16="http://schemas.microsoft.com/office/drawing/2014/main" id="{6B0F868F-6B2A-2529-19A3-F1477E1A6F1E}"/>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FA4B496-45D3-B7CB-E7C1-CEC7144A4AA8}"/>
              </a:ext>
            </a:extLst>
          </p:cNvPr>
          <p:cNvSpPr>
            <a:spLocks noGrp="1"/>
          </p:cNvSpPr>
          <p:nvPr>
            <p:ph type="sldNum" sz="quarter" idx="12"/>
          </p:nvPr>
        </p:nvSpPr>
        <p:spPr/>
        <p:txBody>
          <a:bodyPr/>
          <a:lstStyle/>
          <a:p>
            <a:fld id="{FA861154-064F-4AC5-84EA-549FDD985C1D}" type="slidenum">
              <a:rPr lang="fr-FR" smtClean="0"/>
              <a:t>3</a:t>
            </a:fld>
            <a:endParaRPr lang="fr-FR"/>
          </a:p>
        </p:txBody>
      </p:sp>
    </p:spTree>
    <p:extLst>
      <p:ext uri="{BB962C8B-B14F-4D97-AF65-F5344CB8AC3E}">
        <p14:creationId xmlns:p14="http://schemas.microsoft.com/office/powerpoint/2010/main" val="180073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5872-4B81-32FC-DE9C-122AABE3802A}"/>
              </a:ext>
            </a:extLst>
          </p:cNvPr>
          <p:cNvSpPr>
            <a:spLocks noGrp="1"/>
          </p:cNvSpPr>
          <p:nvPr>
            <p:ph type="ctrTitle"/>
          </p:nvPr>
        </p:nvSpPr>
        <p:spPr/>
        <p:txBody>
          <a:bodyPr/>
          <a:lstStyle/>
          <a:p>
            <a:r>
              <a:rPr lang="en-AU" dirty="0"/>
              <a:t>Setting the Agenda for 5</a:t>
            </a:r>
            <a:r>
              <a:rPr lang="en-AU" baseline="30000" dirty="0"/>
              <a:t>th</a:t>
            </a:r>
            <a:r>
              <a:rPr lang="en-AU" dirty="0"/>
              <a:t> PRETMM 2023</a:t>
            </a:r>
          </a:p>
        </p:txBody>
      </p:sp>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graphicFrame>
        <p:nvGraphicFramePr>
          <p:cNvPr id="7" name="Content Placeholder 6">
            <a:extLst>
              <a:ext uri="{FF2B5EF4-FFF2-40B4-BE49-F238E27FC236}">
                <a16:creationId xmlns:a16="http://schemas.microsoft.com/office/drawing/2014/main" id="{A7687143-7908-FEFA-A115-D065AA799908}"/>
              </a:ext>
            </a:extLst>
          </p:cNvPr>
          <p:cNvGraphicFramePr>
            <a:graphicFrameLocks noGrp="1"/>
          </p:cNvGraphicFramePr>
          <p:nvPr>
            <p:ph idx="1"/>
            <p:extLst>
              <p:ext uri="{D42A27DB-BD31-4B8C-83A1-F6EECF244321}">
                <p14:modId xmlns:p14="http://schemas.microsoft.com/office/powerpoint/2010/main" val="2083116893"/>
              </p:ext>
            </p:extLst>
          </p:nvPr>
        </p:nvGraphicFramePr>
        <p:xfrm>
          <a:off x="838199" y="1998663"/>
          <a:ext cx="11134726" cy="4727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rrow: Bent-Up 7">
            <a:extLst>
              <a:ext uri="{FF2B5EF4-FFF2-40B4-BE49-F238E27FC236}">
                <a16:creationId xmlns:a16="http://schemas.microsoft.com/office/drawing/2014/main" id="{80722A55-0CE0-2146-2A29-77AC215FA005}"/>
              </a:ext>
            </a:extLst>
          </p:cNvPr>
          <p:cNvSpPr/>
          <p:nvPr/>
        </p:nvSpPr>
        <p:spPr>
          <a:xfrm rot="5400000">
            <a:off x="5181386" y="5036869"/>
            <a:ext cx="1124378" cy="1280065"/>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3" name="Footer Placeholder 2">
            <a:extLst>
              <a:ext uri="{FF2B5EF4-FFF2-40B4-BE49-F238E27FC236}">
                <a16:creationId xmlns:a16="http://schemas.microsoft.com/office/drawing/2014/main" id="{C9185BB4-C2AB-8332-8BBE-0F705310A4C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A31BFE2-98B2-CF38-B9E2-B6A287E81989}"/>
              </a:ext>
            </a:extLst>
          </p:cNvPr>
          <p:cNvSpPr>
            <a:spLocks noGrp="1"/>
          </p:cNvSpPr>
          <p:nvPr>
            <p:ph type="sldNum" sz="quarter" idx="12"/>
          </p:nvPr>
        </p:nvSpPr>
        <p:spPr/>
        <p:txBody>
          <a:bodyPr/>
          <a:lstStyle/>
          <a:p>
            <a:fld id="{FA861154-064F-4AC5-84EA-549FDD985C1D}" type="slidenum">
              <a:rPr lang="fr-FR" smtClean="0"/>
              <a:t>4</a:t>
            </a:fld>
            <a:endParaRPr lang="fr-FR"/>
          </a:p>
        </p:txBody>
      </p:sp>
    </p:spTree>
    <p:extLst>
      <p:ext uri="{BB962C8B-B14F-4D97-AF65-F5344CB8AC3E}">
        <p14:creationId xmlns:p14="http://schemas.microsoft.com/office/powerpoint/2010/main" val="68756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5872-4B81-32FC-DE9C-122AABE3802A}"/>
              </a:ext>
            </a:extLst>
          </p:cNvPr>
          <p:cNvSpPr>
            <a:spLocks noGrp="1"/>
          </p:cNvSpPr>
          <p:nvPr>
            <p:ph type="ctrTitle"/>
          </p:nvPr>
        </p:nvSpPr>
        <p:spPr>
          <a:xfrm>
            <a:off x="838201" y="857854"/>
            <a:ext cx="10515600" cy="1003597"/>
          </a:xfrm>
        </p:spPr>
        <p:txBody>
          <a:bodyPr>
            <a:noAutofit/>
          </a:bodyPr>
          <a:lstStyle/>
          <a:p>
            <a:r>
              <a:rPr lang="en-AU" sz="3400" dirty="0"/>
              <a:t>2) </a:t>
            </a:r>
            <a:r>
              <a:rPr lang="en-AU" sz="3400" b="1" dirty="0">
                <a:solidFill>
                  <a:srgbClr val="C00000"/>
                </a:solidFill>
              </a:rPr>
              <a:t>FRAMEWORK</a:t>
            </a:r>
            <a:r>
              <a:rPr lang="en-AU" sz="3400" dirty="0"/>
              <a:t> for Action on Transport Services 2011 - 2020</a:t>
            </a:r>
          </a:p>
        </p:txBody>
      </p:sp>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pic>
        <p:nvPicPr>
          <p:cNvPr id="7" name="Content Placeholder 6">
            <a:extLst>
              <a:ext uri="{FF2B5EF4-FFF2-40B4-BE49-F238E27FC236}">
                <a16:creationId xmlns:a16="http://schemas.microsoft.com/office/drawing/2014/main" id="{98A3B6E3-AF14-1EB3-D19C-EDF849C6A52D}"/>
              </a:ext>
            </a:extLst>
          </p:cNvPr>
          <p:cNvPicPr>
            <a:picLocks noGrp="1" noChangeAspect="1"/>
          </p:cNvPicPr>
          <p:nvPr>
            <p:ph idx="1"/>
          </p:nvPr>
        </p:nvPicPr>
        <p:blipFill>
          <a:blip r:embed="rId4"/>
          <a:stretch>
            <a:fillRect/>
          </a:stretch>
        </p:blipFill>
        <p:spPr>
          <a:xfrm>
            <a:off x="1073892" y="1861451"/>
            <a:ext cx="3202988" cy="452211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2E183E0F-1391-07F0-C1EC-D7F277C757A9}"/>
              </a:ext>
            </a:extLst>
          </p:cNvPr>
          <p:cNvSpPr/>
          <p:nvPr/>
        </p:nvSpPr>
        <p:spPr>
          <a:xfrm>
            <a:off x="4663440" y="2081104"/>
            <a:ext cx="7406640" cy="4433996"/>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AU" sz="2800" b="1" u="sng" dirty="0"/>
              <a:t>FATS Guiding Principles</a:t>
            </a:r>
          </a:p>
          <a:p>
            <a:pPr marL="342900" indent="-342900">
              <a:buAutoNum type="arabicPeriod"/>
            </a:pPr>
            <a:r>
              <a:rPr lang="en-AU" sz="2800" dirty="0"/>
              <a:t>Leadership, governance, coordination and partnerships.</a:t>
            </a:r>
          </a:p>
          <a:p>
            <a:pPr marL="342900" indent="-342900">
              <a:buAutoNum type="arabicPeriod"/>
            </a:pPr>
            <a:r>
              <a:rPr lang="en-AU" sz="2800" dirty="0"/>
              <a:t>Capacity development, policy, planning and regulatory frameworks.</a:t>
            </a:r>
          </a:p>
          <a:p>
            <a:pPr marL="342900" indent="-342900">
              <a:buAutoNum type="arabicPeriod"/>
            </a:pPr>
            <a:r>
              <a:rPr lang="en-AU" sz="2800" dirty="0"/>
              <a:t>Transport safety and security.</a:t>
            </a:r>
          </a:p>
          <a:p>
            <a:pPr marL="342900" indent="-342900">
              <a:buAutoNum type="arabicPeriod"/>
            </a:pPr>
            <a:r>
              <a:rPr lang="en-AU" sz="2800" dirty="0"/>
              <a:t>Improved access.</a:t>
            </a:r>
          </a:p>
          <a:p>
            <a:pPr marL="342900" indent="-342900">
              <a:buAutoNum type="arabicPeriod"/>
            </a:pPr>
            <a:r>
              <a:rPr lang="en-AU" sz="2800" dirty="0"/>
              <a:t>Environmental impact, technology and energy.</a:t>
            </a:r>
          </a:p>
          <a:p>
            <a:pPr marL="342900" indent="-342900">
              <a:buAutoNum type="arabicPeriod"/>
            </a:pPr>
            <a:r>
              <a:rPr lang="en-AU" sz="2800" dirty="0"/>
              <a:t>Transport data, information and knowledge.</a:t>
            </a:r>
          </a:p>
          <a:p>
            <a:pPr marL="342900" indent="-342900">
              <a:buAutoNum type="arabicPeriod"/>
            </a:pPr>
            <a:r>
              <a:rPr lang="en-AU" sz="2800" dirty="0"/>
              <a:t>Sustainability, monitoring and evaluation.</a:t>
            </a:r>
          </a:p>
        </p:txBody>
      </p:sp>
      <p:sp>
        <p:nvSpPr>
          <p:cNvPr id="10" name="TextBox 9">
            <a:extLst>
              <a:ext uri="{FF2B5EF4-FFF2-40B4-BE49-F238E27FC236}">
                <a16:creationId xmlns:a16="http://schemas.microsoft.com/office/drawing/2014/main" id="{BE4D34C0-6E13-D08F-D171-9EAC614FCD7E}"/>
              </a:ext>
            </a:extLst>
          </p:cNvPr>
          <p:cNvSpPr txBox="1"/>
          <p:nvPr/>
        </p:nvSpPr>
        <p:spPr>
          <a:xfrm>
            <a:off x="1227928" y="6418551"/>
            <a:ext cx="6097904" cy="369332"/>
          </a:xfrm>
          <a:prstGeom prst="rect">
            <a:avLst/>
          </a:prstGeom>
          <a:noFill/>
        </p:spPr>
        <p:txBody>
          <a:bodyPr wrap="square">
            <a:spAutoFit/>
          </a:bodyPr>
          <a:lstStyle/>
          <a:p>
            <a:r>
              <a:rPr lang="en-GB" sz="1800" u="sng" dirty="0">
                <a:solidFill>
                  <a:srgbClr val="0563C1"/>
                </a:solidFill>
                <a:effectLst/>
                <a:latin typeface="Times New Roman" panose="02020603050405020304" pitchFamily="18" charset="0"/>
                <a:ea typeface="Calibri" panose="020F0502020204030204" pitchFamily="34" charset="0"/>
                <a:hlinkClick r:id="rId5"/>
              </a:rPr>
              <a:t>https://tinyurl.com/4p4zas2y</a:t>
            </a:r>
            <a:r>
              <a:rPr lang="en-GB" sz="1800" dirty="0">
                <a:effectLst/>
                <a:latin typeface="Times New Roman" panose="02020603050405020304" pitchFamily="18" charset="0"/>
                <a:ea typeface="Calibri" panose="020F0502020204030204" pitchFamily="34" charset="0"/>
              </a:rPr>
              <a:t> </a:t>
            </a:r>
            <a:endParaRPr lang="en-AU" dirty="0"/>
          </a:p>
        </p:txBody>
      </p:sp>
      <p:sp>
        <p:nvSpPr>
          <p:cNvPr id="3" name="Footer Placeholder 2">
            <a:extLst>
              <a:ext uri="{FF2B5EF4-FFF2-40B4-BE49-F238E27FC236}">
                <a16:creationId xmlns:a16="http://schemas.microsoft.com/office/drawing/2014/main" id="{0A69A185-B649-2358-41D5-4CB81D2550A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E137F500-E61F-4ED5-4828-E829EEE61287}"/>
              </a:ext>
            </a:extLst>
          </p:cNvPr>
          <p:cNvSpPr>
            <a:spLocks noGrp="1"/>
          </p:cNvSpPr>
          <p:nvPr>
            <p:ph type="sldNum" sz="quarter" idx="12"/>
          </p:nvPr>
        </p:nvSpPr>
        <p:spPr/>
        <p:txBody>
          <a:bodyPr/>
          <a:lstStyle/>
          <a:p>
            <a:fld id="{FA861154-064F-4AC5-84EA-549FDD985C1D}" type="slidenum">
              <a:rPr lang="fr-FR" smtClean="0"/>
              <a:t>5</a:t>
            </a:fld>
            <a:endParaRPr lang="fr-FR"/>
          </a:p>
        </p:txBody>
      </p:sp>
    </p:spTree>
    <p:extLst>
      <p:ext uri="{BB962C8B-B14F-4D97-AF65-F5344CB8AC3E}">
        <p14:creationId xmlns:p14="http://schemas.microsoft.com/office/powerpoint/2010/main" val="242472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5872-4B81-32FC-DE9C-122AABE3802A}"/>
              </a:ext>
            </a:extLst>
          </p:cNvPr>
          <p:cNvSpPr>
            <a:spLocks noGrp="1"/>
          </p:cNvSpPr>
          <p:nvPr>
            <p:ph type="ctrTitle"/>
          </p:nvPr>
        </p:nvSpPr>
        <p:spPr>
          <a:xfrm>
            <a:off x="838200" y="1042520"/>
            <a:ext cx="11157155" cy="818931"/>
          </a:xfrm>
        </p:spPr>
        <p:txBody>
          <a:bodyPr>
            <a:normAutofit fontScale="90000"/>
          </a:bodyPr>
          <a:lstStyle/>
          <a:p>
            <a:r>
              <a:rPr lang="en-AU" sz="3800" dirty="0"/>
              <a:t>3) </a:t>
            </a:r>
            <a:r>
              <a:rPr lang="en-AU" sz="3800" b="1" dirty="0">
                <a:solidFill>
                  <a:srgbClr val="C00000"/>
                </a:solidFill>
              </a:rPr>
              <a:t>RELATED OUTCOME </a:t>
            </a:r>
            <a:r>
              <a:rPr lang="en-AU" sz="3800" dirty="0">
                <a:solidFill>
                  <a:srgbClr val="C00000"/>
                </a:solidFill>
              </a:rPr>
              <a:t># 1 </a:t>
            </a:r>
            <a:r>
              <a:rPr lang="en-AU" sz="3800" dirty="0"/>
              <a:t>Pacific Ports Vision 2030 – 2050 Recognition Framework</a:t>
            </a:r>
          </a:p>
        </p:txBody>
      </p:sp>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pic>
        <p:nvPicPr>
          <p:cNvPr id="5" name="image26.jpg" descr="A city on the water">
            <a:extLst>
              <a:ext uri="{FF2B5EF4-FFF2-40B4-BE49-F238E27FC236}">
                <a16:creationId xmlns:a16="http://schemas.microsoft.com/office/drawing/2014/main" id="{A95AC352-D9EC-A6B5-17DD-8B9AA25C328D}"/>
              </a:ext>
            </a:extLst>
          </p:cNvPr>
          <p:cNvPicPr>
            <a:picLocks noGrp="1"/>
          </p:cNvPicPr>
          <p:nvPr>
            <p:ph idx="1"/>
          </p:nvPr>
        </p:nvPicPr>
        <p:blipFill rotWithShape="1">
          <a:blip r:embed="rId4"/>
          <a:srcRect t="8604"/>
          <a:stretch/>
        </p:blipFill>
        <p:spPr bwMode="auto">
          <a:xfrm>
            <a:off x="937995" y="1981884"/>
            <a:ext cx="8286750" cy="4727301"/>
          </a:xfrm>
          <a:prstGeom prst="rect">
            <a:avLst/>
          </a:prstGeom>
          <a:ln>
            <a:noFill/>
          </a:ln>
          <a:extLst>
            <a:ext uri="{53640926-AAD7-44D8-BBD7-CCE9431645EC}">
              <a14:shadowObscured xmlns:a14="http://schemas.microsoft.com/office/drawing/2010/main"/>
            </a:ext>
          </a:extLst>
        </p:spPr>
      </p:pic>
      <p:pic>
        <p:nvPicPr>
          <p:cNvPr id="6" name="Picture 5" descr="A blue and white logo&#10;&#10;Description automatically generated with medium confidence">
            <a:extLst>
              <a:ext uri="{FF2B5EF4-FFF2-40B4-BE49-F238E27FC236}">
                <a16:creationId xmlns:a16="http://schemas.microsoft.com/office/drawing/2014/main" id="{3DE9268E-F28D-6464-8B89-78FB2611BE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0804" y="3113720"/>
            <a:ext cx="1775343" cy="511489"/>
          </a:xfrm>
          <a:prstGeom prst="rect">
            <a:avLst/>
          </a:prstGeom>
          <a:noFill/>
          <a:ln>
            <a:noFill/>
          </a:ln>
        </p:spPr>
      </p:pic>
      <p:pic>
        <p:nvPicPr>
          <p:cNvPr id="7" name="Picture 6">
            <a:extLst>
              <a:ext uri="{FF2B5EF4-FFF2-40B4-BE49-F238E27FC236}">
                <a16:creationId xmlns:a16="http://schemas.microsoft.com/office/drawing/2014/main" id="{CD3B1194-0EC5-4579-BBE1-2BD92A7C4C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94599" y="4033664"/>
            <a:ext cx="1259406" cy="509697"/>
          </a:xfrm>
          <a:prstGeom prst="rect">
            <a:avLst/>
          </a:prstGeom>
          <a:noFill/>
          <a:ln>
            <a:noFill/>
          </a:ln>
        </p:spPr>
      </p:pic>
      <p:pic>
        <p:nvPicPr>
          <p:cNvPr id="8" name="Picture 7">
            <a:extLst>
              <a:ext uri="{FF2B5EF4-FFF2-40B4-BE49-F238E27FC236}">
                <a16:creationId xmlns:a16="http://schemas.microsoft.com/office/drawing/2014/main" id="{DD9CB1D9-3B41-C5ED-4186-F5E929FAEB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7770" y="4951816"/>
            <a:ext cx="1259406" cy="509696"/>
          </a:xfrm>
          <a:prstGeom prst="rect">
            <a:avLst/>
          </a:prstGeom>
          <a:noFill/>
          <a:ln>
            <a:noFill/>
          </a:ln>
        </p:spPr>
      </p:pic>
      <p:sp>
        <p:nvSpPr>
          <p:cNvPr id="10" name="TextBox 9">
            <a:extLst>
              <a:ext uri="{FF2B5EF4-FFF2-40B4-BE49-F238E27FC236}">
                <a16:creationId xmlns:a16="http://schemas.microsoft.com/office/drawing/2014/main" id="{756C8A63-80E8-B2E4-19BA-110A0A0B1D12}"/>
              </a:ext>
            </a:extLst>
          </p:cNvPr>
          <p:cNvSpPr txBox="1"/>
          <p:nvPr/>
        </p:nvSpPr>
        <p:spPr>
          <a:xfrm>
            <a:off x="9575123" y="6020204"/>
            <a:ext cx="2844469" cy="261610"/>
          </a:xfrm>
          <a:prstGeom prst="rect">
            <a:avLst/>
          </a:prstGeom>
          <a:noFill/>
        </p:spPr>
        <p:txBody>
          <a:bodyPr wrap="square">
            <a:spAutoFit/>
          </a:bodyPr>
          <a:lstStyle/>
          <a:p>
            <a:pPr lvl="0" algn="just">
              <a:spcBef>
                <a:spcPts val="1200"/>
              </a:spcBef>
              <a:spcAft>
                <a:spcPts val="600"/>
              </a:spcAft>
            </a:pPr>
            <a:r>
              <a:rPr lang="en-AU" sz="1100" i="1" u="sng" dirty="0">
                <a:solidFill>
                  <a:srgbClr val="0070C0"/>
                </a:solidFill>
                <a:effectLst/>
                <a:latin typeface="Times New Roman" panose="02020603050405020304" pitchFamily="18" charset="0"/>
                <a:ea typeface="Calibri" panose="020F0502020204030204" pitchFamily="34" charset="0"/>
                <a:hlinkClick r:id="rId8">
                  <a:extLst>
                    <a:ext uri="{A12FA001-AC4F-418D-AE19-62706E023703}">
                      <ahyp:hlinkClr xmlns:ahyp="http://schemas.microsoft.com/office/drawing/2018/hyperlinkcolor" val="tx"/>
                    </a:ext>
                  </a:extLst>
                </a:hlinkClick>
              </a:rPr>
              <a:t>Pacific Ports Vision Recognition Framework</a:t>
            </a:r>
            <a:r>
              <a:rPr lang="en-AU" sz="1100" dirty="0">
                <a:solidFill>
                  <a:srgbClr val="0070C0"/>
                </a:solidFill>
                <a:effectLst/>
                <a:latin typeface="Times New Roman" panose="02020603050405020304" pitchFamily="18" charset="0"/>
                <a:ea typeface="Calibri" panose="020F0502020204030204" pitchFamily="34" charset="0"/>
              </a:rPr>
              <a:t>.</a:t>
            </a:r>
            <a:endParaRPr lang="en-AU" sz="1200" dirty="0">
              <a:solidFill>
                <a:srgbClr val="0070C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1EEC5C2E-820E-BDC6-5CEC-21E605234B02}"/>
              </a:ext>
            </a:extLst>
          </p:cNvPr>
          <p:cNvSpPr txBox="1"/>
          <p:nvPr/>
        </p:nvSpPr>
        <p:spPr>
          <a:xfrm>
            <a:off x="1222050" y="5802146"/>
            <a:ext cx="6670088" cy="830997"/>
          </a:xfrm>
          <a:prstGeom prst="rect">
            <a:avLst/>
          </a:prstGeom>
          <a:noFill/>
        </p:spPr>
        <p:txBody>
          <a:bodyPr wrap="square">
            <a:spAutoFit/>
          </a:bodyPr>
          <a:lstStyle/>
          <a:p>
            <a:r>
              <a:rPr lang="en-AU" sz="2400" b="1" cap="small"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PACIFIC PORTS VISION 2030–2050 RECOGNITION FRAMEWORK</a:t>
            </a:r>
            <a:endParaRPr lang="en-AU"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A3B7FAA8-8BF8-15A0-0E9E-741386B1A7F5}"/>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EF51644-5202-A22D-83B0-C19174A7C8FB}"/>
              </a:ext>
            </a:extLst>
          </p:cNvPr>
          <p:cNvSpPr>
            <a:spLocks noGrp="1"/>
          </p:cNvSpPr>
          <p:nvPr>
            <p:ph type="sldNum" sz="quarter" idx="12"/>
          </p:nvPr>
        </p:nvSpPr>
        <p:spPr/>
        <p:txBody>
          <a:bodyPr/>
          <a:lstStyle/>
          <a:p>
            <a:fld id="{FA861154-064F-4AC5-84EA-549FDD985C1D}" type="slidenum">
              <a:rPr lang="fr-FR" smtClean="0"/>
              <a:t>6</a:t>
            </a:fld>
            <a:endParaRPr lang="fr-FR"/>
          </a:p>
        </p:txBody>
      </p:sp>
    </p:spTree>
    <p:extLst>
      <p:ext uri="{BB962C8B-B14F-4D97-AF65-F5344CB8AC3E}">
        <p14:creationId xmlns:p14="http://schemas.microsoft.com/office/powerpoint/2010/main" val="156517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36A7A72-2924-06DB-0F4E-51FC8C7472C0}"/>
              </a:ext>
            </a:extLst>
          </p:cNvPr>
          <p:cNvSpPr>
            <a:spLocks noGrp="1"/>
          </p:cNvSpPr>
          <p:nvPr>
            <p:ph type="ctrTitle"/>
          </p:nvPr>
        </p:nvSpPr>
        <p:spPr>
          <a:xfrm>
            <a:off x="838200" y="-36771"/>
            <a:ext cx="11353799" cy="818931"/>
          </a:xfrm>
        </p:spPr>
        <p:txBody>
          <a:bodyPr>
            <a:noAutofit/>
          </a:bodyPr>
          <a:lstStyle/>
          <a:p>
            <a:r>
              <a:rPr lang="en-AU" sz="3800" dirty="0"/>
              <a:t>Framework Overview</a:t>
            </a:r>
          </a:p>
        </p:txBody>
      </p:sp>
      <p:graphicFrame>
        <p:nvGraphicFramePr>
          <p:cNvPr id="5" name="Table 6">
            <a:extLst>
              <a:ext uri="{FF2B5EF4-FFF2-40B4-BE49-F238E27FC236}">
                <a16:creationId xmlns:a16="http://schemas.microsoft.com/office/drawing/2014/main" id="{AAB43D54-80EB-4967-48E8-E34DCD293C73}"/>
              </a:ext>
            </a:extLst>
          </p:cNvPr>
          <p:cNvGraphicFramePr>
            <a:graphicFrameLocks noGrp="1"/>
          </p:cNvGraphicFramePr>
          <p:nvPr>
            <p:ph idx="1"/>
            <p:extLst>
              <p:ext uri="{D42A27DB-BD31-4B8C-83A1-F6EECF244321}">
                <p14:modId xmlns:p14="http://schemas.microsoft.com/office/powerpoint/2010/main" val="1605709200"/>
              </p:ext>
            </p:extLst>
          </p:nvPr>
        </p:nvGraphicFramePr>
        <p:xfrm>
          <a:off x="640096" y="1033418"/>
          <a:ext cx="5661120" cy="5730240"/>
        </p:xfrm>
        <a:graphic>
          <a:graphicData uri="http://schemas.openxmlformats.org/drawingml/2006/table">
            <a:tbl>
              <a:tblPr firstRow="1" bandRow="1">
                <a:tableStyleId>{5C22544A-7EE6-4342-B048-85BDC9FD1C3A}</a:tableStyleId>
              </a:tblPr>
              <a:tblGrid>
                <a:gridCol w="1740969">
                  <a:extLst>
                    <a:ext uri="{9D8B030D-6E8A-4147-A177-3AD203B41FA5}">
                      <a16:colId xmlns:a16="http://schemas.microsoft.com/office/drawing/2014/main" val="330602208"/>
                    </a:ext>
                  </a:extLst>
                </a:gridCol>
                <a:gridCol w="1973656">
                  <a:extLst>
                    <a:ext uri="{9D8B030D-6E8A-4147-A177-3AD203B41FA5}">
                      <a16:colId xmlns:a16="http://schemas.microsoft.com/office/drawing/2014/main" val="2109457407"/>
                    </a:ext>
                  </a:extLst>
                </a:gridCol>
                <a:gridCol w="1946495">
                  <a:extLst>
                    <a:ext uri="{9D8B030D-6E8A-4147-A177-3AD203B41FA5}">
                      <a16:colId xmlns:a16="http://schemas.microsoft.com/office/drawing/2014/main" val="540160616"/>
                    </a:ext>
                  </a:extLst>
                </a:gridCol>
              </a:tblGrid>
              <a:tr h="610160">
                <a:tc gridSpan="3">
                  <a:txBody>
                    <a:bodyPr/>
                    <a:lstStyle/>
                    <a:p>
                      <a:pPr lvl="0" algn="ctr"/>
                      <a:r>
                        <a:rPr lang="en-AU" dirty="0"/>
                        <a:t>Objectives, Measures and Targets</a:t>
                      </a:r>
                    </a:p>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11078844"/>
                  </a:ext>
                </a:extLst>
              </a:tr>
              <a:tr h="4852225">
                <a:tc>
                  <a:txBody>
                    <a:bodyPr/>
                    <a:lstStyle/>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prstClr val="black"/>
                          </a:solidFill>
                          <a:effectLst/>
                          <a:uLnTx/>
                          <a:uFillTx/>
                          <a:latin typeface="+mn-lt"/>
                          <a:ea typeface="+mn-ea"/>
                          <a:cs typeface="+mn-cs"/>
                        </a:rPr>
                        <a:t>Resilient</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Climate change adaptation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Disasters &amp; emergency response</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cybersecurity</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Support for economic development &amp; operational efficiency</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Compliance with international standards</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Security</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Safety</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Data Exchange</a:t>
                      </a:r>
                    </a:p>
                    <a:p>
                      <a:endParaRPr lang="en-AU" sz="1600" dirty="0"/>
                    </a:p>
                  </a:txBody>
                  <a:tcPr/>
                </a:tc>
                <a:tc>
                  <a:txBody>
                    <a:bodyPr/>
                    <a:lstStyle/>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prstClr val="black"/>
                          </a:solidFill>
                          <a:effectLst/>
                          <a:uLnTx/>
                          <a:uFillTx/>
                          <a:latin typeface="+mn-lt"/>
                          <a:ea typeface="+mn-ea"/>
                          <a:cs typeface="+mn-cs"/>
                        </a:rPr>
                        <a:t>Green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Climate change</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Carbon neutrality</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Leadership</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Measurement &amp; monitoring</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Execution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Energy Efficiency</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Awareness</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Execution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Incentivizing green shipping</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Engagement</a:t>
                      </a:r>
                    </a:p>
                    <a:p>
                      <a:pPr marL="285750" marR="0" lvl="0" indent="-285750" algn="l" defTabSz="9144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AU" sz="1600" b="0" i="0" u="none" strike="noStrike" kern="1200" cap="none" spc="0" normalizeH="0" baseline="0" noProof="0" dirty="0">
                          <a:ln>
                            <a:noFill/>
                          </a:ln>
                          <a:solidFill>
                            <a:srgbClr val="0070C0"/>
                          </a:solidFill>
                          <a:effectLst/>
                          <a:uLnTx/>
                          <a:uFillTx/>
                          <a:latin typeface="+mn-lt"/>
                          <a:ea typeface="+mn-ea"/>
                          <a:cs typeface="+mn-cs"/>
                        </a:rPr>
                        <a:t>Implementation</a:t>
                      </a:r>
                    </a:p>
                    <a:p>
                      <a:endParaRPr lang="en-AU" sz="1600" dirty="0"/>
                    </a:p>
                  </a:txBody>
                  <a:tcPr/>
                </a:tc>
                <a:tc>
                  <a:txBody>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prstClr val="black"/>
                          </a:solidFill>
                          <a:effectLst/>
                          <a:uLnTx/>
                          <a:uFillTx/>
                          <a:latin typeface="+mn-lt"/>
                          <a:ea typeface="+mn-ea"/>
                          <a:cs typeface="+mn-cs"/>
                        </a:rPr>
                        <a:t>Clean</a:t>
                      </a:r>
                      <a:endParaRPr kumimoji="0" lang="en-AU" sz="16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Water quality</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Marine spills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Waste management</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Community and neighbourhood relations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Dredging &amp; coastal hydrology</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mn-lt"/>
                          <a:ea typeface="+mn-ea"/>
                          <a:cs typeface="+mn-cs"/>
                        </a:rPr>
                        <a:t>Environmental engagement and compliance</a:t>
                      </a:r>
                    </a:p>
                    <a:p>
                      <a:endParaRPr lang="en-AU" sz="1600" dirty="0"/>
                    </a:p>
                  </a:txBody>
                  <a:tcPr/>
                </a:tc>
                <a:extLst>
                  <a:ext uri="{0D108BD9-81ED-4DB2-BD59-A6C34878D82A}">
                    <a16:rowId xmlns:a16="http://schemas.microsoft.com/office/drawing/2014/main" val="513082382"/>
                  </a:ext>
                </a:extLst>
              </a:tr>
            </a:tbl>
          </a:graphicData>
        </a:graphic>
      </p:graphicFrame>
      <p:graphicFrame>
        <p:nvGraphicFramePr>
          <p:cNvPr id="6" name="Table 13">
            <a:extLst>
              <a:ext uri="{FF2B5EF4-FFF2-40B4-BE49-F238E27FC236}">
                <a16:creationId xmlns:a16="http://schemas.microsoft.com/office/drawing/2014/main" id="{782710CD-4385-FDF7-9628-3A35627EC389}"/>
              </a:ext>
            </a:extLst>
          </p:cNvPr>
          <p:cNvGraphicFramePr>
            <a:graphicFrameLocks noGrp="1"/>
          </p:cNvGraphicFramePr>
          <p:nvPr>
            <p:extLst>
              <p:ext uri="{D42A27DB-BD31-4B8C-83A1-F6EECF244321}">
                <p14:modId xmlns:p14="http://schemas.microsoft.com/office/powerpoint/2010/main" val="1000255145"/>
              </p:ext>
            </p:extLst>
          </p:nvPr>
        </p:nvGraphicFramePr>
        <p:xfrm>
          <a:off x="6361199" y="1033418"/>
          <a:ext cx="2918612" cy="5151120"/>
        </p:xfrm>
        <a:graphic>
          <a:graphicData uri="http://schemas.openxmlformats.org/drawingml/2006/table">
            <a:tbl>
              <a:tblPr firstRow="1" bandRow="1">
                <a:tableStyleId>{5C22544A-7EE6-4342-B048-85BDC9FD1C3A}</a:tableStyleId>
              </a:tblPr>
              <a:tblGrid>
                <a:gridCol w="2918612">
                  <a:extLst>
                    <a:ext uri="{9D8B030D-6E8A-4147-A177-3AD203B41FA5}">
                      <a16:colId xmlns:a16="http://schemas.microsoft.com/office/drawing/2014/main" val="1967196115"/>
                    </a:ext>
                  </a:extLst>
                </a:gridCol>
              </a:tblGrid>
              <a:tr h="0">
                <a:tc>
                  <a:txBody>
                    <a:bodyPr/>
                    <a:lstStyle/>
                    <a:p>
                      <a:pPr algn="ctr"/>
                      <a:r>
                        <a:rPr lang="en-AU" dirty="0"/>
                        <a:t>Level of Indicators</a:t>
                      </a:r>
                    </a:p>
                    <a:p>
                      <a:pPr algn="ctr"/>
                      <a:endParaRPr lang="en-AU" dirty="0"/>
                    </a:p>
                  </a:txBody>
                  <a:tcPr/>
                </a:tc>
                <a:extLst>
                  <a:ext uri="{0D108BD9-81ED-4DB2-BD59-A6C34878D82A}">
                    <a16:rowId xmlns:a16="http://schemas.microsoft.com/office/drawing/2014/main" val="2579207407"/>
                  </a:ext>
                </a:extLst>
              </a:tr>
              <a:tr h="370840">
                <a:tc>
                  <a:txBody>
                    <a:bodyPr/>
                    <a:lstStyle/>
                    <a:p>
                      <a:r>
                        <a:rPr lang="en-AU" sz="1600" b="1" dirty="0"/>
                        <a:t>Unengaged</a:t>
                      </a:r>
                    </a:p>
                    <a:p>
                      <a:r>
                        <a:rPr kumimoji="0" lang="en-AU" sz="1600" b="0" i="1" u="none" strike="noStrike" kern="1200" cap="none" spc="0" normalizeH="0" baseline="0" noProof="0" dirty="0">
                          <a:ln>
                            <a:noFill/>
                          </a:ln>
                          <a:solidFill>
                            <a:schemeClr val="tx1"/>
                          </a:solidFill>
                          <a:effectLst/>
                          <a:uLnTx/>
                          <a:uFillTx/>
                          <a:latin typeface="Calibri" panose="020F0502020204030204" pitchFamily="34" charset="0"/>
                          <a:cs typeface="+mn-cs"/>
                        </a:rPr>
                        <a:t>yet to develop any plan or undertake any action relevant to long-term objectives</a:t>
                      </a:r>
                      <a:endParaRPr lang="en-AU" sz="1600" i="1" dirty="0">
                        <a:solidFill>
                          <a:schemeClr val="tx1"/>
                        </a:solidFill>
                      </a:endParaRPr>
                    </a:p>
                  </a:txBody>
                  <a:tcPr/>
                </a:tc>
                <a:extLst>
                  <a:ext uri="{0D108BD9-81ED-4DB2-BD59-A6C34878D82A}">
                    <a16:rowId xmlns:a16="http://schemas.microsoft.com/office/drawing/2014/main" val="3625878188"/>
                  </a:ext>
                </a:extLst>
              </a:tr>
              <a:tr h="370840">
                <a:tc>
                  <a:txBody>
                    <a:bodyPr/>
                    <a:lstStyle/>
                    <a:p>
                      <a:r>
                        <a:rPr lang="en-AU" sz="1600" b="1" dirty="0"/>
                        <a:t>Engaged</a:t>
                      </a:r>
                    </a:p>
                    <a:p>
                      <a:r>
                        <a:rPr kumimoji="0" lang="en-AU" sz="1600" b="0" i="1" u="none" strike="noStrike" kern="1200" cap="none" spc="0" normalizeH="0" baseline="0" noProof="0" dirty="0">
                          <a:ln>
                            <a:noFill/>
                          </a:ln>
                          <a:solidFill>
                            <a:schemeClr val="tx1"/>
                          </a:solidFill>
                          <a:effectLst/>
                          <a:uLnTx/>
                          <a:uFillTx/>
                          <a:latin typeface="Calibri" panose="020F0502020204030204" pitchFamily="34" charset="0"/>
                          <a:cs typeface="+mn-cs"/>
                        </a:rPr>
                        <a:t>making preliminary steps towards identifying areas for improvement and developing plans relevant to long-term objectives </a:t>
                      </a:r>
                      <a:endParaRPr lang="en-AU" sz="1600" i="1" dirty="0">
                        <a:solidFill>
                          <a:schemeClr val="tx1"/>
                        </a:solidFill>
                      </a:endParaRPr>
                    </a:p>
                  </a:txBody>
                  <a:tcPr/>
                </a:tc>
                <a:extLst>
                  <a:ext uri="{0D108BD9-81ED-4DB2-BD59-A6C34878D82A}">
                    <a16:rowId xmlns:a16="http://schemas.microsoft.com/office/drawing/2014/main" val="3772232785"/>
                  </a:ext>
                </a:extLst>
              </a:tr>
              <a:tr h="370840">
                <a:tc>
                  <a:txBody>
                    <a:bodyPr/>
                    <a:lstStyle/>
                    <a:p>
                      <a:r>
                        <a:rPr lang="en-AU" sz="1600" b="1" dirty="0"/>
                        <a:t>Highly engaged</a:t>
                      </a:r>
                    </a:p>
                    <a:p>
                      <a:r>
                        <a:rPr kumimoji="0" lang="en-AU" sz="1600" b="0" i="1" u="none" strike="noStrike" kern="1200" cap="none" spc="0" normalizeH="0" baseline="0" noProof="0" dirty="0">
                          <a:ln>
                            <a:noFill/>
                          </a:ln>
                          <a:solidFill>
                            <a:schemeClr val="tx1"/>
                          </a:solidFill>
                          <a:effectLst/>
                          <a:uLnTx/>
                          <a:uFillTx/>
                          <a:latin typeface="Calibri" panose="020F0502020204030204" pitchFamily="34" charset="0"/>
                          <a:cs typeface="+mn-cs"/>
                        </a:rPr>
                        <a:t>making significant contributions to long-term objectives </a:t>
                      </a:r>
                      <a:endParaRPr lang="en-AU" sz="1600" i="1" dirty="0">
                        <a:solidFill>
                          <a:schemeClr val="tx1"/>
                        </a:solidFill>
                      </a:endParaRPr>
                    </a:p>
                  </a:txBody>
                  <a:tcPr/>
                </a:tc>
                <a:extLst>
                  <a:ext uri="{0D108BD9-81ED-4DB2-BD59-A6C34878D82A}">
                    <a16:rowId xmlns:a16="http://schemas.microsoft.com/office/drawing/2014/main" val="1002728529"/>
                  </a:ext>
                </a:extLst>
              </a:tr>
              <a:tr h="370840">
                <a:tc>
                  <a:txBody>
                    <a:bodyPr/>
                    <a:lstStyle/>
                    <a:p>
                      <a:r>
                        <a:rPr lang="en-AU" sz="1600" b="1" dirty="0"/>
                        <a:t>Leading</a:t>
                      </a:r>
                    </a:p>
                    <a:p>
                      <a:r>
                        <a:rPr kumimoji="0" lang="en-AU" sz="1600" b="0" i="1" u="none" strike="noStrike" kern="1200" cap="none" spc="0" normalizeH="0" baseline="0" noProof="0" dirty="0">
                          <a:ln>
                            <a:noFill/>
                          </a:ln>
                          <a:solidFill>
                            <a:schemeClr val="tx1"/>
                          </a:solidFill>
                          <a:effectLst/>
                          <a:uLnTx/>
                          <a:uFillTx/>
                          <a:latin typeface="Calibri" panose="020F0502020204030204" pitchFamily="34" charset="0"/>
                          <a:cs typeface="+mn-cs"/>
                        </a:rPr>
                        <a:t>high achieving models of resilient, efficient, and sustainable ports</a:t>
                      </a:r>
                      <a:endParaRPr lang="en-AU" sz="1600" i="1" dirty="0">
                        <a:solidFill>
                          <a:schemeClr val="tx1"/>
                        </a:solidFill>
                      </a:endParaRPr>
                    </a:p>
                  </a:txBody>
                  <a:tcPr/>
                </a:tc>
                <a:extLst>
                  <a:ext uri="{0D108BD9-81ED-4DB2-BD59-A6C34878D82A}">
                    <a16:rowId xmlns:a16="http://schemas.microsoft.com/office/drawing/2014/main" val="1267109980"/>
                  </a:ext>
                </a:extLst>
              </a:tr>
            </a:tbl>
          </a:graphicData>
        </a:graphic>
      </p:graphicFrame>
      <p:graphicFrame>
        <p:nvGraphicFramePr>
          <p:cNvPr id="7" name="Table 6">
            <a:extLst>
              <a:ext uri="{FF2B5EF4-FFF2-40B4-BE49-F238E27FC236}">
                <a16:creationId xmlns:a16="http://schemas.microsoft.com/office/drawing/2014/main" id="{2E9C51E0-2E6B-6F8F-B968-51DE0EB9F719}"/>
              </a:ext>
            </a:extLst>
          </p:cNvPr>
          <p:cNvGraphicFramePr>
            <a:graphicFrameLocks noGrp="1"/>
          </p:cNvGraphicFramePr>
          <p:nvPr>
            <p:extLst>
              <p:ext uri="{D42A27DB-BD31-4B8C-83A1-F6EECF244321}">
                <p14:modId xmlns:p14="http://schemas.microsoft.com/office/powerpoint/2010/main" val="690020829"/>
              </p:ext>
            </p:extLst>
          </p:nvPr>
        </p:nvGraphicFramePr>
        <p:xfrm>
          <a:off x="9325076" y="1033418"/>
          <a:ext cx="2794668" cy="4942840"/>
        </p:xfrm>
        <a:graphic>
          <a:graphicData uri="http://schemas.openxmlformats.org/drawingml/2006/table">
            <a:tbl>
              <a:tblPr firstRow="1" bandRow="1">
                <a:tableStyleId>{5C22544A-7EE6-4342-B048-85BDC9FD1C3A}</a:tableStyleId>
              </a:tblPr>
              <a:tblGrid>
                <a:gridCol w="2794668">
                  <a:extLst>
                    <a:ext uri="{9D8B030D-6E8A-4147-A177-3AD203B41FA5}">
                      <a16:colId xmlns:a16="http://schemas.microsoft.com/office/drawing/2014/main" val="1967196115"/>
                    </a:ext>
                  </a:extLst>
                </a:gridCol>
              </a:tblGrid>
              <a:tr h="370840">
                <a:tc>
                  <a:txBody>
                    <a:bodyPr/>
                    <a:lstStyle/>
                    <a:p>
                      <a:pPr algn="ctr"/>
                      <a:r>
                        <a:rPr lang="en-AU" dirty="0"/>
                        <a:t>Administration</a:t>
                      </a:r>
                    </a:p>
                    <a:p>
                      <a:pPr algn="ctr"/>
                      <a:endParaRPr lang="en-AU" dirty="0"/>
                    </a:p>
                  </a:txBody>
                  <a:tcPr/>
                </a:tc>
                <a:extLst>
                  <a:ext uri="{0D108BD9-81ED-4DB2-BD59-A6C34878D82A}">
                    <a16:rowId xmlns:a16="http://schemas.microsoft.com/office/drawing/2014/main" val="2579207407"/>
                  </a:ext>
                </a:extLst>
              </a:tr>
              <a:tr h="370840">
                <a:tc>
                  <a:txBody>
                    <a:bodyPr/>
                    <a:lstStyle/>
                    <a:p>
                      <a:r>
                        <a:rPr lang="en-AU" sz="1600" b="1" dirty="0"/>
                        <a:t>SPC, SPREP, PMTA, PIMC, OG</a:t>
                      </a:r>
                    </a:p>
                  </a:txBody>
                  <a:tcPr/>
                </a:tc>
                <a:extLst>
                  <a:ext uri="{0D108BD9-81ED-4DB2-BD59-A6C34878D82A}">
                    <a16:rowId xmlns:a16="http://schemas.microsoft.com/office/drawing/2014/main" val="3664956702"/>
                  </a:ext>
                </a:extLst>
              </a:tr>
              <a:tr h="370840">
                <a:tc>
                  <a:txBody>
                    <a:bodyPr/>
                    <a:lstStyle/>
                    <a:p>
                      <a:pPr lvl="0"/>
                      <a:r>
                        <a:rPr lang="en-AU" dirty="0"/>
                        <a:t>Securing funding to support the deployment and use of the framework.</a:t>
                      </a:r>
                    </a:p>
                  </a:txBody>
                  <a:tcPr/>
                </a:tc>
                <a:extLst>
                  <a:ext uri="{0D108BD9-81ED-4DB2-BD59-A6C34878D82A}">
                    <a16:rowId xmlns:a16="http://schemas.microsoft.com/office/drawing/2014/main" val="3625878188"/>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mj-lt"/>
                        <a:buNone/>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Raising awareness of the framework amongst Pacific ports.</a:t>
                      </a:r>
                    </a:p>
                  </a:txBody>
                  <a:tcPr/>
                </a:tc>
                <a:extLst>
                  <a:ext uri="{0D108BD9-81ED-4DB2-BD59-A6C34878D82A}">
                    <a16:rowId xmlns:a16="http://schemas.microsoft.com/office/drawing/2014/main" val="3772232785"/>
                  </a:ext>
                </a:extLst>
              </a:tr>
              <a:tr h="370840">
                <a:tc>
                  <a:txBody>
                    <a:bodyPr/>
                    <a:lstStyle/>
                    <a:p>
                      <a:pPr marL="0" lvl="0" indent="0">
                        <a:lnSpc>
                          <a:spcPct val="100000"/>
                        </a:lnSpc>
                        <a:spcBef>
                          <a:spcPts val="600"/>
                        </a:spcBef>
                        <a:spcAft>
                          <a:spcPts val="600"/>
                        </a:spcAft>
                        <a:buFont typeface="+mj-lt"/>
                        <a:buNone/>
                      </a:pPr>
                      <a:r>
                        <a:rPr lang="en-AU" dirty="0">
                          <a:solidFill>
                            <a:srgbClr val="000000"/>
                          </a:solidFill>
                          <a:effectLst/>
                          <a:latin typeface="Calibri" panose="020F0502020204030204" pitchFamily="34" charset="0"/>
                          <a:ea typeface="Calibri" panose="020F0502020204030204" pitchFamily="34" charset="0"/>
                        </a:rPr>
                        <a:t>Facilitating training and provision of tools, templates and a technical help desk for ports to work with. </a:t>
                      </a:r>
                    </a:p>
                  </a:txBody>
                  <a:tcPr/>
                </a:tc>
                <a:extLst>
                  <a:ext uri="{0D108BD9-81ED-4DB2-BD59-A6C34878D82A}">
                    <a16:rowId xmlns:a16="http://schemas.microsoft.com/office/drawing/2014/main" val="1002728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mn-lt"/>
                          <a:ea typeface="+mn-ea"/>
                          <a:cs typeface="+mn-cs"/>
                        </a:rPr>
                        <a:t>Verification and Certification</a:t>
                      </a:r>
                    </a:p>
                  </a:txBody>
                  <a:tcPr/>
                </a:tc>
                <a:extLst>
                  <a:ext uri="{0D108BD9-81ED-4DB2-BD59-A6C34878D82A}">
                    <a16:rowId xmlns:a16="http://schemas.microsoft.com/office/drawing/2014/main" val="1267109980"/>
                  </a:ext>
                </a:extLst>
              </a:tr>
            </a:tbl>
          </a:graphicData>
        </a:graphic>
      </p:graphicFrame>
      <p:sp>
        <p:nvSpPr>
          <p:cNvPr id="2" name="Footer Placeholder 1">
            <a:extLst>
              <a:ext uri="{FF2B5EF4-FFF2-40B4-BE49-F238E27FC236}">
                <a16:creationId xmlns:a16="http://schemas.microsoft.com/office/drawing/2014/main" id="{DAEA5C28-32FB-688F-1A75-6AA84590CC04}"/>
              </a:ext>
            </a:extLst>
          </p:cNvPr>
          <p:cNvSpPr>
            <a:spLocks noGrp="1"/>
          </p:cNvSpPr>
          <p:nvPr>
            <p:ph type="ftr" sz="quarter" idx="11"/>
          </p:nvPr>
        </p:nvSpPr>
        <p:spPr/>
        <p:txBody>
          <a:bodyPr/>
          <a:lstStyle/>
          <a:p>
            <a:endParaRPr lang="fr-FR"/>
          </a:p>
        </p:txBody>
      </p:sp>
      <p:sp>
        <p:nvSpPr>
          <p:cNvPr id="3" name="Slide Number Placeholder 2">
            <a:extLst>
              <a:ext uri="{FF2B5EF4-FFF2-40B4-BE49-F238E27FC236}">
                <a16:creationId xmlns:a16="http://schemas.microsoft.com/office/drawing/2014/main" id="{64B6FC0C-2E2E-2DE4-65F4-1A61CEC00DA0}"/>
              </a:ext>
            </a:extLst>
          </p:cNvPr>
          <p:cNvSpPr>
            <a:spLocks noGrp="1"/>
          </p:cNvSpPr>
          <p:nvPr>
            <p:ph type="sldNum" sz="quarter" idx="12"/>
          </p:nvPr>
        </p:nvSpPr>
        <p:spPr/>
        <p:txBody>
          <a:bodyPr/>
          <a:lstStyle/>
          <a:p>
            <a:fld id="{FA861154-064F-4AC5-84EA-549FDD985C1D}" type="slidenum">
              <a:rPr lang="fr-FR" smtClean="0"/>
              <a:t>7</a:t>
            </a:fld>
            <a:endParaRPr lang="fr-FR"/>
          </a:p>
        </p:txBody>
      </p:sp>
    </p:spTree>
    <p:extLst>
      <p:ext uri="{BB962C8B-B14F-4D97-AF65-F5344CB8AC3E}">
        <p14:creationId xmlns:p14="http://schemas.microsoft.com/office/powerpoint/2010/main" val="72505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sp>
        <p:nvSpPr>
          <p:cNvPr id="9" name="Title 8">
            <a:extLst>
              <a:ext uri="{FF2B5EF4-FFF2-40B4-BE49-F238E27FC236}">
                <a16:creationId xmlns:a16="http://schemas.microsoft.com/office/drawing/2014/main" id="{736A7A72-2924-06DB-0F4E-51FC8C7472C0}"/>
              </a:ext>
            </a:extLst>
          </p:cNvPr>
          <p:cNvSpPr>
            <a:spLocks noGrp="1"/>
          </p:cNvSpPr>
          <p:nvPr>
            <p:ph type="ctrTitle"/>
          </p:nvPr>
        </p:nvSpPr>
        <p:spPr>
          <a:xfrm>
            <a:off x="838200" y="1042520"/>
            <a:ext cx="11353799" cy="818931"/>
          </a:xfrm>
        </p:spPr>
        <p:txBody>
          <a:bodyPr>
            <a:noAutofit/>
          </a:bodyPr>
          <a:lstStyle/>
          <a:p>
            <a:r>
              <a:rPr lang="en-AU" sz="3800" dirty="0"/>
              <a:t>Pacific Ports Vision 2030 – 2050</a:t>
            </a:r>
          </a:p>
        </p:txBody>
      </p:sp>
      <p:graphicFrame>
        <p:nvGraphicFramePr>
          <p:cNvPr id="10" name="Content Placeholder 4">
            <a:extLst>
              <a:ext uri="{FF2B5EF4-FFF2-40B4-BE49-F238E27FC236}">
                <a16:creationId xmlns:a16="http://schemas.microsoft.com/office/drawing/2014/main" id="{12F8D406-290B-08AE-2C3B-4E9FF66A0C34}"/>
              </a:ext>
            </a:extLst>
          </p:cNvPr>
          <p:cNvGraphicFramePr>
            <a:graphicFrameLocks noGrp="1"/>
          </p:cNvGraphicFramePr>
          <p:nvPr>
            <p:ph idx="1"/>
            <p:extLst>
              <p:ext uri="{D42A27DB-BD31-4B8C-83A1-F6EECF244321}">
                <p14:modId xmlns:p14="http://schemas.microsoft.com/office/powerpoint/2010/main" val="1892034185"/>
              </p:ext>
            </p:extLst>
          </p:nvPr>
        </p:nvGraphicFramePr>
        <p:xfrm>
          <a:off x="1867347" y="2014854"/>
          <a:ext cx="9295504"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2">
            <a:extLst>
              <a:ext uri="{FF2B5EF4-FFF2-40B4-BE49-F238E27FC236}">
                <a16:creationId xmlns:a16="http://schemas.microsoft.com/office/drawing/2014/main" id="{F57B5C43-DD27-D65E-405C-6FB2A00A3FBC}"/>
              </a:ext>
            </a:extLst>
          </p:cNvPr>
          <p:cNvSpPr txBox="1">
            <a:spLocks/>
          </p:cNvSpPr>
          <p:nvPr/>
        </p:nvSpPr>
        <p:spPr>
          <a:xfrm>
            <a:off x="1029149" y="2081104"/>
            <a:ext cx="4188542" cy="2088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Resilient</a:t>
            </a:r>
            <a:r>
              <a:rPr kumimoji="0" lang="en-A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 port is profitable and has the capacity to absorb, adapt to, and recover from disruptions.</a:t>
            </a:r>
          </a:p>
        </p:txBody>
      </p:sp>
      <p:sp>
        <p:nvSpPr>
          <p:cNvPr id="12" name="Content Placeholder 2">
            <a:extLst>
              <a:ext uri="{FF2B5EF4-FFF2-40B4-BE49-F238E27FC236}">
                <a16:creationId xmlns:a16="http://schemas.microsoft.com/office/drawing/2014/main" id="{22B8CE88-30D8-DD1F-B7ED-FF8AF01D3723}"/>
              </a:ext>
            </a:extLst>
          </p:cNvPr>
          <p:cNvSpPr txBox="1">
            <a:spLocks/>
          </p:cNvSpPr>
          <p:nvPr/>
        </p:nvSpPr>
        <p:spPr>
          <a:xfrm>
            <a:off x="1029149" y="4780230"/>
            <a:ext cx="3435037" cy="19092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Clean</a:t>
            </a:r>
            <a:r>
              <a:rPr kumimoji="0" lang="en-A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 port minimises its impact on surrounding natural environments &amp; local communities.</a:t>
            </a:r>
          </a:p>
        </p:txBody>
      </p:sp>
      <p:sp>
        <p:nvSpPr>
          <p:cNvPr id="13" name="Content Placeholder 2">
            <a:extLst>
              <a:ext uri="{FF2B5EF4-FFF2-40B4-BE49-F238E27FC236}">
                <a16:creationId xmlns:a16="http://schemas.microsoft.com/office/drawing/2014/main" id="{FF9C64E4-BD58-B8EE-246C-AAD1FFEEC5DF}"/>
              </a:ext>
            </a:extLst>
          </p:cNvPr>
          <p:cNvSpPr txBox="1">
            <a:spLocks/>
          </p:cNvSpPr>
          <p:nvPr/>
        </p:nvSpPr>
        <p:spPr>
          <a:xfrm>
            <a:off x="8706370" y="4071997"/>
            <a:ext cx="3294679" cy="11971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Green</a:t>
            </a:r>
            <a:r>
              <a:rPr kumimoji="0" lang="en-A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 port has net zero carbon emissions.</a:t>
            </a:r>
          </a:p>
        </p:txBody>
      </p:sp>
      <p:sp>
        <p:nvSpPr>
          <p:cNvPr id="2" name="Footer Placeholder 1">
            <a:extLst>
              <a:ext uri="{FF2B5EF4-FFF2-40B4-BE49-F238E27FC236}">
                <a16:creationId xmlns:a16="http://schemas.microsoft.com/office/drawing/2014/main" id="{2FAB3BF1-D9DF-20CD-7D8F-F3896D9C038F}"/>
              </a:ext>
            </a:extLst>
          </p:cNvPr>
          <p:cNvSpPr>
            <a:spLocks noGrp="1"/>
          </p:cNvSpPr>
          <p:nvPr>
            <p:ph type="ftr" sz="quarter" idx="11"/>
          </p:nvPr>
        </p:nvSpPr>
        <p:spPr/>
        <p:txBody>
          <a:bodyPr/>
          <a:lstStyle/>
          <a:p>
            <a:endParaRPr lang="fr-FR"/>
          </a:p>
        </p:txBody>
      </p:sp>
      <p:sp>
        <p:nvSpPr>
          <p:cNvPr id="3" name="Slide Number Placeholder 2">
            <a:extLst>
              <a:ext uri="{FF2B5EF4-FFF2-40B4-BE49-F238E27FC236}">
                <a16:creationId xmlns:a16="http://schemas.microsoft.com/office/drawing/2014/main" id="{006A3E66-7E24-1AD1-DE7D-52A996DEFC2F}"/>
              </a:ext>
            </a:extLst>
          </p:cNvPr>
          <p:cNvSpPr>
            <a:spLocks noGrp="1"/>
          </p:cNvSpPr>
          <p:nvPr>
            <p:ph type="sldNum" sz="quarter" idx="12"/>
          </p:nvPr>
        </p:nvSpPr>
        <p:spPr/>
        <p:txBody>
          <a:bodyPr/>
          <a:lstStyle/>
          <a:p>
            <a:fld id="{FA861154-064F-4AC5-84EA-549FDD985C1D}" type="slidenum">
              <a:rPr lang="fr-FR" smtClean="0"/>
              <a:t>8</a:t>
            </a:fld>
            <a:endParaRPr lang="fr-FR"/>
          </a:p>
        </p:txBody>
      </p:sp>
    </p:spTree>
    <p:extLst>
      <p:ext uri="{BB962C8B-B14F-4D97-AF65-F5344CB8AC3E}">
        <p14:creationId xmlns:p14="http://schemas.microsoft.com/office/powerpoint/2010/main" val="24590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6A55E71-C4AF-D886-6FED-145C447F0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668" y="132036"/>
            <a:ext cx="1700508" cy="690831"/>
          </a:xfrm>
          <a:prstGeom prst="rect">
            <a:avLst/>
          </a:prstGeom>
          <a:noFill/>
          <a:ln>
            <a:noFill/>
          </a:ln>
        </p:spPr>
      </p:pic>
      <p:cxnSp>
        <p:nvCxnSpPr>
          <p:cNvPr id="5" name="Straight Connector 4">
            <a:extLst>
              <a:ext uri="{FF2B5EF4-FFF2-40B4-BE49-F238E27FC236}">
                <a16:creationId xmlns:a16="http://schemas.microsoft.com/office/drawing/2014/main" id="{4749D01E-15C7-213E-5AF8-CD7DE7613A2D}"/>
              </a:ext>
            </a:extLst>
          </p:cNvPr>
          <p:cNvCxnSpPr/>
          <p:nvPr/>
        </p:nvCxnSpPr>
        <p:spPr>
          <a:xfrm>
            <a:off x="5867400" y="1828800"/>
            <a:ext cx="0" cy="438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3F073C-6BED-79B6-A9C2-65742AA372D7}"/>
              </a:ext>
            </a:extLst>
          </p:cNvPr>
          <p:cNvCxnSpPr>
            <a:cxnSpLocks/>
          </p:cNvCxnSpPr>
          <p:nvPr/>
        </p:nvCxnSpPr>
        <p:spPr>
          <a:xfrm flipH="1">
            <a:off x="923925" y="4019550"/>
            <a:ext cx="100965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AA3CBB-8CC9-539F-4862-84067AD0BDC7}"/>
              </a:ext>
            </a:extLst>
          </p:cNvPr>
          <p:cNvSpPr txBox="1"/>
          <p:nvPr/>
        </p:nvSpPr>
        <p:spPr>
          <a:xfrm>
            <a:off x="4143374" y="3403437"/>
            <a:ext cx="3314700" cy="649713"/>
          </a:xfrm>
          <a:prstGeom prst="rect">
            <a:avLst/>
          </a:prstGeom>
          <a:solidFill>
            <a:schemeClr val="bg1"/>
          </a:solidFill>
        </p:spPr>
        <p:txBody>
          <a:bodyPr wrap="square" rtlCol="0">
            <a:spAutoFit/>
          </a:bodyPr>
          <a:lstStyle/>
          <a:p>
            <a:endParaRPr lang="en-GB" dirty="0"/>
          </a:p>
        </p:txBody>
      </p:sp>
      <p:pic>
        <p:nvPicPr>
          <p:cNvPr id="8" name="Picture 7" descr="Logo&#10;&#10;Description automatically generated with low confidence">
            <a:extLst>
              <a:ext uri="{FF2B5EF4-FFF2-40B4-BE49-F238E27FC236}">
                <a16:creationId xmlns:a16="http://schemas.microsoft.com/office/drawing/2014/main" id="{1076CF37-988E-1CA2-5ECA-1D80B6FD4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676" y="3565364"/>
            <a:ext cx="2401448" cy="829820"/>
          </a:xfrm>
          <a:prstGeom prst="rect">
            <a:avLst/>
          </a:prstGeom>
        </p:spPr>
      </p:pic>
      <p:sp>
        <p:nvSpPr>
          <p:cNvPr id="9" name="TextBox 8">
            <a:extLst>
              <a:ext uri="{FF2B5EF4-FFF2-40B4-BE49-F238E27FC236}">
                <a16:creationId xmlns:a16="http://schemas.microsoft.com/office/drawing/2014/main" id="{98ED6EB9-DAC2-646A-F3D5-3D67237EC235}"/>
              </a:ext>
            </a:extLst>
          </p:cNvPr>
          <p:cNvSpPr txBox="1"/>
          <p:nvPr/>
        </p:nvSpPr>
        <p:spPr>
          <a:xfrm>
            <a:off x="690582" y="1553509"/>
            <a:ext cx="4933946" cy="715089"/>
          </a:xfrm>
          <a:prstGeom prst="roundRect">
            <a:avLst/>
          </a:prstGeom>
          <a:solidFill>
            <a:schemeClr val="accent1"/>
          </a:solidFill>
          <a:ln>
            <a:solidFill>
              <a:schemeClr val="accent1"/>
            </a:solidFill>
          </a:ln>
        </p:spPr>
        <p:txBody>
          <a:bodyPr wrap="square" rtlCol="0">
            <a:spAutoFit/>
          </a:bodyPr>
          <a:lstStyle/>
          <a:p>
            <a:pPr lvl="0"/>
            <a:r>
              <a:rPr lang="en-AU" b="1" dirty="0">
                <a:solidFill>
                  <a:schemeClr val="bg1"/>
                </a:solidFill>
              </a:rPr>
              <a:t>Improving availability of maritime transport costs data in the Pacific region </a:t>
            </a:r>
          </a:p>
        </p:txBody>
      </p:sp>
      <p:sp>
        <p:nvSpPr>
          <p:cNvPr id="10" name="TextBox 9">
            <a:extLst>
              <a:ext uri="{FF2B5EF4-FFF2-40B4-BE49-F238E27FC236}">
                <a16:creationId xmlns:a16="http://schemas.microsoft.com/office/drawing/2014/main" id="{7514CA36-B530-B985-1862-623799DC6E5B}"/>
              </a:ext>
            </a:extLst>
          </p:cNvPr>
          <p:cNvSpPr txBox="1"/>
          <p:nvPr/>
        </p:nvSpPr>
        <p:spPr>
          <a:xfrm>
            <a:off x="6095995" y="4260603"/>
            <a:ext cx="5291120" cy="919401"/>
          </a:xfrm>
          <a:prstGeom prst="roundRect">
            <a:avLst/>
          </a:prstGeom>
          <a:solidFill>
            <a:srgbClr val="92D050"/>
          </a:solidFill>
          <a:ln>
            <a:solidFill>
              <a:srgbClr val="92D050"/>
            </a:solidFill>
          </a:ln>
        </p:spPr>
        <p:txBody>
          <a:bodyPr wrap="square" rtlCol="0">
            <a:spAutoFit/>
          </a:bodyPr>
          <a:lstStyle/>
          <a:p>
            <a:pPr lvl="0"/>
            <a:r>
              <a:rPr lang="en-AU" sz="1600" b="1" dirty="0">
                <a:solidFill>
                  <a:schemeClr val="bg1"/>
                </a:solidFill>
              </a:rPr>
              <a:t>Building capacity of Pacific Islands Countries for climate mitigation in shipping and advocate measures for the reduction of GHG emissions from ships </a:t>
            </a:r>
            <a:endParaRPr lang="en-GB" sz="1600" b="1" dirty="0">
              <a:solidFill>
                <a:schemeClr val="bg1"/>
              </a:solidFill>
            </a:endParaRPr>
          </a:p>
        </p:txBody>
      </p:sp>
      <p:sp>
        <p:nvSpPr>
          <p:cNvPr id="11" name="TextBox 10">
            <a:extLst>
              <a:ext uri="{FF2B5EF4-FFF2-40B4-BE49-F238E27FC236}">
                <a16:creationId xmlns:a16="http://schemas.microsoft.com/office/drawing/2014/main" id="{EE43756A-557D-BD47-418D-15AD0A45C62D}"/>
              </a:ext>
            </a:extLst>
          </p:cNvPr>
          <p:cNvSpPr txBox="1"/>
          <p:nvPr/>
        </p:nvSpPr>
        <p:spPr>
          <a:xfrm>
            <a:off x="6095995" y="1486236"/>
            <a:ext cx="5291122" cy="919401"/>
          </a:xfrm>
          <a:prstGeom prst="roundRect">
            <a:avLst/>
          </a:prstGeom>
          <a:solidFill>
            <a:schemeClr val="accent5"/>
          </a:solidFill>
          <a:ln>
            <a:solidFill>
              <a:schemeClr val="accent5"/>
            </a:solidFill>
          </a:ln>
        </p:spPr>
        <p:txBody>
          <a:bodyPr wrap="square" rtlCol="0">
            <a:spAutoFit/>
          </a:bodyPr>
          <a:lstStyle/>
          <a:p>
            <a:pPr lvl="0"/>
            <a:r>
              <a:rPr lang="en-AU" sz="1600" b="1" dirty="0">
                <a:solidFill>
                  <a:schemeClr val="bg1"/>
                </a:solidFill>
              </a:rPr>
              <a:t>Accelerating “Transfer of Environmentally Sound Technologies” (TEST Biofouling) through demonstration pilots to reduce biofouling and related emissions</a:t>
            </a:r>
          </a:p>
        </p:txBody>
      </p:sp>
      <p:sp>
        <p:nvSpPr>
          <p:cNvPr id="12" name="TextBox 11">
            <a:extLst>
              <a:ext uri="{FF2B5EF4-FFF2-40B4-BE49-F238E27FC236}">
                <a16:creationId xmlns:a16="http://schemas.microsoft.com/office/drawing/2014/main" id="{89471C7C-90BC-0E70-7AC0-10C578907834}"/>
              </a:ext>
            </a:extLst>
          </p:cNvPr>
          <p:cNvSpPr txBox="1"/>
          <p:nvPr/>
        </p:nvSpPr>
        <p:spPr>
          <a:xfrm>
            <a:off x="645329" y="4370936"/>
            <a:ext cx="5043465" cy="715089"/>
          </a:xfrm>
          <a:prstGeom prst="roundRect">
            <a:avLst/>
          </a:prstGeom>
          <a:solidFill>
            <a:srgbClr val="00B050"/>
          </a:solidFill>
          <a:ln>
            <a:solidFill>
              <a:srgbClr val="00B050"/>
            </a:solidFill>
          </a:ln>
        </p:spPr>
        <p:txBody>
          <a:bodyPr wrap="square" rtlCol="0">
            <a:spAutoFit/>
          </a:bodyPr>
          <a:lstStyle/>
          <a:p>
            <a:pPr lvl="0"/>
            <a:r>
              <a:rPr lang="en-AU" b="1" dirty="0">
                <a:solidFill>
                  <a:schemeClr val="bg1"/>
                </a:solidFill>
              </a:rPr>
              <a:t>Pilot project on the retrofitting of a Fijian government ship with energy efficient technology</a:t>
            </a:r>
          </a:p>
        </p:txBody>
      </p:sp>
      <p:sp>
        <p:nvSpPr>
          <p:cNvPr id="13" name="TextBox 12">
            <a:extLst>
              <a:ext uri="{FF2B5EF4-FFF2-40B4-BE49-F238E27FC236}">
                <a16:creationId xmlns:a16="http://schemas.microsoft.com/office/drawing/2014/main" id="{C39BFEEA-D0B4-BC6F-1BBF-6E1F94205AF7}"/>
              </a:ext>
            </a:extLst>
          </p:cNvPr>
          <p:cNvSpPr txBox="1"/>
          <p:nvPr/>
        </p:nvSpPr>
        <p:spPr>
          <a:xfrm>
            <a:off x="923926" y="2300089"/>
            <a:ext cx="4764864" cy="1191816"/>
          </a:xfrm>
          <a:prstGeom prst="roundRect">
            <a:avLst/>
          </a:prstGeom>
          <a:solidFill>
            <a:schemeClr val="accent1"/>
          </a:solidFill>
          <a:ln>
            <a:solidFill>
              <a:schemeClr val="accent1"/>
            </a:solidFill>
          </a:ln>
        </p:spPr>
        <p:txBody>
          <a:bodyPr wrap="square" rtlCol="0">
            <a:spAutoFit/>
          </a:bodyPr>
          <a:lstStyle/>
          <a:p>
            <a:pPr marL="285750" lvl="0" indent="-285750">
              <a:buFont typeface="Arial" panose="020B0604020202020204" pitchFamily="34" charset="0"/>
              <a:buChar char="•"/>
            </a:pPr>
            <a:r>
              <a:rPr lang="en-AU" sz="1600" i="1" dirty="0">
                <a:solidFill>
                  <a:schemeClr val="bg1"/>
                </a:solidFill>
              </a:rPr>
              <a:t>Project Sponsor – International Maritime Organization (IMO)</a:t>
            </a:r>
          </a:p>
          <a:p>
            <a:pPr marL="285750" lvl="0" indent="-285750">
              <a:buFont typeface="Arial" panose="020B0604020202020204" pitchFamily="34" charset="0"/>
              <a:buChar char="•"/>
            </a:pPr>
            <a:r>
              <a:rPr lang="en-AU" sz="1600" i="1" dirty="0">
                <a:solidFill>
                  <a:schemeClr val="bg1"/>
                </a:solidFill>
              </a:rPr>
              <a:t>Project Timeline – project extension TBC</a:t>
            </a:r>
          </a:p>
          <a:p>
            <a:pPr marL="285750" lvl="0" indent="-285750">
              <a:buFont typeface="Arial" panose="020B0604020202020204" pitchFamily="34" charset="0"/>
              <a:buChar char="•"/>
            </a:pPr>
            <a:r>
              <a:rPr lang="en-AU" sz="1600" i="1" dirty="0">
                <a:solidFill>
                  <a:schemeClr val="bg1"/>
                </a:solidFill>
              </a:rPr>
              <a:t>Target Countries – </a:t>
            </a:r>
          </a:p>
        </p:txBody>
      </p:sp>
      <p:sp>
        <p:nvSpPr>
          <p:cNvPr id="14" name="TextBox 13">
            <a:extLst>
              <a:ext uri="{FF2B5EF4-FFF2-40B4-BE49-F238E27FC236}">
                <a16:creationId xmlns:a16="http://schemas.microsoft.com/office/drawing/2014/main" id="{3821484F-2E33-0BDC-AFB4-41D047E2A9D6}"/>
              </a:ext>
            </a:extLst>
          </p:cNvPr>
          <p:cNvSpPr txBox="1"/>
          <p:nvPr/>
        </p:nvSpPr>
        <p:spPr>
          <a:xfrm>
            <a:off x="6324603" y="2456937"/>
            <a:ext cx="5062516" cy="1191816"/>
          </a:xfrm>
          <a:prstGeom prst="roundRect">
            <a:avLst/>
          </a:prstGeom>
          <a:solidFill>
            <a:schemeClr val="accent5"/>
          </a:solidFill>
          <a:ln>
            <a:solidFill>
              <a:schemeClr val="accent5"/>
            </a:solidFill>
          </a:ln>
        </p:spPr>
        <p:txBody>
          <a:bodyPr wrap="square" rtlCol="0">
            <a:spAutoFit/>
          </a:bodyPr>
          <a:lstStyle/>
          <a:p>
            <a:pPr marL="285750" lvl="0" indent="-285750">
              <a:buFont typeface="Arial" panose="020B0604020202020204" pitchFamily="34" charset="0"/>
              <a:buChar char="•"/>
            </a:pPr>
            <a:r>
              <a:rPr lang="en-AU" sz="1600" i="1" dirty="0">
                <a:solidFill>
                  <a:schemeClr val="bg1"/>
                </a:solidFill>
              </a:rPr>
              <a:t>Project Sponsor – International Maritime Organization (IMO)</a:t>
            </a:r>
          </a:p>
          <a:p>
            <a:pPr marL="285750" lvl="0" indent="-285750">
              <a:buFont typeface="Arial" panose="020B0604020202020204" pitchFamily="34" charset="0"/>
              <a:buChar char="•"/>
            </a:pPr>
            <a:r>
              <a:rPr lang="en-AU" sz="1600" i="1" dirty="0">
                <a:solidFill>
                  <a:schemeClr val="bg1"/>
                </a:solidFill>
              </a:rPr>
              <a:t>Project Timeline – 2023 - 2025</a:t>
            </a:r>
          </a:p>
          <a:p>
            <a:pPr marL="285750" lvl="0" indent="-285750">
              <a:buFont typeface="Arial" panose="020B0604020202020204" pitchFamily="34" charset="0"/>
              <a:buChar char="•"/>
            </a:pPr>
            <a:r>
              <a:rPr lang="en-AU" sz="1600" i="1" dirty="0">
                <a:solidFill>
                  <a:schemeClr val="bg1"/>
                </a:solidFill>
              </a:rPr>
              <a:t>Target Countries – </a:t>
            </a:r>
          </a:p>
        </p:txBody>
      </p:sp>
      <p:sp>
        <p:nvSpPr>
          <p:cNvPr id="15" name="TextBox 14">
            <a:extLst>
              <a:ext uri="{FF2B5EF4-FFF2-40B4-BE49-F238E27FC236}">
                <a16:creationId xmlns:a16="http://schemas.microsoft.com/office/drawing/2014/main" id="{9EF93B83-A816-C680-E7CD-9F5E463C1C2E}"/>
              </a:ext>
            </a:extLst>
          </p:cNvPr>
          <p:cNvSpPr txBox="1"/>
          <p:nvPr/>
        </p:nvSpPr>
        <p:spPr>
          <a:xfrm>
            <a:off x="923925" y="5136601"/>
            <a:ext cx="4764865" cy="1191816"/>
          </a:xfrm>
          <a:prstGeom prst="roundRect">
            <a:avLst/>
          </a:prstGeom>
          <a:solidFill>
            <a:srgbClr val="00B050"/>
          </a:solidFill>
          <a:ln>
            <a:solidFill>
              <a:srgbClr val="00B050"/>
            </a:solidFill>
          </a:ln>
        </p:spPr>
        <p:txBody>
          <a:bodyPr wrap="square" rtlCol="0">
            <a:spAutoFit/>
          </a:bodyPr>
          <a:lstStyle/>
          <a:p>
            <a:pPr marL="285750" lvl="0" indent="-285750">
              <a:buFont typeface="Arial" panose="020B0604020202020204" pitchFamily="34" charset="0"/>
              <a:buChar char="•"/>
            </a:pPr>
            <a:r>
              <a:rPr lang="en-AU" sz="1600" i="1" dirty="0">
                <a:solidFill>
                  <a:schemeClr val="bg1"/>
                </a:solidFill>
              </a:rPr>
              <a:t>Project Sponsor – International Maritime Organization (IMO)</a:t>
            </a:r>
          </a:p>
          <a:p>
            <a:pPr marL="285750" lvl="0" indent="-285750">
              <a:buFont typeface="Arial" panose="020B0604020202020204" pitchFamily="34" charset="0"/>
              <a:buChar char="•"/>
            </a:pPr>
            <a:r>
              <a:rPr lang="en-AU" sz="1600" i="1" dirty="0">
                <a:solidFill>
                  <a:schemeClr val="bg1"/>
                </a:solidFill>
              </a:rPr>
              <a:t>Project Timeline –  project extension TBC</a:t>
            </a:r>
          </a:p>
          <a:p>
            <a:pPr marL="285750" lvl="0" indent="-285750">
              <a:buFont typeface="Arial" panose="020B0604020202020204" pitchFamily="34" charset="0"/>
              <a:buChar char="•"/>
            </a:pPr>
            <a:r>
              <a:rPr lang="en-AU" sz="1600" i="1" dirty="0">
                <a:solidFill>
                  <a:schemeClr val="bg1"/>
                </a:solidFill>
              </a:rPr>
              <a:t>Target Country – </a:t>
            </a:r>
          </a:p>
        </p:txBody>
      </p:sp>
      <p:sp>
        <p:nvSpPr>
          <p:cNvPr id="16" name="TextBox 15">
            <a:extLst>
              <a:ext uri="{FF2B5EF4-FFF2-40B4-BE49-F238E27FC236}">
                <a16:creationId xmlns:a16="http://schemas.microsoft.com/office/drawing/2014/main" id="{3C555710-12A8-15E2-41B8-0055572C8C29}"/>
              </a:ext>
            </a:extLst>
          </p:cNvPr>
          <p:cNvSpPr txBox="1"/>
          <p:nvPr/>
        </p:nvSpPr>
        <p:spPr>
          <a:xfrm>
            <a:off x="6324601" y="5227293"/>
            <a:ext cx="5062516" cy="1191816"/>
          </a:xfrm>
          <a:prstGeom prst="roundRect">
            <a:avLst/>
          </a:prstGeom>
          <a:solidFill>
            <a:srgbClr val="92D050"/>
          </a:solidFill>
          <a:ln>
            <a:solidFill>
              <a:srgbClr val="92D050"/>
            </a:solidFill>
          </a:ln>
        </p:spPr>
        <p:txBody>
          <a:bodyPr wrap="square" rtlCol="0">
            <a:spAutoFit/>
          </a:bodyPr>
          <a:lstStyle/>
          <a:p>
            <a:pPr marL="285750" lvl="0" indent="-285750">
              <a:buFont typeface="Arial" panose="020B0604020202020204" pitchFamily="34" charset="0"/>
              <a:buChar char="•"/>
            </a:pPr>
            <a:r>
              <a:rPr lang="en-AU" sz="1600" i="1" dirty="0">
                <a:solidFill>
                  <a:schemeClr val="bg1"/>
                </a:solidFill>
              </a:rPr>
              <a:t>Project Sponsor – International Maritime Organization (IMO)</a:t>
            </a:r>
          </a:p>
          <a:p>
            <a:pPr marL="285750" lvl="0" indent="-285750">
              <a:buFont typeface="Arial" panose="020B0604020202020204" pitchFamily="34" charset="0"/>
              <a:buChar char="•"/>
            </a:pPr>
            <a:r>
              <a:rPr lang="en-AU" sz="1600" i="1" dirty="0">
                <a:solidFill>
                  <a:schemeClr val="bg1"/>
                </a:solidFill>
              </a:rPr>
              <a:t>Project Timeline – 2023 (6 months) </a:t>
            </a:r>
          </a:p>
          <a:p>
            <a:pPr marL="285750" lvl="0" indent="-285750">
              <a:buFont typeface="Arial" panose="020B0604020202020204" pitchFamily="34" charset="0"/>
              <a:buChar char="•"/>
            </a:pPr>
            <a:r>
              <a:rPr lang="en-AU" sz="1600" i="1" dirty="0">
                <a:solidFill>
                  <a:schemeClr val="bg1"/>
                </a:solidFill>
              </a:rPr>
              <a:t>Target Countries – </a:t>
            </a:r>
          </a:p>
        </p:txBody>
      </p:sp>
      <p:pic>
        <p:nvPicPr>
          <p:cNvPr id="17" name="Picture 16" descr="Logo&#10;&#10;Description automatically generated">
            <a:extLst>
              <a:ext uri="{FF2B5EF4-FFF2-40B4-BE49-F238E27FC236}">
                <a16:creationId xmlns:a16="http://schemas.microsoft.com/office/drawing/2014/main" id="{A9AA1BB6-4FBB-976E-33EA-4EBC1F885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3427" y="3182229"/>
            <a:ext cx="360807" cy="180404"/>
          </a:xfrm>
          <a:prstGeom prst="rect">
            <a:avLst/>
          </a:prstGeom>
        </p:spPr>
      </p:pic>
      <p:pic>
        <p:nvPicPr>
          <p:cNvPr id="18" name="Picture 17" descr="Logo&#10;&#10;Description automatically generated">
            <a:extLst>
              <a:ext uri="{FF2B5EF4-FFF2-40B4-BE49-F238E27FC236}">
                <a16:creationId xmlns:a16="http://schemas.microsoft.com/office/drawing/2014/main" id="{1CCB3C88-F1E9-4560-970B-A629FCF33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2491" y="3182613"/>
            <a:ext cx="360807" cy="180404"/>
          </a:xfrm>
          <a:prstGeom prst="rect">
            <a:avLst/>
          </a:prstGeom>
        </p:spPr>
      </p:pic>
      <p:pic>
        <p:nvPicPr>
          <p:cNvPr id="19" name="Picture 18" descr="Background pattern&#10;&#10;Description automatically generated">
            <a:extLst>
              <a:ext uri="{FF2B5EF4-FFF2-40B4-BE49-F238E27FC236}">
                <a16:creationId xmlns:a16="http://schemas.microsoft.com/office/drawing/2014/main" id="{93B562F8-9C71-D7DB-ACA3-0258BB721B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346" y="3177939"/>
            <a:ext cx="360808" cy="194974"/>
          </a:xfrm>
          <a:prstGeom prst="rect">
            <a:avLst/>
          </a:prstGeom>
        </p:spPr>
      </p:pic>
      <p:pic>
        <p:nvPicPr>
          <p:cNvPr id="20" name="Picture 19" descr="Shape&#10;&#10;Description automatically generated">
            <a:extLst>
              <a:ext uri="{FF2B5EF4-FFF2-40B4-BE49-F238E27FC236}">
                <a16:creationId xmlns:a16="http://schemas.microsoft.com/office/drawing/2014/main" id="{979F6817-1E5B-4CAB-5B30-E25F973719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3049" y="3175044"/>
            <a:ext cx="390217" cy="195109"/>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EC684BE5-0846-0092-6CEF-B72A913616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5712" y="3175044"/>
            <a:ext cx="377306" cy="187660"/>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5EB0F1CC-37AA-0068-5BC9-967B54A9F0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464" y="3175043"/>
            <a:ext cx="375177" cy="1875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86E81102-A6DB-36BE-FAD9-5FFEDF54EB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5241527" y="3175043"/>
            <a:ext cx="336777" cy="177818"/>
          </a:xfrm>
          <a:prstGeom prst="rect">
            <a:avLst/>
          </a:prstGeom>
        </p:spPr>
      </p:pic>
      <p:pic>
        <p:nvPicPr>
          <p:cNvPr id="24" name="Picture 23" descr="Logo&#10;&#10;Description automatically generated">
            <a:extLst>
              <a:ext uri="{FF2B5EF4-FFF2-40B4-BE49-F238E27FC236}">
                <a16:creationId xmlns:a16="http://schemas.microsoft.com/office/drawing/2014/main" id="{32DE476B-2227-23BA-D7C1-CEC387769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991" y="3381131"/>
            <a:ext cx="360807" cy="180404"/>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FF51C2E7-EE0D-7DF8-D232-50C435DCA3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0649" y="3376165"/>
            <a:ext cx="375177" cy="187589"/>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432EC359-B761-B50C-6059-6CCFD7B210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1510" y="3349461"/>
            <a:ext cx="377306" cy="187660"/>
          </a:xfrm>
          <a:prstGeom prst="rect">
            <a:avLst/>
          </a:prstGeom>
        </p:spPr>
      </p:pic>
      <p:sp>
        <p:nvSpPr>
          <p:cNvPr id="27" name="TextBox 26">
            <a:extLst>
              <a:ext uri="{FF2B5EF4-FFF2-40B4-BE49-F238E27FC236}">
                <a16:creationId xmlns:a16="http://schemas.microsoft.com/office/drawing/2014/main" id="{CAB45D9E-E149-24F7-D4A7-42266F4F4F9F}"/>
              </a:ext>
            </a:extLst>
          </p:cNvPr>
          <p:cNvSpPr txBox="1"/>
          <p:nvPr/>
        </p:nvSpPr>
        <p:spPr>
          <a:xfrm>
            <a:off x="9211355" y="3260523"/>
            <a:ext cx="710018" cy="369332"/>
          </a:xfrm>
          <a:prstGeom prst="rect">
            <a:avLst/>
          </a:prstGeom>
          <a:noFill/>
        </p:spPr>
        <p:txBody>
          <a:bodyPr wrap="square" rtlCol="0">
            <a:spAutoFit/>
          </a:bodyPr>
          <a:lstStyle/>
          <a:p>
            <a:r>
              <a:rPr lang="en-GB" dirty="0">
                <a:solidFill>
                  <a:schemeClr val="bg1"/>
                </a:solidFill>
              </a:rPr>
              <a:t>(LPC)</a:t>
            </a:r>
          </a:p>
        </p:txBody>
      </p:sp>
      <p:sp>
        <p:nvSpPr>
          <p:cNvPr id="28" name="TextBox 27">
            <a:extLst>
              <a:ext uri="{FF2B5EF4-FFF2-40B4-BE49-F238E27FC236}">
                <a16:creationId xmlns:a16="http://schemas.microsoft.com/office/drawing/2014/main" id="{F7DE90DB-4875-FCE3-151E-22D0A56785EF}"/>
              </a:ext>
            </a:extLst>
          </p:cNvPr>
          <p:cNvSpPr txBox="1"/>
          <p:nvPr/>
        </p:nvSpPr>
        <p:spPr>
          <a:xfrm>
            <a:off x="10518953" y="3258625"/>
            <a:ext cx="710018" cy="369332"/>
          </a:xfrm>
          <a:prstGeom prst="rect">
            <a:avLst/>
          </a:prstGeom>
          <a:noFill/>
        </p:spPr>
        <p:txBody>
          <a:bodyPr wrap="square" rtlCol="0">
            <a:spAutoFit/>
          </a:bodyPr>
          <a:lstStyle/>
          <a:p>
            <a:r>
              <a:rPr lang="en-GB" dirty="0">
                <a:solidFill>
                  <a:schemeClr val="bg1"/>
                </a:solidFill>
              </a:rPr>
              <a:t>(PC)</a:t>
            </a:r>
          </a:p>
        </p:txBody>
      </p:sp>
      <p:pic>
        <p:nvPicPr>
          <p:cNvPr id="29" name="Picture 28" descr="Logo&#10;&#10;Description automatically generated">
            <a:extLst>
              <a:ext uri="{FF2B5EF4-FFF2-40B4-BE49-F238E27FC236}">
                <a16:creationId xmlns:a16="http://schemas.microsoft.com/office/drawing/2014/main" id="{D9597365-7CCE-FF64-B162-DE4C42C41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6748" y="6031687"/>
            <a:ext cx="360807" cy="180404"/>
          </a:xfrm>
          <a:prstGeom prst="rect">
            <a:avLst/>
          </a:prstGeom>
        </p:spPr>
      </p:pic>
      <p:pic>
        <p:nvPicPr>
          <p:cNvPr id="30" name="Picture 29" descr="Background pattern&#10;&#10;Description automatically generated">
            <a:extLst>
              <a:ext uri="{FF2B5EF4-FFF2-40B4-BE49-F238E27FC236}">
                <a16:creationId xmlns:a16="http://schemas.microsoft.com/office/drawing/2014/main" id="{FDCE5F0E-B9D1-B50A-CED8-7425D4969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6691" y="6142063"/>
            <a:ext cx="423137" cy="228655"/>
          </a:xfrm>
          <a:prstGeom prst="rect">
            <a:avLst/>
          </a:prstGeom>
        </p:spPr>
      </p:pic>
      <p:pic>
        <p:nvPicPr>
          <p:cNvPr id="31" name="Picture 30" descr="Background pattern&#10;&#10;Description automatically generated">
            <a:extLst>
              <a:ext uri="{FF2B5EF4-FFF2-40B4-BE49-F238E27FC236}">
                <a16:creationId xmlns:a16="http://schemas.microsoft.com/office/drawing/2014/main" id="{B0BCB48E-90D4-92FA-C5DA-9DC1763AEC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10420" y="6142063"/>
            <a:ext cx="360809" cy="228496"/>
          </a:xfrm>
          <a:prstGeom prst="rect">
            <a:avLst/>
          </a:prstGeom>
        </p:spPr>
      </p:pic>
      <p:pic>
        <p:nvPicPr>
          <p:cNvPr id="32" name="Picture 31" descr="Logo&#10;&#10;Description automatically generated">
            <a:extLst>
              <a:ext uri="{FF2B5EF4-FFF2-40B4-BE49-F238E27FC236}">
                <a16:creationId xmlns:a16="http://schemas.microsoft.com/office/drawing/2014/main" id="{BA9C0C16-6F41-4C66-F554-8A9558E09B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1821" y="6140750"/>
            <a:ext cx="423137" cy="228496"/>
          </a:xfrm>
          <a:prstGeom prst="rect">
            <a:avLst/>
          </a:prstGeom>
        </p:spPr>
      </p:pic>
      <p:pic>
        <p:nvPicPr>
          <p:cNvPr id="33" name="Picture 32" descr="Shape&#10;&#10;Description automatically generated">
            <a:extLst>
              <a:ext uri="{FF2B5EF4-FFF2-40B4-BE49-F238E27FC236}">
                <a16:creationId xmlns:a16="http://schemas.microsoft.com/office/drawing/2014/main" id="{9D1B062F-A313-032E-4D42-D9760C9DC4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4093" y="6140750"/>
            <a:ext cx="423137" cy="232687"/>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id="{AEA760DB-D8A5-72F4-C4A1-0509A0811C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4208" y="6140750"/>
            <a:ext cx="459409" cy="228496"/>
          </a:xfrm>
          <a:prstGeom prst="rect">
            <a:avLst/>
          </a:prstGeom>
        </p:spPr>
      </p:pic>
      <p:pic>
        <p:nvPicPr>
          <p:cNvPr id="35" name="Picture 34" descr="Shape&#10;&#10;Description automatically generated with medium confidence">
            <a:extLst>
              <a:ext uri="{FF2B5EF4-FFF2-40B4-BE49-F238E27FC236}">
                <a16:creationId xmlns:a16="http://schemas.microsoft.com/office/drawing/2014/main" id="{E3885D15-EA77-2C16-7369-3633322409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0840799" y="6140591"/>
            <a:ext cx="433059" cy="228655"/>
          </a:xfrm>
          <a:prstGeom prst="rect">
            <a:avLst/>
          </a:prstGeom>
        </p:spPr>
      </p:pic>
      <p:pic>
        <p:nvPicPr>
          <p:cNvPr id="36" name="Picture 35" descr="A picture containing logo&#10;&#10;Description automatically generated">
            <a:extLst>
              <a:ext uri="{FF2B5EF4-FFF2-40B4-BE49-F238E27FC236}">
                <a16:creationId xmlns:a16="http://schemas.microsoft.com/office/drawing/2014/main" id="{449F18C0-DAA6-220A-0438-3380015521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11936" y="6140750"/>
            <a:ext cx="423137" cy="229807"/>
          </a:xfrm>
          <a:prstGeom prst="rect">
            <a:avLst/>
          </a:prstGeom>
        </p:spPr>
      </p:pic>
      <p:sp>
        <p:nvSpPr>
          <p:cNvPr id="2" name="Footer Placeholder 1">
            <a:extLst>
              <a:ext uri="{FF2B5EF4-FFF2-40B4-BE49-F238E27FC236}">
                <a16:creationId xmlns:a16="http://schemas.microsoft.com/office/drawing/2014/main" id="{F6C38512-9D00-8485-D368-DBD788ECBE9E}"/>
              </a:ext>
            </a:extLst>
          </p:cNvPr>
          <p:cNvSpPr>
            <a:spLocks noGrp="1"/>
          </p:cNvSpPr>
          <p:nvPr>
            <p:ph type="ftr" sz="quarter" idx="11"/>
          </p:nvPr>
        </p:nvSpPr>
        <p:spPr/>
        <p:txBody>
          <a:bodyPr/>
          <a:lstStyle/>
          <a:p>
            <a:endParaRPr lang="fr-FR"/>
          </a:p>
        </p:txBody>
      </p:sp>
      <p:sp>
        <p:nvSpPr>
          <p:cNvPr id="3" name="Slide Number Placeholder 2">
            <a:extLst>
              <a:ext uri="{FF2B5EF4-FFF2-40B4-BE49-F238E27FC236}">
                <a16:creationId xmlns:a16="http://schemas.microsoft.com/office/drawing/2014/main" id="{93853268-735C-E184-BD31-450371AAA8E8}"/>
              </a:ext>
            </a:extLst>
          </p:cNvPr>
          <p:cNvSpPr>
            <a:spLocks noGrp="1"/>
          </p:cNvSpPr>
          <p:nvPr>
            <p:ph type="sldNum" sz="quarter" idx="12"/>
          </p:nvPr>
        </p:nvSpPr>
        <p:spPr/>
        <p:txBody>
          <a:bodyPr/>
          <a:lstStyle/>
          <a:p>
            <a:fld id="{FA861154-064F-4AC5-84EA-549FDD985C1D}" type="slidenum">
              <a:rPr lang="fr-FR" smtClean="0"/>
              <a:t>9</a:t>
            </a:fld>
            <a:endParaRPr lang="fr-FR"/>
          </a:p>
        </p:txBody>
      </p:sp>
    </p:spTree>
    <p:extLst>
      <p:ext uri="{BB962C8B-B14F-4D97-AF65-F5344CB8AC3E}">
        <p14:creationId xmlns:p14="http://schemas.microsoft.com/office/powerpoint/2010/main" val="13089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500" fill="hold"/>
                                        <p:tgtEl>
                                          <p:spTgt spid="10"/>
                                        </p:tgtEl>
                                        <p:attrNameLst>
                                          <p:attrName>ppt_x</p:attrName>
                                        </p:attrNameLst>
                                      </p:cBhvr>
                                      <p:tavLst>
                                        <p:tav tm="0">
                                          <p:val>
                                            <p:strVal val="1+#ppt_w/2"/>
                                          </p:val>
                                        </p:tav>
                                        <p:tav tm="100000">
                                          <p:val>
                                            <p:strVal val="#ppt_x"/>
                                          </p:val>
                                        </p:tav>
                                      </p:tavLst>
                                    </p:anim>
                                    <p:anim calcmode="lin" valueType="num">
                                      <p:cBhvr additive="base">
                                        <p:cTn id="8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0" presetClass="entr" presetSubtype="0"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par>
                                <p:cTn id="104" presetID="10" presetClass="entr" presetSubtype="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par>
                                <p:cTn id="110" presetID="10"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500"/>
                                        <p:tgtEl>
                                          <p:spTgt spid="34"/>
                                        </p:tgtEl>
                                      </p:cBhvr>
                                    </p:animEffect>
                                  </p:childTnLst>
                                </p:cTn>
                              </p:par>
                              <p:par>
                                <p:cTn id="113" presetID="10"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SPC - 2022-V1" id="{175285CF-D3F3-4EC7-AC2B-F283C7FDE297}" vid="{42E51C42-0206-42F2-AE4D-18CE997FD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D0E0B1-33DF-44A9-9E6E-FEF934A8343D}" vid="{49B10B83-0468-4B30-9CEA-CF962F7324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1644aaaf-76d5-4a97-8df4-1ac44f24cfd9" xsi:nil="true"/>
    <lcf76f155ced4ddcb4097134ff3c332f xmlns="8429cdef-8c4a-4b4f-a5bd-9a657e45f8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5AAC2F25D61348B8922E59BDF82BAD" ma:contentTypeVersion="16" ma:contentTypeDescription="Create a new document." ma:contentTypeScope="" ma:versionID="fc497a70cc3de4b4baad45e0ef3fdc3b">
  <xsd:schema xmlns:xsd="http://www.w3.org/2001/XMLSchema" xmlns:xs="http://www.w3.org/2001/XMLSchema" xmlns:p="http://schemas.microsoft.com/office/2006/metadata/properties" xmlns:ns1="http://schemas.microsoft.com/sharepoint/v3" xmlns:ns2="8429cdef-8c4a-4b4f-a5bd-9a657e45f834" xmlns:ns3="fe0e20ed-f52e-4993-be80-54db2a133aca" xmlns:ns4="1644aaaf-76d5-4a97-8df4-1ac44f24cfd9" targetNamespace="http://schemas.microsoft.com/office/2006/metadata/properties" ma:root="true" ma:fieldsID="54d1022210cd15832b1e3515874fd266" ns1:_="" ns2:_="" ns3:_="" ns4:_="">
    <xsd:import namespace="http://schemas.microsoft.com/sharepoint/v3"/>
    <xsd:import namespace="8429cdef-8c4a-4b4f-a5bd-9a657e45f834"/>
    <xsd:import namespace="fe0e20ed-f52e-4993-be80-54db2a133aca"/>
    <xsd:import namespace="1644aaaf-76d5-4a97-8df4-1ac44f24cfd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9cdef-8c4a-4b4f-a5bd-9a657e45f8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0e20ed-f52e-4993-be80-54db2a133a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4aaaf-76d5-4a97-8df4-1ac44f24cf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e2f09f5-5f26-4fce-975f-9860d26050a3}" ma:internalName="TaxCatchAll" ma:showField="CatchAllData" ma:web="1644aaaf-76d5-4a97-8df4-1ac44f24c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A39C41-8802-4B40-BC66-25A6D9B1EFAE}">
  <ds:schemaRefs>
    <ds:schemaRef ds:uri="http://schemas.microsoft.com/sharepoint/v3"/>
    <ds:schemaRef ds:uri="http://schemas.microsoft.com/office/2006/documentManagement/types"/>
    <ds:schemaRef ds:uri="http://purl.org/dc/terms/"/>
    <ds:schemaRef ds:uri="1644aaaf-76d5-4a97-8df4-1ac44f24cfd9"/>
    <ds:schemaRef ds:uri="fe0e20ed-f52e-4993-be80-54db2a133aca"/>
    <ds:schemaRef ds:uri="http://schemas.openxmlformats.org/package/2006/metadata/core-properties"/>
    <ds:schemaRef ds:uri="http://purl.org/dc/dcmitype/"/>
    <ds:schemaRef ds:uri="http://schemas.microsoft.com/office/infopath/2007/PartnerControls"/>
    <ds:schemaRef ds:uri="8429cdef-8c4a-4b4f-a5bd-9a657e45f834"/>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889AF99-7D19-4788-9A5C-BC1290B1D0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29cdef-8c4a-4b4f-a5bd-9a657e45f834"/>
    <ds:schemaRef ds:uri="fe0e20ed-f52e-4993-be80-54db2a133aca"/>
    <ds:schemaRef ds:uri="1644aaaf-76d5-4a97-8df4-1ac44f24c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D86592-F64F-4784-9AC1-23AEE8436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SPC - 2022-V1</Template>
  <TotalTime>1432</TotalTime>
  <Words>2406</Words>
  <Application>Microsoft Office PowerPoint</Application>
  <PresentationFormat>Widescreen</PresentationFormat>
  <Paragraphs>189</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Calibri Light</vt:lpstr>
      <vt:lpstr>Cambria</vt:lpstr>
      <vt:lpstr>Myriad Pro Light</vt:lpstr>
      <vt:lpstr>Roboto</vt:lpstr>
      <vt:lpstr>Times New Roman</vt:lpstr>
      <vt:lpstr>Trebuchet MS</vt:lpstr>
      <vt:lpstr>Wingdings</vt:lpstr>
      <vt:lpstr>Office Theme</vt:lpstr>
      <vt:lpstr>Office Theme</vt:lpstr>
      <vt:lpstr>Related Outcomes from Pacific Regional Transport Officials’ Meeting: 15-16 &amp; 18 November 2022 (virtual)</vt:lpstr>
      <vt:lpstr>Scope</vt:lpstr>
      <vt:lpstr>1) OVERVIEW of Pacific Regional Maritime Transport Officials Meeting 2022</vt:lpstr>
      <vt:lpstr>Setting the Agenda for 5th PRETMM 2023</vt:lpstr>
      <vt:lpstr>2) FRAMEWORK for Action on Transport Services 2011 - 2020</vt:lpstr>
      <vt:lpstr>3) RELATED OUTCOME # 1 Pacific Ports Vision 2030 – 2050 Recognition Framework</vt:lpstr>
      <vt:lpstr>Framework Overview</vt:lpstr>
      <vt:lpstr>Pacific Ports Vision 2030 – 2050</vt:lpstr>
      <vt:lpstr>PowerPoint Presentation</vt:lpstr>
      <vt:lpstr>PowerPoint Presentation</vt:lpstr>
      <vt:lpstr>PowerPoint Presentation</vt:lpstr>
      <vt:lpstr>Request: Paper for 5th PRETMM on Energy Savings  Tenkyu tumas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2(e): MTCC Pacific Updates</dc:title>
  <dc:creator>Amelia Bola</dc:creator>
  <cp:lastModifiedBy>Sinalauli'i Fifita</cp:lastModifiedBy>
  <cp:revision>40</cp:revision>
  <cp:lastPrinted>2022-11-27T20:23:35Z</cp:lastPrinted>
  <dcterms:created xsi:type="dcterms:W3CDTF">2022-11-13T08:17:30Z</dcterms:created>
  <dcterms:modified xsi:type="dcterms:W3CDTF">2023-01-11T01:44:27Z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0x010100C85AAC2F25D61348B8922E59BDF82BAD</vt:lpwstr>
  </property>
</Properties>
</file>