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71" r:id="rId3"/>
    <p:sldId id="272" r:id="rId4"/>
    <p:sldId id="273" r:id="rId5"/>
    <p:sldId id="261" r:id="rId6"/>
    <p:sldId id="274" r:id="rId7"/>
    <p:sldId id="275" r:id="rId8"/>
    <p:sldId id="276" r:id="rId9"/>
    <p:sldId id="266" r:id="rId10"/>
    <p:sldId id="277" r:id="rId11"/>
    <p:sldId id="278" r:id="rId12"/>
    <p:sldId id="279" r:id="rId13"/>
    <p:sldId id="280" r:id="rId14"/>
    <p:sldId id="281" r:id="rId15"/>
    <p:sldId id="282" r:id="rId16"/>
  </p:sldIdLst>
  <p:sldSz cx="9144000" cy="5143500" type="screen16x9"/>
  <p:notesSz cx="6797675" cy="9926638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16" d="100"/>
          <a:sy n="116" d="100"/>
        </p:scale>
        <p:origin x="45" y="1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2AACF1-3F8C-4CC7-8E6B-0C0B2C8E237C}" type="doc">
      <dgm:prSet loTypeId="urn:microsoft.com/office/officeart/2008/layout/LinedList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DD7AF80-3A53-4AE7-860E-A8E7672E5D15}">
      <dgm:prSet/>
      <dgm:spPr/>
      <dgm:t>
        <a:bodyPr/>
        <a:lstStyle/>
        <a:p>
          <a:r>
            <a:rPr lang="en-US"/>
            <a:t>Countries: Africa &amp; Asia</a:t>
          </a:r>
        </a:p>
      </dgm:t>
    </dgm:pt>
    <dgm:pt modelId="{DC8BE57D-3CBF-4C7F-83E2-B612591FB1AC}" type="parTrans" cxnId="{B0FB7393-A092-4B13-BCD2-E8534351F139}">
      <dgm:prSet/>
      <dgm:spPr/>
      <dgm:t>
        <a:bodyPr/>
        <a:lstStyle/>
        <a:p>
          <a:endParaRPr lang="en-US"/>
        </a:p>
      </dgm:t>
    </dgm:pt>
    <dgm:pt modelId="{1BB32609-71F9-4576-9DD0-F5285BE79413}" type="sibTrans" cxnId="{B0FB7393-A092-4B13-BCD2-E8534351F139}">
      <dgm:prSet/>
      <dgm:spPr/>
      <dgm:t>
        <a:bodyPr/>
        <a:lstStyle/>
        <a:p>
          <a:endParaRPr lang="en-US"/>
        </a:p>
      </dgm:t>
    </dgm:pt>
    <dgm:pt modelId="{C3BB2990-3D82-4071-99C5-80862786A0E2}">
      <dgm:prSet/>
      <dgm:spPr/>
      <dgm:t>
        <a:bodyPr/>
        <a:lstStyle/>
        <a:p>
          <a:r>
            <a:rPr lang="en-US"/>
            <a:t>Mobile payments + solar</a:t>
          </a:r>
        </a:p>
      </dgm:t>
    </dgm:pt>
    <dgm:pt modelId="{E29537FF-4573-4706-B3C4-8181756EC17A}" type="parTrans" cxnId="{5035F5F0-09FF-4FA9-B57E-93206B0FC1E8}">
      <dgm:prSet/>
      <dgm:spPr/>
      <dgm:t>
        <a:bodyPr/>
        <a:lstStyle/>
        <a:p>
          <a:endParaRPr lang="en-US"/>
        </a:p>
      </dgm:t>
    </dgm:pt>
    <dgm:pt modelId="{D7DFA059-6D7D-433C-BD03-B8BCE3FE1EF7}" type="sibTrans" cxnId="{5035F5F0-09FF-4FA9-B57E-93206B0FC1E8}">
      <dgm:prSet/>
      <dgm:spPr/>
      <dgm:t>
        <a:bodyPr/>
        <a:lstStyle/>
        <a:p>
          <a:endParaRPr lang="en-US"/>
        </a:p>
      </dgm:t>
    </dgm:pt>
    <dgm:pt modelId="{23549406-DCC7-449C-B0C6-246504ECCF24}">
      <dgm:prSet/>
      <dgm:spPr/>
      <dgm:t>
        <a:bodyPr/>
        <a:lstStyle/>
        <a:p>
          <a:r>
            <a:rPr lang="en-US"/>
            <a:t>Catalytic capital</a:t>
          </a:r>
        </a:p>
      </dgm:t>
    </dgm:pt>
    <dgm:pt modelId="{3B083249-58F4-4DD1-8F9B-B44F3C4268F2}" type="parTrans" cxnId="{83720276-64B2-465F-B988-82488FE3A4F5}">
      <dgm:prSet/>
      <dgm:spPr/>
      <dgm:t>
        <a:bodyPr/>
        <a:lstStyle/>
        <a:p>
          <a:endParaRPr lang="en-US"/>
        </a:p>
      </dgm:t>
    </dgm:pt>
    <dgm:pt modelId="{2C73AB79-3BA1-4E3F-8799-26DCCF46D4E2}" type="sibTrans" cxnId="{83720276-64B2-465F-B988-82488FE3A4F5}">
      <dgm:prSet/>
      <dgm:spPr/>
      <dgm:t>
        <a:bodyPr/>
        <a:lstStyle/>
        <a:p>
          <a:endParaRPr lang="en-US"/>
        </a:p>
      </dgm:t>
    </dgm:pt>
    <dgm:pt modelId="{F3E78E12-8BA0-42A1-BFA5-75A390649738}">
      <dgm:prSet/>
      <dgm:spPr/>
      <dgm:t>
        <a:bodyPr/>
        <a:lstStyle/>
        <a:p>
          <a:r>
            <a:rPr lang="en-US"/>
            <a:t>Impact: Millions reached</a:t>
          </a:r>
        </a:p>
      </dgm:t>
    </dgm:pt>
    <dgm:pt modelId="{B30302B0-249F-4F86-A0DB-8F43ED4A2222}" type="parTrans" cxnId="{9206CC6A-4CAD-444A-87B0-63A1231C8C8F}">
      <dgm:prSet/>
      <dgm:spPr/>
      <dgm:t>
        <a:bodyPr/>
        <a:lstStyle/>
        <a:p>
          <a:endParaRPr lang="en-US"/>
        </a:p>
      </dgm:t>
    </dgm:pt>
    <dgm:pt modelId="{E0455B15-5BF8-4018-B835-620A0B55A9BE}" type="sibTrans" cxnId="{9206CC6A-4CAD-444A-87B0-63A1231C8C8F}">
      <dgm:prSet/>
      <dgm:spPr/>
      <dgm:t>
        <a:bodyPr/>
        <a:lstStyle/>
        <a:p>
          <a:endParaRPr lang="en-US"/>
        </a:p>
      </dgm:t>
    </dgm:pt>
    <dgm:pt modelId="{3182628C-FECB-4575-B3A6-277BC54CE546}" type="pres">
      <dgm:prSet presAssocID="{512AACF1-3F8C-4CC7-8E6B-0C0B2C8E237C}" presName="vert0" presStyleCnt="0">
        <dgm:presLayoutVars>
          <dgm:dir/>
          <dgm:animOne val="branch"/>
          <dgm:animLvl val="lvl"/>
        </dgm:presLayoutVars>
      </dgm:prSet>
      <dgm:spPr/>
    </dgm:pt>
    <dgm:pt modelId="{03EF58EA-FE1F-4952-95BC-9FAAADFCDC08}" type="pres">
      <dgm:prSet presAssocID="{BDD7AF80-3A53-4AE7-860E-A8E7672E5D15}" presName="thickLine" presStyleLbl="alignNode1" presStyleIdx="0" presStyleCnt="4"/>
      <dgm:spPr/>
    </dgm:pt>
    <dgm:pt modelId="{4A7EC14F-E705-4846-A499-2512D02CF721}" type="pres">
      <dgm:prSet presAssocID="{BDD7AF80-3A53-4AE7-860E-A8E7672E5D15}" presName="horz1" presStyleCnt="0"/>
      <dgm:spPr/>
    </dgm:pt>
    <dgm:pt modelId="{4748FD92-BBA2-4A56-AA47-68B3E90AC7E6}" type="pres">
      <dgm:prSet presAssocID="{BDD7AF80-3A53-4AE7-860E-A8E7672E5D15}" presName="tx1" presStyleLbl="revTx" presStyleIdx="0" presStyleCnt="4"/>
      <dgm:spPr/>
    </dgm:pt>
    <dgm:pt modelId="{15965FAA-9708-440C-8B2F-8A3E65A2F321}" type="pres">
      <dgm:prSet presAssocID="{BDD7AF80-3A53-4AE7-860E-A8E7672E5D15}" presName="vert1" presStyleCnt="0"/>
      <dgm:spPr/>
    </dgm:pt>
    <dgm:pt modelId="{AF041CF0-AF36-430E-B343-D1ED2AA800CA}" type="pres">
      <dgm:prSet presAssocID="{C3BB2990-3D82-4071-99C5-80862786A0E2}" presName="thickLine" presStyleLbl="alignNode1" presStyleIdx="1" presStyleCnt="4"/>
      <dgm:spPr/>
    </dgm:pt>
    <dgm:pt modelId="{386AF86D-4009-4CC0-9590-C92DC94FF8E0}" type="pres">
      <dgm:prSet presAssocID="{C3BB2990-3D82-4071-99C5-80862786A0E2}" presName="horz1" presStyleCnt="0"/>
      <dgm:spPr/>
    </dgm:pt>
    <dgm:pt modelId="{32CBE25F-DB2F-4CA8-B62B-79F9BB497F67}" type="pres">
      <dgm:prSet presAssocID="{C3BB2990-3D82-4071-99C5-80862786A0E2}" presName="tx1" presStyleLbl="revTx" presStyleIdx="1" presStyleCnt="4"/>
      <dgm:spPr/>
    </dgm:pt>
    <dgm:pt modelId="{A5C4FC21-E3F3-45C1-B6D2-557202BCAA78}" type="pres">
      <dgm:prSet presAssocID="{C3BB2990-3D82-4071-99C5-80862786A0E2}" presName="vert1" presStyleCnt="0"/>
      <dgm:spPr/>
    </dgm:pt>
    <dgm:pt modelId="{825A93FA-FC14-4ECC-8655-2529E67158BD}" type="pres">
      <dgm:prSet presAssocID="{23549406-DCC7-449C-B0C6-246504ECCF24}" presName="thickLine" presStyleLbl="alignNode1" presStyleIdx="2" presStyleCnt="4"/>
      <dgm:spPr/>
    </dgm:pt>
    <dgm:pt modelId="{8D0350BF-A65C-4BF5-B3F8-8496DEB46E6B}" type="pres">
      <dgm:prSet presAssocID="{23549406-DCC7-449C-B0C6-246504ECCF24}" presName="horz1" presStyleCnt="0"/>
      <dgm:spPr/>
    </dgm:pt>
    <dgm:pt modelId="{99C066D7-D6A6-4434-B6C6-419B906C8E45}" type="pres">
      <dgm:prSet presAssocID="{23549406-DCC7-449C-B0C6-246504ECCF24}" presName="tx1" presStyleLbl="revTx" presStyleIdx="2" presStyleCnt="4"/>
      <dgm:spPr/>
    </dgm:pt>
    <dgm:pt modelId="{C4CE072C-E404-4600-B240-2DBB30933B7A}" type="pres">
      <dgm:prSet presAssocID="{23549406-DCC7-449C-B0C6-246504ECCF24}" presName="vert1" presStyleCnt="0"/>
      <dgm:spPr/>
    </dgm:pt>
    <dgm:pt modelId="{15140613-82E4-412B-AC18-4A614FB615CF}" type="pres">
      <dgm:prSet presAssocID="{F3E78E12-8BA0-42A1-BFA5-75A390649738}" presName="thickLine" presStyleLbl="alignNode1" presStyleIdx="3" presStyleCnt="4"/>
      <dgm:spPr/>
    </dgm:pt>
    <dgm:pt modelId="{4A6BC477-92AC-4DCB-A9C1-E6898F55379C}" type="pres">
      <dgm:prSet presAssocID="{F3E78E12-8BA0-42A1-BFA5-75A390649738}" presName="horz1" presStyleCnt="0"/>
      <dgm:spPr/>
    </dgm:pt>
    <dgm:pt modelId="{D71E270D-4E36-47D3-8716-6C53330E0710}" type="pres">
      <dgm:prSet presAssocID="{F3E78E12-8BA0-42A1-BFA5-75A390649738}" presName="tx1" presStyleLbl="revTx" presStyleIdx="3" presStyleCnt="4"/>
      <dgm:spPr/>
    </dgm:pt>
    <dgm:pt modelId="{04B074C9-AF1D-4A8C-9C69-440D957DD822}" type="pres">
      <dgm:prSet presAssocID="{F3E78E12-8BA0-42A1-BFA5-75A390649738}" presName="vert1" presStyleCnt="0"/>
      <dgm:spPr/>
    </dgm:pt>
  </dgm:ptLst>
  <dgm:cxnLst>
    <dgm:cxn modelId="{43C65A11-306F-4439-84AE-59DDA4795B92}" type="presOf" srcId="{F3E78E12-8BA0-42A1-BFA5-75A390649738}" destId="{D71E270D-4E36-47D3-8716-6C53330E0710}" srcOrd="0" destOrd="0" presId="urn:microsoft.com/office/officeart/2008/layout/LinedList"/>
    <dgm:cxn modelId="{55B77424-0F43-4D57-A1D3-686DBCB810A2}" type="presOf" srcId="{C3BB2990-3D82-4071-99C5-80862786A0E2}" destId="{32CBE25F-DB2F-4CA8-B62B-79F9BB497F67}" srcOrd="0" destOrd="0" presId="urn:microsoft.com/office/officeart/2008/layout/LinedList"/>
    <dgm:cxn modelId="{9206CC6A-4CAD-444A-87B0-63A1231C8C8F}" srcId="{512AACF1-3F8C-4CC7-8E6B-0C0B2C8E237C}" destId="{F3E78E12-8BA0-42A1-BFA5-75A390649738}" srcOrd="3" destOrd="0" parTransId="{B30302B0-249F-4F86-A0DB-8F43ED4A2222}" sibTransId="{E0455B15-5BF8-4018-B835-620A0B55A9BE}"/>
    <dgm:cxn modelId="{928A8F72-EBB8-4B57-A517-9AD52DF6EF14}" type="presOf" srcId="{BDD7AF80-3A53-4AE7-860E-A8E7672E5D15}" destId="{4748FD92-BBA2-4A56-AA47-68B3E90AC7E6}" srcOrd="0" destOrd="0" presId="urn:microsoft.com/office/officeart/2008/layout/LinedList"/>
    <dgm:cxn modelId="{83720276-64B2-465F-B988-82488FE3A4F5}" srcId="{512AACF1-3F8C-4CC7-8E6B-0C0B2C8E237C}" destId="{23549406-DCC7-449C-B0C6-246504ECCF24}" srcOrd="2" destOrd="0" parTransId="{3B083249-58F4-4DD1-8F9B-B44F3C4268F2}" sibTransId="{2C73AB79-3BA1-4E3F-8799-26DCCF46D4E2}"/>
    <dgm:cxn modelId="{B0FB7393-A092-4B13-BCD2-E8534351F139}" srcId="{512AACF1-3F8C-4CC7-8E6B-0C0B2C8E237C}" destId="{BDD7AF80-3A53-4AE7-860E-A8E7672E5D15}" srcOrd="0" destOrd="0" parTransId="{DC8BE57D-3CBF-4C7F-83E2-B612591FB1AC}" sibTransId="{1BB32609-71F9-4576-9DD0-F5285BE79413}"/>
    <dgm:cxn modelId="{711094D5-AB66-45AA-B4B3-CC5C2FF8E543}" type="presOf" srcId="{512AACF1-3F8C-4CC7-8E6B-0C0B2C8E237C}" destId="{3182628C-FECB-4575-B3A6-277BC54CE546}" srcOrd="0" destOrd="0" presId="urn:microsoft.com/office/officeart/2008/layout/LinedList"/>
    <dgm:cxn modelId="{B89DF2EC-3CC5-4421-9311-DE116295962B}" type="presOf" srcId="{23549406-DCC7-449C-B0C6-246504ECCF24}" destId="{99C066D7-D6A6-4434-B6C6-419B906C8E45}" srcOrd="0" destOrd="0" presId="urn:microsoft.com/office/officeart/2008/layout/LinedList"/>
    <dgm:cxn modelId="{5035F5F0-09FF-4FA9-B57E-93206B0FC1E8}" srcId="{512AACF1-3F8C-4CC7-8E6B-0C0B2C8E237C}" destId="{C3BB2990-3D82-4071-99C5-80862786A0E2}" srcOrd="1" destOrd="0" parTransId="{E29537FF-4573-4706-B3C4-8181756EC17A}" sibTransId="{D7DFA059-6D7D-433C-BD03-B8BCE3FE1EF7}"/>
    <dgm:cxn modelId="{F1D5F299-B40F-4361-B3AA-AED00A1FFB51}" type="presParOf" srcId="{3182628C-FECB-4575-B3A6-277BC54CE546}" destId="{03EF58EA-FE1F-4952-95BC-9FAAADFCDC08}" srcOrd="0" destOrd="0" presId="urn:microsoft.com/office/officeart/2008/layout/LinedList"/>
    <dgm:cxn modelId="{2AAF634A-B554-4085-B275-D4A1D77F4E3A}" type="presParOf" srcId="{3182628C-FECB-4575-B3A6-277BC54CE546}" destId="{4A7EC14F-E705-4846-A499-2512D02CF721}" srcOrd="1" destOrd="0" presId="urn:microsoft.com/office/officeart/2008/layout/LinedList"/>
    <dgm:cxn modelId="{6270ED1F-A836-4E97-AFB1-F1702D36DC26}" type="presParOf" srcId="{4A7EC14F-E705-4846-A499-2512D02CF721}" destId="{4748FD92-BBA2-4A56-AA47-68B3E90AC7E6}" srcOrd="0" destOrd="0" presId="urn:microsoft.com/office/officeart/2008/layout/LinedList"/>
    <dgm:cxn modelId="{248774B6-EFB9-4DFB-856D-7B64F3D0A175}" type="presParOf" srcId="{4A7EC14F-E705-4846-A499-2512D02CF721}" destId="{15965FAA-9708-440C-8B2F-8A3E65A2F321}" srcOrd="1" destOrd="0" presId="urn:microsoft.com/office/officeart/2008/layout/LinedList"/>
    <dgm:cxn modelId="{1CFF2358-CA3C-425E-89E1-798253D41CF3}" type="presParOf" srcId="{3182628C-FECB-4575-B3A6-277BC54CE546}" destId="{AF041CF0-AF36-430E-B343-D1ED2AA800CA}" srcOrd="2" destOrd="0" presId="urn:microsoft.com/office/officeart/2008/layout/LinedList"/>
    <dgm:cxn modelId="{3B034181-1755-4898-A357-F9BF69CFE44F}" type="presParOf" srcId="{3182628C-FECB-4575-B3A6-277BC54CE546}" destId="{386AF86D-4009-4CC0-9590-C92DC94FF8E0}" srcOrd="3" destOrd="0" presId="urn:microsoft.com/office/officeart/2008/layout/LinedList"/>
    <dgm:cxn modelId="{EB8595E6-0445-47A0-82BB-E23B90A1621D}" type="presParOf" srcId="{386AF86D-4009-4CC0-9590-C92DC94FF8E0}" destId="{32CBE25F-DB2F-4CA8-B62B-79F9BB497F67}" srcOrd="0" destOrd="0" presId="urn:microsoft.com/office/officeart/2008/layout/LinedList"/>
    <dgm:cxn modelId="{E5820D93-9FFC-4421-BB79-1F71CF12EB85}" type="presParOf" srcId="{386AF86D-4009-4CC0-9590-C92DC94FF8E0}" destId="{A5C4FC21-E3F3-45C1-B6D2-557202BCAA78}" srcOrd="1" destOrd="0" presId="urn:microsoft.com/office/officeart/2008/layout/LinedList"/>
    <dgm:cxn modelId="{8DAA24C6-414C-41F1-A3AB-694F9AFA31F3}" type="presParOf" srcId="{3182628C-FECB-4575-B3A6-277BC54CE546}" destId="{825A93FA-FC14-4ECC-8655-2529E67158BD}" srcOrd="4" destOrd="0" presId="urn:microsoft.com/office/officeart/2008/layout/LinedList"/>
    <dgm:cxn modelId="{B263CAEA-FCC5-40DF-B18E-DD50731D31C2}" type="presParOf" srcId="{3182628C-FECB-4575-B3A6-277BC54CE546}" destId="{8D0350BF-A65C-4BF5-B3F8-8496DEB46E6B}" srcOrd="5" destOrd="0" presId="urn:microsoft.com/office/officeart/2008/layout/LinedList"/>
    <dgm:cxn modelId="{A93429BA-BC90-4C72-B21A-B0ADAA885664}" type="presParOf" srcId="{8D0350BF-A65C-4BF5-B3F8-8496DEB46E6B}" destId="{99C066D7-D6A6-4434-B6C6-419B906C8E45}" srcOrd="0" destOrd="0" presId="urn:microsoft.com/office/officeart/2008/layout/LinedList"/>
    <dgm:cxn modelId="{707191C4-D184-4BB2-AA3B-7537C7C94BC8}" type="presParOf" srcId="{8D0350BF-A65C-4BF5-B3F8-8496DEB46E6B}" destId="{C4CE072C-E404-4600-B240-2DBB30933B7A}" srcOrd="1" destOrd="0" presId="urn:microsoft.com/office/officeart/2008/layout/LinedList"/>
    <dgm:cxn modelId="{26EA802C-B227-48F0-8AD9-D2F9634427AF}" type="presParOf" srcId="{3182628C-FECB-4575-B3A6-277BC54CE546}" destId="{15140613-82E4-412B-AC18-4A614FB615CF}" srcOrd="6" destOrd="0" presId="urn:microsoft.com/office/officeart/2008/layout/LinedList"/>
    <dgm:cxn modelId="{47533C18-C6FF-4EDF-937E-ED1F5977155A}" type="presParOf" srcId="{3182628C-FECB-4575-B3A6-277BC54CE546}" destId="{4A6BC477-92AC-4DCB-A9C1-E6898F55379C}" srcOrd="7" destOrd="0" presId="urn:microsoft.com/office/officeart/2008/layout/LinedList"/>
    <dgm:cxn modelId="{2E00C451-3455-4C65-9C13-B5FCA28AE014}" type="presParOf" srcId="{4A6BC477-92AC-4DCB-A9C1-E6898F55379C}" destId="{D71E270D-4E36-47D3-8716-6C53330E0710}" srcOrd="0" destOrd="0" presId="urn:microsoft.com/office/officeart/2008/layout/LinedList"/>
    <dgm:cxn modelId="{ECB68774-E726-4172-8E3F-A4ECD49792AF}" type="presParOf" srcId="{4A6BC477-92AC-4DCB-A9C1-E6898F55379C}" destId="{04B074C9-AF1D-4A8C-9C69-440D957DD82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EF58EA-FE1F-4952-95BC-9FAAADFCDC08}">
      <dsp:nvSpPr>
        <dsp:cNvPr id="0" name=""/>
        <dsp:cNvSpPr/>
      </dsp:nvSpPr>
      <dsp:spPr>
        <a:xfrm>
          <a:off x="0" y="0"/>
          <a:ext cx="3624602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748FD92-BBA2-4A56-AA47-68B3E90AC7E6}">
      <dsp:nvSpPr>
        <dsp:cNvPr id="0" name=""/>
        <dsp:cNvSpPr/>
      </dsp:nvSpPr>
      <dsp:spPr>
        <a:xfrm>
          <a:off x="0" y="0"/>
          <a:ext cx="3624602" cy="6870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Countries: Africa &amp; Asia</a:t>
          </a:r>
        </a:p>
      </dsp:txBody>
      <dsp:txXfrm>
        <a:off x="0" y="0"/>
        <a:ext cx="3624602" cy="687065"/>
      </dsp:txXfrm>
    </dsp:sp>
    <dsp:sp modelId="{AF041CF0-AF36-430E-B343-D1ED2AA800CA}">
      <dsp:nvSpPr>
        <dsp:cNvPr id="0" name=""/>
        <dsp:cNvSpPr/>
      </dsp:nvSpPr>
      <dsp:spPr>
        <a:xfrm>
          <a:off x="0" y="687065"/>
          <a:ext cx="3624602" cy="0"/>
        </a:xfrm>
        <a:prstGeom prst="line">
          <a:avLst/>
        </a:prstGeom>
        <a:gradFill rotWithShape="0">
          <a:gsLst>
            <a:gs pos="0">
              <a:schemeClr val="accent2">
                <a:hueOff val="-485121"/>
                <a:satOff val="-27976"/>
                <a:lumOff val="287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485121"/>
                <a:satOff val="-27976"/>
                <a:lumOff val="287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485121"/>
                <a:satOff val="-27976"/>
                <a:lumOff val="287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-485121"/>
              <a:satOff val="-27976"/>
              <a:lumOff val="2876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2CBE25F-DB2F-4CA8-B62B-79F9BB497F67}">
      <dsp:nvSpPr>
        <dsp:cNvPr id="0" name=""/>
        <dsp:cNvSpPr/>
      </dsp:nvSpPr>
      <dsp:spPr>
        <a:xfrm>
          <a:off x="0" y="687065"/>
          <a:ext cx="3624602" cy="6870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Mobile payments + solar</a:t>
          </a:r>
        </a:p>
      </dsp:txBody>
      <dsp:txXfrm>
        <a:off x="0" y="687065"/>
        <a:ext cx="3624602" cy="687065"/>
      </dsp:txXfrm>
    </dsp:sp>
    <dsp:sp modelId="{825A93FA-FC14-4ECC-8655-2529E67158BD}">
      <dsp:nvSpPr>
        <dsp:cNvPr id="0" name=""/>
        <dsp:cNvSpPr/>
      </dsp:nvSpPr>
      <dsp:spPr>
        <a:xfrm>
          <a:off x="0" y="1374131"/>
          <a:ext cx="3624602" cy="0"/>
        </a:xfrm>
        <a:prstGeom prst="line">
          <a:avLst/>
        </a:prstGeom>
        <a:gradFill rotWithShape="0">
          <a:gsLst>
            <a:gs pos="0">
              <a:schemeClr val="accent2">
                <a:hueOff val="-970242"/>
                <a:satOff val="-55952"/>
                <a:lumOff val="575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970242"/>
                <a:satOff val="-55952"/>
                <a:lumOff val="575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970242"/>
                <a:satOff val="-55952"/>
                <a:lumOff val="575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-970242"/>
              <a:satOff val="-55952"/>
              <a:lumOff val="575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9C066D7-D6A6-4434-B6C6-419B906C8E45}">
      <dsp:nvSpPr>
        <dsp:cNvPr id="0" name=""/>
        <dsp:cNvSpPr/>
      </dsp:nvSpPr>
      <dsp:spPr>
        <a:xfrm>
          <a:off x="0" y="1374131"/>
          <a:ext cx="3624602" cy="6870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Catalytic capital</a:t>
          </a:r>
        </a:p>
      </dsp:txBody>
      <dsp:txXfrm>
        <a:off x="0" y="1374131"/>
        <a:ext cx="3624602" cy="687065"/>
      </dsp:txXfrm>
    </dsp:sp>
    <dsp:sp modelId="{15140613-82E4-412B-AC18-4A614FB615CF}">
      <dsp:nvSpPr>
        <dsp:cNvPr id="0" name=""/>
        <dsp:cNvSpPr/>
      </dsp:nvSpPr>
      <dsp:spPr>
        <a:xfrm>
          <a:off x="0" y="2061197"/>
          <a:ext cx="3624602" cy="0"/>
        </a:xfrm>
        <a:prstGeom prst="line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71E270D-4E36-47D3-8716-6C53330E0710}">
      <dsp:nvSpPr>
        <dsp:cNvPr id="0" name=""/>
        <dsp:cNvSpPr/>
      </dsp:nvSpPr>
      <dsp:spPr>
        <a:xfrm>
          <a:off x="0" y="2061197"/>
          <a:ext cx="3624602" cy="6870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Impact: Millions reached</a:t>
          </a:r>
        </a:p>
      </dsp:txBody>
      <dsp:txXfrm>
        <a:off x="0" y="2061197"/>
        <a:ext cx="3624602" cy="6870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1235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7031" tIns="53515" rIns="107031" bIns="53515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7031" tIns="53515" rIns="107031" bIns="53515"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703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881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0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8.png"/><Relationship Id="rId9" Type="http://schemas.microsoft.com/office/2007/relationships/diagramDrawing" Target="../diagrams/drawing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0B0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unpacked_full/ppt/media/image-1-1.png"/>
          <p:cNvPicPr>
            <a:picLocks noChangeAspect="1"/>
          </p:cNvPicPr>
          <p:nvPr/>
        </p:nvPicPr>
        <p:blipFill>
          <a:blip r:embed="rId3">
            <a:alphaModFix amt="25000"/>
          </a:blip>
          <a:stretch>
            <a:fillRect/>
          </a:stretch>
        </p:blipFill>
        <p:spPr>
          <a:xfrm>
            <a:off x="4572000" y="-182880"/>
            <a:ext cx="4754880" cy="5394960"/>
          </a:xfrm>
          <a:prstGeom prst="rect">
            <a:avLst/>
          </a:prstGeom>
        </p:spPr>
      </p:pic>
      <p:pic>
        <p:nvPicPr>
          <p:cNvPr id="4" name="Image 2" descr="/home/claude/unpacked_full/ppt/media/image-1-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" y="109728"/>
            <a:ext cx="1188720" cy="429768"/>
          </a:xfrm>
          <a:prstGeom prst="rect">
            <a:avLst/>
          </a:prstGeom>
        </p:spPr>
      </p:pic>
      <p:pic>
        <p:nvPicPr>
          <p:cNvPr id="5" name="Image 3" descr="/home/claude/unpacked_full/ppt/media/image-1-4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26680" y="91440"/>
            <a:ext cx="1325880" cy="502920"/>
          </a:xfrm>
          <a:prstGeom prst="rect">
            <a:avLst/>
          </a:prstGeom>
        </p:spPr>
      </p:pic>
      <p:sp>
        <p:nvSpPr>
          <p:cNvPr id="6" name="Text 0"/>
          <p:cNvSpPr/>
          <p:nvPr/>
        </p:nvSpPr>
        <p:spPr>
          <a:xfrm>
            <a:off x="914400" y="1097280"/>
            <a:ext cx="73152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kern="0" spc="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ENERGY INVESTMENT FORUM</a:t>
            </a:r>
            <a:endParaRPr lang="en-US" sz="2800" dirty="0"/>
          </a:p>
        </p:txBody>
      </p:sp>
      <p:sp>
        <p:nvSpPr>
          <p:cNvPr id="7" name="Text 1"/>
          <p:cNvSpPr/>
          <p:nvPr/>
        </p:nvSpPr>
        <p:spPr>
          <a:xfrm>
            <a:off x="914400" y="1719072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27</a:t>
            </a:r>
            <a:r>
              <a:rPr lang="en-US" sz="2000" b="1" baseline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</a:t>
            </a: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– 29</a:t>
            </a:r>
            <a:r>
              <a:rPr lang="en-US" sz="2000" b="1" baseline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</a:t>
            </a: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April 2026</a:t>
            </a:r>
            <a:endParaRPr lang="en-US" sz="2000" dirty="0"/>
          </a:p>
        </p:txBody>
      </p:sp>
      <p:sp>
        <p:nvSpPr>
          <p:cNvPr id="8" name="Text 2"/>
          <p:cNvSpPr/>
          <p:nvPr/>
        </p:nvSpPr>
        <p:spPr>
          <a:xfrm>
            <a:off x="914400" y="2194560"/>
            <a:ext cx="73152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Port Moresby, PNG | APEC Haus</a:t>
            </a:r>
            <a:endParaRPr lang="en-US" sz="1800" dirty="0"/>
          </a:p>
        </p:txBody>
      </p:sp>
      <p:sp>
        <p:nvSpPr>
          <p:cNvPr id="9" name="Shape 3"/>
          <p:cNvSpPr/>
          <p:nvPr/>
        </p:nvSpPr>
        <p:spPr>
          <a:xfrm>
            <a:off x="731520" y="2743200"/>
            <a:ext cx="7680960" cy="36576"/>
          </a:xfrm>
          <a:prstGeom prst="rect">
            <a:avLst/>
          </a:prstGeom>
          <a:solidFill>
            <a:srgbClr val="FFD700"/>
          </a:solidFill>
          <a:ln w="12700">
            <a:solidFill>
              <a:srgbClr val="FFD700"/>
            </a:solidFill>
            <a:prstDash val="solid"/>
          </a:ln>
        </p:spPr>
        <p:txBody>
          <a:bodyPr/>
          <a:lstStyle/>
          <a:p>
            <a:endParaRPr lang="en-AU"/>
          </a:p>
        </p:txBody>
      </p:sp>
      <p:sp>
        <p:nvSpPr>
          <p:cNvPr id="10" name="Text 4"/>
          <p:cNvSpPr/>
          <p:nvPr/>
        </p:nvSpPr>
        <p:spPr>
          <a:xfrm>
            <a:off x="731520" y="2816352"/>
            <a:ext cx="76809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GB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Practical Experience in De-risking Renewable Energy Investments in Small Islands</a:t>
            </a:r>
            <a:endParaRPr lang="en-US" dirty="0"/>
          </a:p>
        </p:txBody>
      </p:sp>
      <p:sp>
        <p:nvSpPr>
          <p:cNvPr id="12" name="Text 6"/>
          <p:cNvSpPr/>
          <p:nvPr/>
        </p:nvSpPr>
        <p:spPr>
          <a:xfrm>
            <a:off x="1645920" y="3749040"/>
            <a:ext cx="58521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GB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Experiences from the ground in other SIDS / regions </a:t>
            </a:r>
            <a:endParaRPr lang="en-US" sz="1100" dirty="0"/>
          </a:p>
        </p:txBody>
      </p:sp>
      <p:sp>
        <p:nvSpPr>
          <p:cNvPr id="13" name="Shape 7"/>
          <p:cNvSpPr/>
          <p:nvPr/>
        </p:nvSpPr>
        <p:spPr>
          <a:xfrm>
            <a:off x="6172200" y="4325112"/>
            <a:ext cx="2834640" cy="466344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AU"/>
          </a:p>
        </p:txBody>
      </p:sp>
      <p:sp>
        <p:nvSpPr>
          <p:cNvPr id="14" name="Text 8"/>
          <p:cNvSpPr/>
          <p:nvPr/>
        </p:nvSpPr>
        <p:spPr>
          <a:xfrm>
            <a:off x="6217920" y="4142232"/>
            <a:ext cx="2743200" cy="640080"/>
          </a:xfrm>
          <a:prstGeom prst="rect">
            <a:avLst/>
          </a:prstGeom>
          <a:noFill/>
          <a:ln/>
        </p:spPr>
        <p:txBody>
          <a:bodyPr wrap="square" lIns="38100" tIns="38100" rIns="38100" bIns="38100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0033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Presenter : </a:t>
            </a:r>
            <a:r>
              <a:rPr lang="en-US" sz="850" dirty="0">
                <a:solidFill>
                  <a:srgbClr val="0033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Mr. Wycliffe Ngwabe</a:t>
            </a:r>
            <a:endParaRPr lang="en-US" sz="850" dirty="0"/>
          </a:p>
          <a:p>
            <a:pPr marL="0" indent="0">
              <a:buNone/>
            </a:pPr>
            <a:r>
              <a:rPr lang="en-US" sz="850" b="1" dirty="0">
                <a:solidFill>
                  <a:srgbClr val="0033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Designation : </a:t>
            </a:r>
            <a:r>
              <a:rPr lang="en-US" sz="850" dirty="0">
                <a:solidFill>
                  <a:srgbClr val="0033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Country Lead, UNCDF</a:t>
            </a:r>
            <a:endParaRPr lang="en-US" sz="850" dirty="0"/>
          </a:p>
        </p:txBody>
      </p:sp>
      <p:pic>
        <p:nvPicPr>
          <p:cNvPr id="15" name="Image 4" descr="/home/claude/unpacked_full/ppt/media/image-1-5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24" y="4453128"/>
            <a:ext cx="1005840" cy="365760"/>
          </a:xfrm>
          <a:prstGeom prst="rect">
            <a:avLst/>
          </a:prstGeom>
        </p:spPr>
      </p:pic>
      <p:pic>
        <p:nvPicPr>
          <p:cNvPr id="16" name="Image 5" descr="/home/claude/unpacked_full/ppt/media/image-1-6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6424" y="4453128"/>
            <a:ext cx="804672" cy="365760"/>
          </a:xfrm>
          <a:prstGeom prst="rect">
            <a:avLst/>
          </a:prstGeom>
        </p:spPr>
      </p:pic>
      <p:pic>
        <p:nvPicPr>
          <p:cNvPr id="17" name="Image 6" descr="/home/claude/unpacked_full/ppt/media/image-1-7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29384" y="4462272"/>
            <a:ext cx="548640" cy="356616"/>
          </a:xfrm>
          <a:prstGeom prst="rect">
            <a:avLst/>
          </a:prstGeom>
        </p:spPr>
      </p:pic>
      <p:pic>
        <p:nvPicPr>
          <p:cNvPr id="18" name="Image 7" descr="/home/claude/unpacked_full/ppt/media/image-1-8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96312" y="4450743"/>
            <a:ext cx="1920240" cy="365760"/>
          </a:xfrm>
          <a:prstGeom prst="rect">
            <a:avLst/>
          </a:prstGeom>
        </p:spPr>
      </p:pic>
      <p:sp>
        <p:nvSpPr>
          <p:cNvPr id="19" name="Shape 9"/>
          <p:cNvSpPr/>
          <p:nvPr/>
        </p:nvSpPr>
        <p:spPr>
          <a:xfrm>
            <a:off x="0" y="4846320"/>
            <a:ext cx="9144000" cy="292608"/>
          </a:xfrm>
          <a:prstGeom prst="rect">
            <a:avLst/>
          </a:prstGeom>
          <a:solidFill>
            <a:srgbClr val="007A8C"/>
          </a:solidFill>
          <a:ln w="12700">
            <a:solidFill>
              <a:srgbClr val="007A8C"/>
            </a:solidFill>
            <a:prstDash val="solid"/>
          </a:ln>
        </p:spPr>
        <p:txBody>
          <a:bodyPr/>
          <a:lstStyle/>
          <a:p>
            <a:endParaRPr lang="en-AU"/>
          </a:p>
        </p:txBody>
      </p:sp>
      <p:sp>
        <p:nvSpPr>
          <p:cNvPr id="20" name="Text 10"/>
          <p:cNvSpPr/>
          <p:nvPr/>
        </p:nvSpPr>
        <p:spPr>
          <a:xfrm>
            <a:off x="137160" y="4864608"/>
            <a:ext cx="88696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E8F9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Mr. Eddie Megao  |  Deputy Managing Director, NEA  |  Energy Investment Forum 2026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829769" y="2795240"/>
            <a:ext cx="1434066" cy="467632"/>
          </a:xfrm>
          <a:custGeom>
            <a:avLst/>
            <a:gdLst/>
            <a:ahLst/>
            <a:cxnLst/>
            <a:rect l="0" t="0" r="0" b="0"/>
            <a:pathLst>
              <a:path w="1912088" h="623509">
                <a:moveTo>
                  <a:pt x="1354925" y="552670"/>
                </a:moveTo>
                <a:cubicBezTo>
                  <a:pt x="1368126" y="556755"/>
                  <a:pt x="1384920" y="560341"/>
                  <a:pt x="1406083" y="563075"/>
                </a:cubicBezTo>
                <a:cubicBezTo>
                  <a:pt x="1443534" y="567905"/>
                  <a:pt x="1471125" y="586366"/>
                  <a:pt x="1491052" y="609940"/>
                </a:cubicBezTo>
                <a:cubicBezTo>
                  <a:pt x="1464882" y="618195"/>
                  <a:pt x="1424398" y="623509"/>
                  <a:pt x="1378953" y="623509"/>
                </a:cubicBezTo>
                <a:cubicBezTo>
                  <a:pt x="1300058" y="623509"/>
                  <a:pt x="1236092" y="607544"/>
                  <a:pt x="1236084" y="587840"/>
                </a:cubicBezTo>
                <a:cubicBezTo>
                  <a:pt x="1236084" y="570178"/>
                  <a:pt x="1287465" y="555519"/>
                  <a:pt x="1354925" y="552670"/>
                </a:cubicBezTo>
                <a:moveTo>
                  <a:pt x="1547140" y="269082"/>
                </a:moveTo>
                <a:cubicBezTo>
                  <a:pt x="1552423" y="332688"/>
                  <a:pt x="1556340" y="399710"/>
                  <a:pt x="1559012" y="470097"/>
                </a:cubicBezTo>
                <a:cubicBezTo>
                  <a:pt x="1544045" y="470688"/>
                  <a:pt x="1528933" y="471003"/>
                  <a:pt x="1513736" y="471003"/>
                </a:cubicBezTo>
                <a:cubicBezTo>
                  <a:pt x="1513375" y="471003"/>
                  <a:pt x="1513014" y="470995"/>
                  <a:pt x="1512653" y="470995"/>
                </a:cubicBezTo>
                <a:cubicBezTo>
                  <a:pt x="1465212" y="458801"/>
                  <a:pt x="1456358" y="422018"/>
                  <a:pt x="1432968" y="428691"/>
                </a:cubicBezTo>
                <a:cubicBezTo>
                  <a:pt x="1414407" y="433997"/>
                  <a:pt x="1420067" y="453402"/>
                  <a:pt x="1421265" y="470343"/>
                </a:cubicBezTo>
                <a:cubicBezTo>
                  <a:pt x="1247741" y="468292"/>
                  <a:pt x="1091610" y="463493"/>
                  <a:pt x="1091595" y="490677"/>
                </a:cubicBezTo>
                <a:cubicBezTo>
                  <a:pt x="1091595" y="522652"/>
                  <a:pt x="1146784" y="535530"/>
                  <a:pt x="1146792" y="553691"/>
                </a:cubicBezTo>
                <a:cubicBezTo>
                  <a:pt x="1146792" y="571844"/>
                  <a:pt x="1071652" y="589069"/>
                  <a:pt x="796703" y="589069"/>
                </a:cubicBezTo>
                <a:cubicBezTo>
                  <a:pt x="677516" y="589069"/>
                  <a:pt x="514513" y="580737"/>
                  <a:pt x="368080" y="563904"/>
                </a:cubicBezTo>
                <a:cubicBezTo>
                  <a:pt x="370376" y="461681"/>
                  <a:pt x="373379" y="365823"/>
                  <a:pt x="377295" y="275993"/>
                </a:cubicBezTo>
                <a:cubicBezTo>
                  <a:pt x="481539" y="352054"/>
                  <a:pt x="702258" y="404510"/>
                  <a:pt x="957687" y="404510"/>
                </a:cubicBezTo>
                <a:cubicBezTo>
                  <a:pt x="1114570" y="404510"/>
                  <a:pt x="1258361" y="384706"/>
                  <a:pt x="1370114" y="351808"/>
                </a:cubicBezTo>
                <a:cubicBezTo>
                  <a:pt x="1375459" y="351440"/>
                  <a:pt x="1380466" y="349858"/>
                  <a:pt x="1384874" y="347324"/>
                </a:cubicBezTo>
                <a:cubicBezTo>
                  <a:pt x="1453709" y="325799"/>
                  <a:pt x="1509390" y="299161"/>
                  <a:pt x="1547140" y="269082"/>
                </a:cubicBezTo>
                <a:moveTo>
                  <a:pt x="305934" y="110401"/>
                </a:moveTo>
                <a:cubicBezTo>
                  <a:pt x="295459" y="243510"/>
                  <a:pt x="288141" y="390641"/>
                  <a:pt x="283134" y="552831"/>
                </a:cubicBezTo>
                <a:cubicBezTo>
                  <a:pt x="130835" y="530416"/>
                  <a:pt x="13607" y="497503"/>
                  <a:pt x="13599" y="453794"/>
                </a:cubicBezTo>
                <a:cubicBezTo>
                  <a:pt x="13599" y="362782"/>
                  <a:pt x="278228" y="352945"/>
                  <a:pt x="278228" y="281614"/>
                </a:cubicBezTo>
                <a:cubicBezTo>
                  <a:pt x="278228" y="210283"/>
                  <a:pt x="7" y="200446"/>
                  <a:pt x="0" y="124201"/>
                </a:cubicBezTo>
                <a:cubicBezTo>
                  <a:pt x="0" y="73780"/>
                  <a:pt x="179191" y="18222"/>
                  <a:pt x="293716" y="0"/>
                </a:cubicBezTo>
                <a:lnTo>
                  <a:pt x="305934" y="110401"/>
                </a:lnTo>
                <a:moveTo>
                  <a:pt x="1233273" y="502487"/>
                </a:moveTo>
                <a:cubicBezTo>
                  <a:pt x="1232836" y="512700"/>
                  <a:pt x="1224443" y="520848"/>
                  <a:pt x="1214114" y="520848"/>
                </a:cubicBezTo>
                <a:cubicBezTo>
                  <a:pt x="1204116" y="520848"/>
                  <a:pt x="1195899" y="513199"/>
                  <a:pt x="1195001" y="503439"/>
                </a:cubicBezTo>
                <a:cubicBezTo>
                  <a:pt x="1176556" y="505682"/>
                  <a:pt x="1163847" y="510397"/>
                  <a:pt x="1163847" y="515872"/>
                </a:cubicBezTo>
                <a:cubicBezTo>
                  <a:pt x="1163847" y="523512"/>
                  <a:pt x="1188666" y="529709"/>
                  <a:pt x="1219282" y="529709"/>
                </a:cubicBezTo>
                <a:cubicBezTo>
                  <a:pt x="1249899" y="529709"/>
                  <a:pt x="1274717" y="523512"/>
                  <a:pt x="1274725" y="515872"/>
                </a:cubicBezTo>
                <a:cubicBezTo>
                  <a:pt x="1274725" y="509429"/>
                  <a:pt x="1257117" y="504031"/>
                  <a:pt x="1233273" y="502487"/>
                </a:cubicBezTo>
                <a:moveTo>
                  <a:pt x="1620621" y="9322"/>
                </a:moveTo>
                <a:cubicBezTo>
                  <a:pt x="1712624" y="27452"/>
                  <a:pt x="1832418" y="54874"/>
                  <a:pt x="1832418" y="82388"/>
                </a:cubicBezTo>
                <a:cubicBezTo>
                  <a:pt x="1832418" y="129115"/>
                  <a:pt x="1702027" y="153711"/>
                  <a:pt x="1702027" y="210283"/>
                </a:cubicBezTo>
                <a:cubicBezTo>
                  <a:pt x="1702027" y="266855"/>
                  <a:pt x="1912088" y="311132"/>
                  <a:pt x="1912088" y="362782"/>
                </a:cubicBezTo>
                <a:cubicBezTo>
                  <a:pt x="1912088" y="400862"/>
                  <a:pt x="1807637" y="441615"/>
                  <a:pt x="1670113" y="460398"/>
                </a:cubicBezTo>
                <a:cubicBezTo>
                  <a:pt x="1659124" y="443020"/>
                  <a:pt x="1654839" y="418079"/>
                  <a:pt x="1642975" y="404279"/>
                </a:cubicBezTo>
                <a:lnTo>
                  <a:pt x="1641186" y="402352"/>
                </a:lnTo>
                <a:lnTo>
                  <a:pt x="1639742" y="385097"/>
                </a:lnTo>
                <a:cubicBezTo>
                  <a:pt x="1631802" y="292411"/>
                  <a:pt x="1621020" y="206781"/>
                  <a:pt x="1607490" y="127987"/>
                </a:cubicBezTo>
                <a:lnTo>
                  <a:pt x="1620621" y="9322"/>
                </a:lnTo>
              </a:path>
            </a:pathLst>
          </a:custGeom>
          <a:solidFill>
            <a:srgbClr val="4E88E6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" name="Rounded Rectangle 2"/>
          <p:cNvSpPr/>
          <p:nvPr/>
        </p:nvSpPr>
        <p:spPr>
          <a:xfrm>
            <a:off x="3829769" y="2795240"/>
            <a:ext cx="1434066" cy="467634"/>
          </a:xfrm>
          <a:custGeom>
            <a:avLst/>
            <a:gdLst/>
            <a:ahLst/>
            <a:cxnLst/>
            <a:rect l="0" t="0" r="0" b="0"/>
            <a:pathLst>
              <a:path w="1912088" h="623512">
                <a:moveTo>
                  <a:pt x="1354928" y="552668"/>
                </a:moveTo>
                <a:cubicBezTo>
                  <a:pt x="1368129" y="556753"/>
                  <a:pt x="1384921" y="560345"/>
                  <a:pt x="1406086" y="563077"/>
                </a:cubicBezTo>
                <a:cubicBezTo>
                  <a:pt x="1443537" y="567909"/>
                  <a:pt x="1471123" y="586367"/>
                  <a:pt x="1491051" y="609938"/>
                </a:cubicBezTo>
                <a:cubicBezTo>
                  <a:pt x="1464885" y="618197"/>
                  <a:pt x="1424400" y="623512"/>
                  <a:pt x="1378955" y="623512"/>
                </a:cubicBezTo>
                <a:cubicBezTo>
                  <a:pt x="1300056" y="623512"/>
                  <a:pt x="1236089" y="607541"/>
                  <a:pt x="1236082" y="587838"/>
                </a:cubicBezTo>
                <a:cubicBezTo>
                  <a:pt x="1236082" y="570180"/>
                  <a:pt x="1287464" y="555521"/>
                  <a:pt x="1354928" y="552668"/>
                </a:cubicBezTo>
                <a:close/>
                <a:moveTo>
                  <a:pt x="1547137" y="269082"/>
                </a:moveTo>
                <a:cubicBezTo>
                  <a:pt x="1552419" y="332684"/>
                  <a:pt x="1556340" y="399708"/>
                  <a:pt x="1559016" y="470095"/>
                </a:cubicBezTo>
                <a:cubicBezTo>
                  <a:pt x="1544046" y="470684"/>
                  <a:pt x="1528930" y="471002"/>
                  <a:pt x="1513736" y="471002"/>
                </a:cubicBezTo>
                <a:cubicBezTo>
                  <a:pt x="1513376" y="471002"/>
                  <a:pt x="1513017" y="470995"/>
                  <a:pt x="1512656" y="470995"/>
                </a:cubicBezTo>
                <a:cubicBezTo>
                  <a:pt x="1465212" y="458802"/>
                  <a:pt x="1456357" y="422015"/>
                  <a:pt x="1432971" y="428693"/>
                </a:cubicBezTo>
                <a:cubicBezTo>
                  <a:pt x="1414405" y="433997"/>
                  <a:pt x="1420068" y="453401"/>
                  <a:pt x="1421265" y="470343"/>
                </a:cubicBezTo>
                <a:cubicBezTo>
                  <a:pt x="1247739" y="468291"/>
                  <a:pt x="1091608" y="463493"/>
                  <a:pt x="1091597" y="490680"/>
                </a:cubicBezTo>
                <a:cubicBezTo>
                  <a:pt x="1091597" y="522653"/>
                  <a:pt x="1146784" y="535529"/>
                  <a:pt x="1146790" y="553687"/>
                </a:cubicBezTo>
                <a:cubicBezTo>
                  <a:pt x="1146790" y="571848"/>
                  <a:pt x="1071655" y="589068"/>
                  <a:pt x="796703" y="589068"/>
                </a:cubicBezTo>
                <a:cubicBezTo>
                  <a:pt x="677518" y="589068"/>
                  <a:pt x="514516" y="580740"/>
                  <a:pt x="368077" y="563901"/>
                </a:cubicBezTo>
                <a:cubicBezTo>
                  <a:pt x="370373" y="461677"/>
                  <a:pt x="373377" y="365826"/>
                  <a:pt x="377294" y="275996"/>
                </a:cubicBezTo>
                <a:cubicBezTo>
                  <a:pt x="481539" y="352051"/>
                  <a:pt x="702256" y="404508"/>
                  <a:pt x="957686" y="404508"/>
                </a:cubicBezTo>
                <a:cubicBezTo>
                  <a:pt x="1114573" y="404508"/>
                  <a:pt x="1258360" y="384703"/>
                  <a:pt x="1370114" y="351812"/>
                </a:cubicBezTo>
                <a:cubicBezTo>
                  <a:pt x="1375461" y="351442"/>
                  <a:pt x="1380468" y="349856"/>
                  <a:pt x="1384872" y="347328"/>
                </a:cubicBezTo>
                <a:cubicBezTo>
                  <a:pt x="1453707" y="325799"/>
                  <a:pt x="1509391" y="299160"/>
                  <a:pt x="1547137" y="269082"/>
                </a:cubicBezTo>
                <a:close/>
                <a:moveTo>
                  <a:pt x="305932" y="110401"/>
                </a:moveTo>
                <a:cubicBezTo>
                  <a:pt x="295461" y="243510"/>
                  <a:pt x="288141" y="390639"/>
                  <a:pt x="283135" y="552833"/>
                </a:cubicBezTo>
                <a:cubicBezTo>
                  <a:pt x="130833" y="530412"/>
                  <a:pt x="13609" y="497500"/>
                  <a:pt x="13603" y="453792"/>
                </a:cubicBezTo>
                <a:cubicBezTo>
                  <a:pt x="13603" y="362786"/>
                  <a:pt x="278231" y="352943"/>
                  <a:pt x="278231" y="281613"/>
                </a:cubicBezTo>
                <a:cubicBezTo>
                  <a:pt x="278228" y="210285"/>
                  <a:pt x="6" y="200445"/>
                  <a:pt x="0" y="124199"/>
                </a:cubicBezTo>
                <a:cubicBezTo>
                  <a:pt x="0" y="73781"/>
                  <a:pt x="179188" y="18226"/>
                  <a:pt x="293716" y="0"/>
                </a:cubicBezTo>
                <a:close/>
                <a:moveTo>
                  <a:pt x="1233270" y="502483"/>
                </a:moveTo>
                <a:cubicBezTo>
                  <a:pt x="1232833" y="512698"/>
                  <a:pt x="1224439" y="520847"/>
                  <a:pt x="1214117" y="520849"/>
                </a:cubicBezTo>
                <a:cubicBezTo>
                  <a:pt x="1204117" y="520849"/>
                  <a:pt x="1195903" y="513202"/>
                  <a:pt x="1195003" y="503436"/>
                </a:cubicBezTo>
                <a:cubicBezTo>
                  <a:pt x="1176554" y="505684"/>
                  <a:pt x="1163843" y="510398"/>
                  <a:pt x="1163843" y="515869"/>
                </a:cubicBezTo>
                <a:cubicBezTo>
                  <a:pt x="1163848" y="523515"/>
                  <a:pt x="1188667" y="529712"/>
                  <a:pt x="1219285" y="529712"/>
                </a:cubicBezTo>
                <a:cubicBezTo>
                  <a:pt x="1249901" y="529712"/>
                  <a:pt x="1274720" y="523515"/>
                  <a:pt x="1274725" y="515869"/>
                </a:cubicBezTo>
                <a:cubicBezTo>
                  <a:pt x="1274725" y="509430"/>
                  <a:pt x="1257118" y="504031"/>
                  <a:pt x="1233270" y="502483"/>
                </a:cubicBezTo>
                <a:close/>
                <a:moveTo>
                  <a:pt x="1620620" y="9321"/>
                </a:moveTo>
                <a:cubicBezTo>
                  <a:pt x="1712622" y="27448"/>
                  <a:pt x="1832418" y="54876"/>
                  <a:pt x="1832418" y="82392"/>
                </a:cubicBezTo>
                <a:cubicBezTo>
                  <a:pt x="1832414" y="129116"/>
                  <a:pt x="1702028" y="153712"/>
                  <a:pt x="1702023" y="210282"/>
                </a:cubicBezTo>
                <a:cubicBezTo>
                  <a:pt x="1702023" y="266853"/>
                  <a:pt x="1912088" y="311131"/>
                  <a:pt x="1912088" y="362783"/>
                </a:cubicBezTo>
                <a:cubicBezTo>
                  <a:pt x="1912086" y="400865"/>
                  <a:pt x="1807640" y="441614"/>
                  <a:pt x="1670115" y="460399"/>
                </a:cubicBezTo>
                <a:cubicBezTo>
                  <a:pt x="1659125" y="443018"/>
                  <a:pt x="1654836" y="418077"/>
                  <a:pt x="1642976" y="404283"/>
                </a:cubicBezTo>
                <a:lnTo>
                  <a:pt x="1641183" y="402356"/>
                </a:lnTo>
                <a:lnTo>
                  <a:pt x="1639744" y="385100"/>
                </a:lnTo>
                <a:cubicBezTo>
                  <a:pt x="1631800" y="292412"/>
                  <a:pt x="1621017" y="206779"/>
                  <a:pt x="1607490" y="127987"/>
                </a:cubicBezTo>
                <a:close/>
              </a:path>
            </a:pathLst>
          </a:custGeom>
          <a:noFill/>
          <a:ln w="11518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grpSp>
        <p:nvGrpSpPr>
          <p:cNvPr id="9" name="Group 8"/>
          <p:cNvGrpSpPr/>
          <p:nvPr/>
        </p:nvGrpSpPr>
        <p:grpSpPr>
          <a:xfrm>
            <a:off x="3851245" y="1535076"/>
            <a:ext cx="1392899" cy="1563541"/>
            <a:chOff x="1671955" y="1604926"/>
            <a:chExt cx="1857198" cy="2084721"/>
          </a:xfrm>
        </p:grpSpPr>
        <p:sp>
          <p:nvSpPr>
            <p:cNvPr id="4" name="Rounded Rectangle 3"/>
            <p:cNvSpPr/>
            <p:nvPr/>
          </p:nvSpPr>
          <p:spPr>
            <a:xfrm>
              <a:off x="1671955" y="2117926"/>
              <a:ext cx="1857198" cy="589860"/>
            </a:xfrm>
            <a:custGeom>
              <a:avLst/>
              <a:gdLst/>
              <a:ahLst/>
              <a:cxnLst/>
              <a:rect l="0" t="0" r="0" b="0"/>
              <a:pathLst>
                <a:path w="1857198" h="589860">
                  <a:moveTo>
                    <a:pt x="150348" y="450914"/>
                  </a:moveTo>
                  <a:cubicBezTo>
                    <a:pt x="163579" y="473668"/>
                    <a:pt x="177870" y="495783"/>
                    <a:pt x="193151" y="517200"/>
                  </a:cubicBezTo>
                  <a:lnTo>
                    <a:pt x="201199" y="589860"/>
                  </a:lnTo>
                  <a:cubicBezTo>
                    <a:pt x="166075" y="547410"/>
                    <a:pt x="134905" y="501804"/>
                    <a:pt x="108213" y="453564"/>
                  </a:cubicBezTo>
                  <a:cubicBezTo>
                    <a:pt x="122389" y="452266"/>
                    <a:pt x="136441" y="451368"/>
                    <a:pt x="150348" y="450914"/>
                  </a:cubicBezTo>
                  <a:moveTo>
                    <a:pt x="1814602" y="10981"/>
                  </a:moveTo>
                  <a:cubicBezTo>
                    <a:pt x="1839022" y="17078"/>
                    <a:pt x="1856944" y="38748"/>
                    <a:pt x="1857198" y="64365"/>
                  </a:cubicBezTo>
                  <a:lnTo>
                    <a:pt x="1857198" y="66861"/>
                  </a:lnTo>
                  <a:cubicBezTo>
                    <a:pt x="1850279" y="264344"/>
                    <a:pt x="1776468" y="445355"/>
                    <a:pt x="1656912" y="589860"/>
                  </a:cubicBezTo>
                  <a:lnTo>
                    <a:pt x="1664960" y="517193"/>
                  </a:lnTo>
                  <a:cubicBezTo>
                    <a:pt x="1757370" y="387700"/>
                    <a:pt x="1813458" y="232629"/>
                    <a:pt x="1819286" y="65540"/>
                  </a:cubicBezTo>
                  <a:lnTo>
                    <a:pt x="1819286" y="64035"/>
                  </a:lnTo>
                  <a:cubicBezTo>
                    <a:pt x="1818864" y="56533"/>
                    <a:pt x="1813450" y="49752"/>
                    <a:pt x="1805426" y="47748"/>
                  </a:cubicBezTo>
                  <a:lnTo>
                    <a:pt x="1766370" y="38019"/>
                  </a:lnTo>
                  <a:lnTo>
                    <a:pt x="1770555" y="0"/>
                  </a:lnTo>
                  <a:lnTo>
                    <a:pt x="1814602" y="10981"/>
                  </a:lnTo>
                  <a:moveTo>
                    <a:pt x="90689" y="38280"/>
                  </a:moveTo>
                  <a:lnTo>
                    <a:pt x="52678" y="47748"/>
                  </a:lnTo>
                  <a:cubicBezTo>
                    <a:pt x="44116" y="49883"/>
                    <a:pt x="38525" y="57454"/>
                    <a:pt x="38810" y="65540"/>
                  </a:cubicBezTo>
                  <a:cubicBezTo>
                    <a:pt x="43225" y="192130"/>
                    <a:pt x="76506" y="311823"/>
                    <a:pt x="132556" y="418724"/>
                  </a:cubicBezTo>
                  <a:cubicBezTo>
                    <a:pt x="119056" y="419415"/>
                    <a:pt x="105364" y="420475"/>
                    <a:pt x="91519" y="421895"/>
                  </a:cubicBezTo>
                  <a:cubicBezTo>
                    <a:pt x="37427" y="313905"/>
                    <a:pt x="5359" y="193781"/>
                    <a:pt x="929" y="66861"/>
                  </a:cubicBezTo>
                  <a:cubicBezTo>
                    <a:pt x="0" y="40169"/>
                    <a:pt x="18291" y="17270"/>
                    <a:pt x="43494" y="10981"/>
                  </a:cubicBezTo>
                  <a:lnTo>
                    <a:pt x="86474" y="268"/>
                  </a:lnTo>
                  <a:lnTo>
                    <a:pt x="90689" y="38280"/>
                  </a:lnTo>
                </a:path>
              </a:pathLst>
            </a:custGeom>
            <a:solidFill>
              <a:srgbClr val="A3A3A3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1798706" y="2035192"/>
              <a:ext cx="1604603" cy="1654455"/>
            </a:xfrm>
            <a:custGeom>
              <a:avLst/>
              <a:gdLst/>
              <a:ahLst/>
              <a:cxnLst/>
              <a:rect l="0" t="0" r="0" b="0"/>
              <a:pathLst>
                <a:path w="1604603" h="1654455">
                  <a:moveTo>
                    <a:pt x="1520762" y="757517"/>
                  </a:moveTo>
                  <a:cubicBezTo>
                    <a:pt x="1463653" y="749400"/>
                    <a:pt x="1406268" y="748317"/>
                    <a:pt x="1348997" y="755029"/>
                  </a:cubicBezTo>
                  <a:cubicBezTo>
                    <a:pt x="1344474" y="755566"/>
                    <a:pt x="1339936" y="758039"/>
                    <a:pt x="1339145" y="762523"/>
                  </a:cubicBezTo>
                  <a:cubicBezTo>
                    <a:pt x="1337747" y="770502"/>
                    <a:pt x="1343714" y="776238"/>
                    <a:pt x="1354157" y="771669"/>
                  </a:cubicBezTo>
                  <a:cubicBezTo>
                    <a:pt x="1356407" y="770679"/>
                    <a:pt x="1358757" y="769857"/>
                    <a:pt x="1361214" y="769726"/>
                  </a:cubicBezTo>
                  <a:cubicBezTo>
                    <a:pt x="1412810" y="766993"/>
                    <a:pt x="1465250" y="771347"/>
                    <a:pt x="1518036" y="782143"/>
                  </a:cubicBezTo>
                  <a:lnTo>
                    <a:pt x="1452096" y="1377947"/>
                  </a:lnTo>
                  <a:cubicBezTo>
                    <a:pt x="1359548" y="838823"/>
                    <a:pt x="1138345" y="619946"/>
                    <a:pt x="816008" y="652505"/>
                  </a:cubicBezTo>
                  <a:cubicBezTo>
                    <a:pt x="799107" y="654218"/>
                    <a:pt x="789584" y="674567"/>
                    <a:pt x="814204" y="679090"/>
                  </a:cubicBezTo>
                  <a:cubicBezTo>
                    <a:pt x="815386" y="679305"/>
                    <a:pt x="816661" y="679321"/>
                    <a:pt x="817859" y="679206"/>
                  </a:cubicBezTo>
                  <a:cubicBezTo>
                    <a:pt x="1183260" y="646186"/>
                    <a:pt x="1343775" y="941461"/>
                    <a:pt x="1391746" y="1519035"/>
                  </a:cubicBezTo>
                  <a:cubicBezTo>
                    <a:pt x="1354004" y="1549114"/>
                    <a:pt x="1298315" y="1575752"/>
                    <a:pt x="1229480" y="1597277"/>
                  </a:cubicBezTo>
                  <a:cubicBezTo>
                    <a:pt x="1239862" y="1591318"/>
                    <a:pt x="1246865" y="1580137"/>
                    <a:pt x="1246865" y="1567305"/>
                  </a:cubicBezTo>
                  <a:cubicBezTo>
                    <a:pt x="1246865" y="1548223"/>
                    <a:pt x="1231392" y="1532750"/>
                    <a:pt x="1212310" y="1532750"/>
                  </a:cubicBezTo>
                  <a:cubicBezTo>
                    <a:pt x="1193227" y="1532750"/>
                    <a:pt x="1177754" y="1548223"/>
                    <a:pt x="1177754" y="1567305"/>
                  </a:cubicBezTo>
                  <a:cubicBezTo>
                    <a:pt x="1177754" y="1586388"/>
                    <a:pt x="1193227" y="1601861"/>
                    <a:pt x="1212310" y="1601861"/>
                  </a:cubicBezTo>
                  <a:cubicBezTo>
                    <a:pt x="1213124" y="1601861"/>
                    <a:pt x="1213922" y="1601815"/>
                    <a:pt x="1214721" y="1601761"/>
                  </a:cubicBezTo>
                  <a:cubicBezTo>
                    <a:pt x="1102975" y="1634651"/>
                    <a:pt x="959184" y="1654455"/>
                    <a:pt x="802293" y="1654455"/>
                  </a:cubicBezTo>
                  <a:cubicBezTo>
                    <a:pt x="546864" y="1654455"/>
                    <a:pt x="326145" y="1601999"/>
                    <a:pt x="221902" y="1525938"/>
                  </a:cubicBezTo>
                  <a:cubicBezTo>
                    <a:pt x="260351" y="644212"/>
                    <a:pt x="385934" y="342586"/>
                    <a:pt x="775939" y="288525"/>
                  </a:cubicBezTo>
                  <a:cubicBezTo>
                    <a:pt x="785361" y="287212"/>
                    <a:pt x="793793" y="282727"/>
                    <a:pt x="793793" y="273213"/>
                  </a:cubicBezTo>
                  <a:cubicBezTo>
                    <a:pt x="793793" y="266755"/>
                    <a:pt x="789823" y="261096"/>
                    <a:pt x="783887" y="259091"/>
                  </a:cubicBezTo>
                  <a:cubicBezTo>
                    <a:pt x="782512" y="258623"/>
                    <a:pt x="780984" y="258631"/>
                    <a:pt x="779540" y="258784"/>
                  </a:cubicBezTo>
                  <a:cubicBezTo>
                    <a:pt x="369309" y="304022"/>
                    <a:pt x="209684" y="608543"/>
                    <a:pt x="150540" y="1360347"/>
                  </a:cubicBezTo>
                  <a:lnTo>
                    <a:pt x="59029" y="533441"/>
                  </a:lnTo>
                  <a:cubicBezTo>
                    <a:pt x="136986" y="535031"/>
                    <a:pt x="209646" y="550566"/>
                    <a:pt x="273121" y="580760"/>
                  </a:cubicBezTo>
                  <a:cubicBezTo>
                    <a:pt x="282474" y="585206"/>
                    <a:pt x="293540" y="578648"/>
                    <a:pt x="293709" y="568297"/>
                  </a:cubicBezTo>
                  <a:cubicBezTo>
                    <a:pt x="293785" y="563374"/>
                    <a:pt x="291336" y="558813"/>
                    <a:pt x="287051" y="556379"/>
                  </a:cubicBezTo>
                  <a:cubicBezTo>
                    <a:pt x="224205" y="520756"/>
                    <a:pt x="144704" y="502088"/>
                    <a:pt x="55396" y="500583"/>
                  </a:cubicBezTo>
                  <a:lnTo>
                    <a:pt x="0" y="0"/>
                  </a:lnTo>
                  <a:cubicBezTo>
                    <a:pt x="132886" y="81305"/>
                    <a:pt x="442076" y="138300"/>
                    <a:pt x="802293" y="138300"/>
                  </a:cubicBezTo>
                  <a:cubicBezTo>
                    <a:pt x="1162511" y="138300"/>
                    <a:pt x="1471709" y="81305"/>
                    <a:pt x="1604603" y="0"/>
                  </a:cubicBezTo>
                  <a:lnTo>
                    <a:pt x="1520762" y="757517"/>
                  </a:lnTo>
                </a:path>
              </a:pathLst>
            </a:custGeom>
            <a:solidFill>
              <a:srgbClr val="A3A3A3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1729210" y="1604926"/>
              <a:ext cx="1743586" cy="568558"/>
            </a:xfrm>
            <a:custGeom>
              <a:avLst/>
              <a:gdLst/>
              <a:ahLst/>
              <a:cxnLst/>
              <a:rect l="0" t="0" r="0" b="0"/>
              <a:pathLst>
                <a:path w="1743586" h="568558">
                  <a:moveTo>
                    <a:pt x="871797" y="0"/>
                  </a:moveTo>
                  <a:cubicBezTo>
                    <a:pt x="390319" y="0"/>
                    <a:pt x="0" y="101824"/>
                    <a:pt x="0" y="227423"/>
                  </a:cubicBezTo>
                  <a:lnTo>
                    <a:pt x="0" y="341134"/>
                  </a:lnTo>
                  <a:cubicBezTo>
                    <a:pt x="0" y="372765"/>
                    <a:pt x="24757" y="402890"/>
                    <a:pt x="69495" y="430265"/>
                  </a:cubicBezTo>
                  <a:cubicBezTo>
                    <a:pt x="202381" y="511564"/>
                    <a:pt x="511579" y="568558"/>
                    <a:pt x="871797" y="568558"/>
                  </a:cubicBezTo>
                  <a:cubicBezTo>
                    <a:pt x="1232014" y="568558"/>
                    <a:pt x="1541204" y="511564"/>
                    <a:pt x="1674098" y="430265"/>
                  </a:cubicBezTo>
                  <a:cubicBezTo>
                    <a:pt x="1718829" y="402890"/>
                    <a:pt x="1743586" y="372765"/>
                    <a:pt x="1743586" y="341134"/>
                  </a:cubicBezTo>
                  <a:lnTo>
                    <a:pt x="1743586" y="227423"/>
                  </a:lnTo>
                  <a:cubicBezTo>
                    <a:pt x="1743586" y="101824"/>
                    <a:pt x="1353274" y="0"/>
                    <a:pt x="871797" y="0"/>
                  </a:cubicBezTo>
                  <a:moveTo>
                    <a:pt x="75807" y="227423"/>
                  </a:moveTo>
                  <a:cubicBezTo>
                    <a:pt x="75807" y="122757"/>
                    <a:pt x="432185" y="37903"/>
                    <a:pt x="871797" y="37903"/>
                  </a:cubicBezTo>
                  <a:cubicBezTo>
                    <a:pt x="1311408" y="37903"/>
                    <a:pt x="1667778" y="122757"/>
                    <a:pt x="1667778" y="227423"/>
                  </a:cubicBezTo>
                  <a:cubicBezTo>
                    <a:pt x="1667778" y="259368"/>
                    <a:pt x="1634589" y="289462"/>
                    <a:pt x="1575967" y="315863"/>
                  </a:cubicBezTo>
                  <a:cubicBezTo>
                    <a:pt x="1442513" y="375982"/>
                    <a:pt x="1177247" y="416942"/>
                    <a:pt x="871797" y="416942"/>
                  </a:cubicBezTo>
                  <a:cubicBezTo>
                    <a:pt x="566346" y="416942"/>
                    <a:pt x="301080" y="375982"/>
                    <a:pt x="167618" y="315863"/>
                  </a:cubicBezTo>
                  <a:cubicBezTo>
                    <a:pt x="109004" y="289462"/>
                    <a:pt x="75807" y="259368"/>
                    <a:pt x="75807" y="227423"/>
                  </a:cubicBezTo>
                  <a:moveTo>
                    <a:pt x="1575967" y="315863"/>
                  </a:moveTo>
                  <a:cubicBezTo>
                    <a:pt x="1634589" y="289462"/>
                    <a:pt x="1667778" y="259368"/>
                    <a:pt x="1667778" y="227423"/>
                  </a:cubicBezTo>
                  <a:cubicBezTo>
                    <a:pt x="1667778" y="122757"/>
                    <a:pt x="1311408" y="37903"/>
                    <a:pt x="871797" y="37903"/>
                  </a:cubicBezTo>
                  <a:cubicBezTo>
                    <a:pt x="432185" y="37903"/>
                    <a:pt x="75807" y="122757"/>
                    <a:pt x="75807" y="227423"/>
                  </a:cubicBezTo>
                  <a:cubicBezTo>
                    <a:pt x="75807" y="259368"/>
                    <a:pt x="109004" y="289462"/>
                    <a:pt x="167618" y="315863"/>
                  </a:cubicBezTo>
                  <a:cubicBezTo>
                    <a:pt x="301080" y="255751"/>
                    <a:pt x="566346" y="214791"/>
                    <a:pt x="871797" y="214791"/>
                  </a:cubicBezTo>
                  <a:cubicBezTo>
                    <a:pt x="1177247" y="214791"/>
                    <a:pt x="1442513" y="255751"/>
                    <a:pt x="1575967" y="315863"/>
                  </a:cubicBezTo>
                </a:path>
              </a:pathLst>
            </a:custGeom>
            <a:solidFill>
              <a:srgbClr val="A3A3A3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1756525" y="2049782"/>
              <a:ext cx="62154" cy="165645"/>
            </a:xfrm>
            <a:custGeom>
              <a:avLst/>
              <a:gdLst/>
              <a:ahLst/>
              <a:cxnLst/>
              <a:rect l="0" t="0" r="0" b="0"/>
              <a:pathLst>
                <a:path w="62154" h="165645">
                  <a:moveTo>
                    <a:pt x="1267" y="62538"/>
                  </a:moveTo>
                  <a:cubicBezTo>
                    <a:pt x="0" y="51081"/>
                    <a:pt x="4016" y="39670"/>
                    <a:pt x="12179" y="31537"/>
                  </a:cubicBezTo>
                  <a:lnTo>
                    <a:pt x="43809" y="0"/>
                  </a:lnTo>
                  <a:lnTo>
                    <a:pt x="62154" y="165645"/>
                  </a:lnTo>
                  <a:cubicBezTo>
                    <a:pt x="47717" y="156491"/>
                    <a:pt x="36844" y="149803"/>
                    <a:pt x="24388" y="142016"/>
                  </a:cubicBezTo>
                  <a:cubicBezTo>
                    <a:pt x="14620" y="135919"/>
                    <a:pt x="8231" y="125660"/>
                    <a:pt x="6972" y="114218"/>
                  </a:cubicBezTo>
                  <a:lnTo>
                    <a:pt x="1267" y="62538"/>
                  </a:lnTo>
                </a:path>
              </a:pathLst>
            </a:custGeom>
            <a:solidFill>
              <a:srgbClr val="A3A3A3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3383366" y="2050680"/>
              <a:ext cx="61040" cy="164570"/>
            </a:xfrm>
            <a:custGeom>
              <a:avLst/>
              <a:gdLst/>
              <a:ahLst/>
              <a:cxnLst/>
              <a:rect l="0" t="0" r="0" b="0"/>
              <a:pathLst>
                <a:path w="61040" h="164570">
                  <a:moveTo>
                    <a:pt x="59773" y="61609"/>
                  </a:moveTo>
                  <a:cubicBezTo>
                    <a:pt x="61040" y="50175"/>
                    <a:pt x="57040" y="38779"/>
                    <a:pt x="48900" y="30647"/>
                  </a:cubicBezTo>
                  <a:lnTo>
                    <a:pt x="18245" y="0"/>
                  </a:lnTo>
                  <a:lnTo>
                    <a:pt x="0" y="164570"/>
                  </a:lnTo>
                  <a:lnTo>
                    <a:pt x="36744" y="141179"/>
                  </a:lnTo>
                  <a:cubicBezTo>
                    <a:pt x="46435" y="135013"/>
                    <a:pt x="52801" y="124784"/>
                    <a:pt x="54060" y="113366"/>
                  </a:cubicBezTo>
                  <a:lnTo>
                    <a:pt x="59773" y="61609"/>
                  </a:lnTo>
                </a:path>
              </a:pathLst>
            </a:custGeom>
            <a:solidFill>
              <a:srgbClr val="A3A3A3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851248" y="1535076"/>
            <a:ext cx="1392896" cy="1563543"/>
            <a:chOff x="1671958" y="1604926"/>
            <a:chExt cx="1857195" cy="2084724"/>
          </a:xfrm>
        </p:grpSpPr>
        <p:sp>
          <p:nvSpPr>
            <p:cNvPr id="10" name="Rounded Rectangle 9"/>
            <p:cNvSpPr/>
            <p:nvPr/>
          </p:nvSpPr>
          <p:spPr>
            <a:xfrm>
              <a:off x="1671958" y="2117923"/>
              <a:ext cx="1857195" cy="589863"/>
            </a:xfrm>
            <a:custGeom>
              <a:avLst/>
              <a:gdLst/>
              <a:ahLst/>
              <a:cxnLst/>
              <a:rect l="0" t="0" r="0" b="0"/>
              <a:pathLst>
                <a:path w="1857195" h="589863">
                  <a:moveTo>
                    <a:pt x="150342" y="450920"/>
                  </a:moveTo>
                  <a:cubicBezTo>
                    <a:pt x="163574" y="473673"/>
                    <a:pt x="177864" y="495789"/>
                    <a:pt x="193147" y="517204"/>
                  </a:cubicBezTo>
                  <a:lnTo>
                    <a:pt x="201193" y="589863"/>
                  </a:lnTo>
                  <a:cubicBezTo>
                    <a:pt x="166071" y="547413"/>
                    <a:pt x="134901" y="501809"/>
                    <a:pt x="108211" y="453567"/>
                  </a:cubicBezTo>
                  <a:cubicBezTo>
                    <a:pt x="122386" y="452270"/>
                    <a:pt x="136435" y="451372"/>
                    <a:pt x="150342" y="450920"/>
                  </a:cubicBezTo>
                  <a:close/>
                  <a:moveTo>
                    <a:pt x="1814600" y="10986"/>
                  </a:moveTo>
                  <a:cubicBezTo>
                    <a:pt x="1839019" y="17077"/>
                    <a:pt x="1856944" y="38754"/>
                    <a:pt x="1857195" y="64372"/>
                  </a:cubicBezTo>
                  <a:lnTo>
                    <a:pt x="1857165" y="66861"/>
                  </a:lnTo>
                  <a:cubicBezTo>
                    <a:pt x="1850275" y="264348"/>
                    <a:pt x="1776469" y="445356"/>
                    <a:pt x="1656909" y="589863"/>
                  </a:cubicBezTo>
                  <a:lnTo>
                    <a:pt x="1664955" y="517197"/>
                  </a:lnTo>
                  <a:cubicBezTo>
                    <a:pt x="1757365" y="387703"/>
                    <a:pt x="1813457" y="232633"/>
                    <a:pt x="1819287" y="65542"/>
                  </a:cubicBezTo>
                  <a:lnTo>
                    <a:pt x="1819272" y="64034"/>
                  </a:lnTo>
                  <a:cubicBezTo>
                    <a:pt x="1818859" y="56533"/>
                    <a:pt x="1813445" y="49754"/>
                    <a:pt x="1805421" y="47754"/>
                  </a:cubicBezTo>
                  <a:lnTo>
                    <a:pt x="1766366" y="38020"/>
                  </a:lnTo>
                  <a:lnTo>
                    <a:pt x="1770550" y="0"/>
                  </a:lnTo>
                  <a:lnTo>
                    <a:pt x="1814600" y="10986"/>
                  </a:lnTo>
                  <a:close/>
                  <a:moveTo>
                    <a:pt x="90686" y="38283"/>
                  </a:moveTo>
                  <a:lnTo>
                    <a:pt x="52673" y="47754"/>
                  </a:lnTo>
                  <a:cubicBezTo>
                    <a:pt x="44115" y="49888"/>
                    <a:pt x="38526" y="57456"/>
                    <a:pt x="38807" y="65542"/>
                  </a:cubicBezTo>
                  <a:cubicBezTo>
                    <a:pt x="43224" y="192136"/>
                    <a:pt x="76500" y="311827"/>
                    <a:pt x="132553" y="418726"/>
                  </a:cubicBezTo>
                  <a:cubicBezTo>
                    <a:pt x="119050" y="419418"/>
                    <a:pt x="105365" y="420474"/>
                    <a:pt x="91519" y="421898"/>
                  </a:cubicBezTo>
                  <a:cubicBezTo>
                    <a:pt x="37427" y="313905"/>
                    <a:pt x="5357" y="193786"/>
                    <a:pt x="929" y="66861"/>
                  </a:cubicBezTo>
                  <a:cubicBezTo>
                    <a:pt x="0" y="40169"/>
                    <a:pt x="18288" y="17274"/>
                    <a:pt x="43495" y="10986"/>
                  </a:cubicBezTo>
                  <a:lnTo>
                    <a:pt x="86472" y="270"/>
                  </a:lnTo>
                  <a:lnTo>
                    <a:pt x="90686" y="38283"/>
                  </a:lnTo>
                  <a:close/>
                </a:path>
              </a:pathLst>
            </a:custGeom>
            <a:noFill/>
            <a:ln w="11518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1798704" y="2035193"/>
              <a:ext cx="1604603" cy="1654457"/>
            </a:xfrm>
            <a:custGeom>
              <a:avLst/>
              <a:gdLst/>
              <a:ahLst/>
              <a:cxnLst/>
              <a:rect l="0" t="0" r="0" b="0"/>
              <a:pathLst>
                <a:path w="1604603" h="1654457">
                  <a:moveTo>
                    <a:pt x="1520762" y="757513"/>
                  </a:moveTo>
                  <a:cubicBezTo>
                    <a:pt x="1463656" y="749398"/>
                    <a:pt x="1406269" y="748313"/>
                    <a:pt x="1348996" y="755030"/>
                  </a:cubicBezTo>
                  <a:cubicBezTo>
                    <a:pt x="1344476" y="755562"/>
                    <a:pt x="1339940" y="758040"/>
                    <a:pt x="1339149" y="762522"/>
                  </a:cubicBezTo>
                  <a:cubicBezTo>
                    <a:pt x="1337746" y="770500"/>
                    <a:pt x="1343713" y="776237"/>
                    <a:pt x="1354156" y="771664"/>
                  </a:cubicBezTo>
                  <a:cubicBezTo>
                    <a:pt x="1356411" y="770675"/>
                    <a:pt x="1358760" y="769852"/>
                    <a:pt x="1361220" y="769721"/>
                  </a:cubicBezTo>
                  <a:cubicBezTo>
                    <a:pt x="1412809" y="766990"/>
                    <a:pt x="1465255" y="771345"/>
                    <a:pt x="1518040" y="782140"/>
                  </a:cubicBezTo>
                  <a:lnTo>
                    <a:pt x="1452101" y="1377943"/>
                  </a:lnTo>
                  <a:cubicBezTo>
                    <a:pt x="1359551" y="838823"/>
                    <a:pt x="1138349" y="619944"/>
                    <a:pt x="816013" y="652503"/>
                  </a:cubicBezTo>
                  <a:cubicBezTo>
                    <a:pt x="799110" y="654212"/>
                    <a:pt x="789585" y="674567"/>
                    <a:pt x="814206" y="679087"/>
                  </a:cubicBezTo>
                  <a:cubicBezTo>
                    <a:pt x="815389" y="679305"/>
                    <a:pt x="816660" y="679315"/>
                    <a:pt x="817858" y="679207"/>
                  </a:cubicBezTo>
                  <a:cubicBezTo>
                    <a:pt x="1183259" y="646186"/>
                    <a:pt x="1343781" y="941457"/>
                    <a:pt x="1391749" y="1519031"/>
                  </a:cubicBezTo>
                  <a:cubicBezTo>
                    <a:pt x="1354002" y="1549109"/>
                    <a:pt x="1298318" y="1575747"/>
                    <a:pt x="1229483" y="1597276"/>
                  </a:cubicBezTo>
                  <a:cubicBezTo>
                    <a:pt x="1239864" y="1591315"/>
                    <a:pt x="1246866" y="1580132"/>
                    <a:pt x="1246866" y="1567302"/>
                  </a:cubicBezTo>
                  <a:cubicBezTo>
                    <a:pt x="1246866" y="1548219"/>
                    <a:pt x="1231393" y="1532748"/>
                    <a:pt x="1212310" y="1532746"/>
                  </a:cubicBezTo>
                  <a:cubicBezTo>
                    <a:pt x="1193226" y="1532746"/>
                    <a:pt x="1177755" y="1548217"/>
                    <a:pt x="1177755" y="1567302"/>
                  </a:cubicBezTo>
                  <a:cubicBezTo>
                    <a:pt x="1177755" y="1586387"/>
                    <a:pt x="1193226" y="1601858"/>
                    <a:pt x="1212310" y="1601858"/>
                  </a:cubicBezTo>
                  <a:cubicBezTo>
                    <a:pt x="1213122" y="1601858"/>
                    <a:pt x="1213927" y="1601816"/>
                    <a:pt x="1214725" y="1601761"/>
                  </a:cubicBezTo>
                  <a:cubicBezTo>
                    <a:pt x="1102973" y="1634652"/>
                    <a:pt x="959184" y="1654457"/>
                    <a:pt x="802297" y="1654457"/>
                  </a:cubicBezTo>
                  <a:cubicBezTo>
                    <a:pt x="546863" y="1654456"/>
                    <a:pt x="326146" y="1601994"/>
                    <a:pt x="221905" y="1525937"/>
                  </a:cubicBezTo>
                  <a:cubicBezTo>
                    <a:pt x="260355" y="644207"/>
                    <a:pt x="385933" y="342585"/>
                    <a:pt x="775938" y="288520"/>
                  </a:cubicBezTo>
                  <a:cubicBezTo>
                    <a:pt x="785363" y="287213"/>
                    <a:pt x="793792" y="282728"/>
                    <a:pt x="793793" y="273214"/>
                  </a:cubicBezTo>
                  <a:cubicBezTo>
                    <a:pt x="793793" y="266755"/>
                    <a:pt x="789821" y="261093"/>
                    <a:pt x="783887" y="259086"/>
                  </a:cubicBezTo>
                  <a:cubicBezTo>
                    <a:pt x="782513" y="258621"/>
                    <a:pt x="780987" y="258627"/>
                    <a:pt x="779545" y="258786"/>
                  </a:cubicBezTo>
                  <a:cubicBezTo>
                    <a:pt x="369311" y="304016"/>
                    <a:pt x="209690" y="608537"/>
                    <a:pt x="150544" y="1360342"/>
                  </a:cubicBezTo>
                  <a:lnTo>
                    <a:pt x="59032" y="533440"/>
                  </a:lnTo>
                  <a:cubicBezTo>
                    <a:pt x="136992" y="535029"/>
                    <a:pt x="209645" y="550560"/>
                    <a:pt x="273124" y="580759"/>
                  </a:cubicBezTo>
                  <a:cubicBezTo>
                    <a:pt x="282473" y="585207"/>
                    <a:pt x="293540" y="578647"/>
                    <a:pt x="293709" y="568296"/>
                  </a:cubicBezTo>
                  <a:cubicBezTo>
                    <a:pt x="293789" y="563369"/>
                    <a:pt x="291336" y="558811"/>
                    <a:pt x="287050" y="556380"/>
                  </a:cubicBezTo>
                  <a:cubicBezTo>
                    <a:pt x="224204" y="520756"/>
                    <a:pt x="144702" y="502084"/>
                    <a:pt x="55396" y="500579"/>
                  </a:cubicBezTo>
                  <a:lnTo>
                    <a:pt x="0" y="0"/>
                  </a:lnTo>
                  <a:cubicBezTo>
                    <a:pt x="132890" y="81304"/>
                    <a:pt x="442080" y="138297"/>
                    <a:pt x="802297" y="138298"/>
                  </a:cubicBezTo>
                  <a:cubicBezTo>
                    <a:pt x="1162516" y="138298"/>
                    <a:pt x="1471712" y="81305"/>
                    <a:pt x="1604603" y="0"/>
                  </a:cubicBezTo>
                  <a:lnTo>
                    <a:pt x="1520762" y="757513"/>
                  </a:lnTo>
                  <a:close/>
                </a:path>
              </a:pathLst>
            </a:custGeom>
            <a:noFill/>
            <a:ln w="11518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1729214" y="1604926"/>
              <a:ext cx="1743584" cy="568559"/>
            </a:xfrm>
            <a:custGeom>
              <a:avLst/>
              <a:gdLst/>
              <a:ahLst/>
              <a:cxnLst/>
              <a:rect l="0" t="0" r="0" b="0"/>
              <a:pathLst>
                <a:path w="1743584" h="568559">
                  <a:moveTo>
                    <a:pt x="871791" y="0"/>
                  </a:moveTo>
                  <a:cubicBezTo>
                    <a:pt x="390314" y="0"/>
                    <a:pt x="0" y="101821"/>
                    <a:pt x="0" y="227424"/>
                  </a:cubicBezTo>
                  <a:lnTo>
                    <a:pt x="0" y="341135"/>
                  </a:lnTo>
                  <a:cubicBezTo>
                    <a:pt x="0" y="372768"/>
                    <a:pt x="24756" y="402893"/>
                    <a:pt x="69490" y="430262"/>
                  </a:cubicBezTo>
                  <a:cubicBezTo>
                    <a:pt x="202381" y="511567"/>
                    <a:pt x="511573" y="568559"/>
                    <a:pt x="871791" y="568559"/>
                  </a:cubicBezTo>
                  <a:cubicBezTo>
                    <a:pt x="1232010" y="568559"/>
                    <a:pt x="1541202" y="511567"/>
                    <a:pt x="1674093" y="430262"/>
                  </a:cubicBezTo>
                  <a:cubicBezTo>
                    <a:pt x="1718827" y="402893"/>
                    <a:pt x="1743584" y="372768"/>
                    <a:pt x="1743584" y="341135"/>
                  </a:cubicBezTo>
                  <a:lnTo>
                    <a:pt x="1743584" y="227424"/>
                  </a:lnTo>
                  <a:cubicBezTo>
                    <a:pt x="1743584" y="101821"/>
                    <a:pt x="1353269" y="0"/>
                    <a:pt x="871791" y="0"/>
                  </a:cubicBezTo>
                  <a:close/>
                  <a:moveTo>
                    <a:pt x="75807" y="227424"/>
                  </a:moveTo>
                  <a:cubicBezTo>
                    <a:pt x="75807" y="122755"/>
                    <a:pt x="432181" y="37903"/>
                    <a:pt x="871791" y="37903"/>
                  </a:cubicBezTo>
                  <a:cubicBezTo>
                    <a:pt x="1311401" y="37903"/>
                    <a:pt x="1667775" y="122755"/>
                    <a:pt x="1667775" y="227424"/>
                  </a:cubicBezTo>
                  <a:cubicBezTo>
                    <a:pt x="1667775" y="259366"/>
                    <a:pt x="1634585" y="289464"/>
                    <a:pt x="1575967" y="315867"/>
                  </a:cubicBezTo>
                  <a:cubicBezTo>
                    <a:pt x="1442507" y="375980"/>
                    <a:pt x="1177242" y="416944"/>
                    <a:pt x="871791" y="416944"/>
                  </a:cubicBezTo>
                  <a:cubicBezTo>
                    <a:pt x="566341" y="416944"/>
                    <a:pt x="301075" y="375979"/>
                    <a:pt x="167616" y="315867"/>
                  </a:cubicBezTo>
                  <a:cubicBezTo>
                    <a:pt x="108998" y="289464"/>
                    <a:pt x="75807" y="259366"/>
                    <a:pt x="75807" y="227424"/>
                  </a:cubicBezTo>
                  <a:close/>
                  <a:moveTo>
                    <a:pt x="1575967" y="315867"/>
                  </a:moveTo>
                  <a:cubicBezTo>
                    <a:pt x="1634585" y="289464"/>
                    <a:pt x="1667775" y="259366"/>
                    <a:pt x="1667775" y="227424"/>
                  </a:cubicBezTo>
                  <a:cubicBezTo>
                    <a:pt x="1667775" y="122755"/>
                    <a:pt x="1311401" y="37903"/>
                    <a:pt x="871791" y="37903"/>
                  </a:cubicBezTo>
                  <a:cubicBezTo>
                    <a:pt x="432181" y="37903"/>
                    <a:pt x="75807" y="122755"/>
                    <a:pt x="75807" y="227424"/>
                  </a:cubicBezTo>
                  <a:cubicBezTo>
                    <a:pt x="75807" y="259366"/>
                    <a:pt x="108998" y="289464"/>
                    <a:pt x="167616" y="315867"/>
                  </a:cubicBezTo>
                  <a:cubicBezTo>
                    <a:pt x="301075" y="255753"/>
                    <a:pt x="566341" y="214788"/>
                    <a:pt x="871791" y="214788"/>
                  </a:cubicBezTo>
                  <a:cubicBezTo>
                    <a:pt x="1177242" y="214788"/>
                    <a:pt x="1442507" y="255753"/>
                    <a:pt x="1575967" y="315867"/>
                  </a:cubicBezTo>
                  <a:close/>
                </a:path>
              </a:pathLst>
            </a:custGeom>
            <a:noFill/>
            <a:ln w="11518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1756526" y="2049779"/>
              <a:ext cx="62152" cy="165644"/>
            </a:xfrm>
            <a:custGeom>
              <a:avLst/>
              <a:gdLst/>
              <a:ahLst/>
              <a:cxnLst/>
              <a:rect l="0" t="0" r="0" b="0"/>
              <a:pathLst>
                <a:path w="62152" h="165644">
                  <a:moveTo>
                    <a:pt x="1264" y="62539"/>
                  </a:moveTo>
                  <a:cubicBezTo>
                    <a:pt x="0" y="51084"/>
                    <a:pt x="4016" y="39676"/>
                    <a:pt x="12177" y="31538"/>
                  </a:cubicBezTo>
                  <a:lnTo>
                    <a:pt x="43809" y="0"/>
                  </a:lnTo>
                  <a:lnTo>
                    <a:pt x="62152" y="165644"/>
                  </a:lnTo>
                  <a:cubicBezTo>
                    <a:pt x="47716" y="156492"/>
                    <a:pt x="36840" y="149802"/>
                    <a:pt x="24385" y="142021"/>
                  </a:cubicBezTo>
                  <a:cubicBezTo>
                    <a:pt x="14622" y="135921"/>
                    <a:pt x="8233" y="125662"/>
                    <a:pt x="6970" y="114220"/>
                  </a:cubicBezTo>
                  <a:lnTo>
                    <a:pt x="1264" y="62539"/>
                  </a:lnTo>
                  <a:close/>
                </a:path>
              </a:pathLst>
            </a:custGeom>
            <a:noFill/>
            <a:ln w="11518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4" name="Rounded Rectangle 13"/>
            <p:cNvSpPr/>
            <p:nvPr/>
          </p:nvSpPr>
          <p:spPr>
            <a:xfrm>
              <a:off x="3383367" y="2050679"/>
              <a:ext cx="61038" cy="164574"/>
            </a:xfrm>
            <a:custGeom>
              <a:avLst/>
              <a:gdLst/>
              <a:ahLst/>
              <a:cxnLst/>
              <a:rect l="0" t="0" r="0" b="0"/>
              <a:pathLst>
                <a:path w="61038" h="164574">
                  <a:moveTo>
                    <a:pt x="59775" y="61611"/>
                  </a:moveTo>
                  <a:cubicBezTo>
                    <a:pt x="61038" y="50173"/>
                    <a:pt x="57037" y="38781"/>
                    <a:pt x="48899" y="30646"/>
                  </a:cubicBezTo>
                  <a:lnTo>
                    <a:pt x="18244" y="0"/>
                  </a:lnTo>
                  <a:lnTo>
                    <a:pt x="0" y="164574"/>
                  </a:lnTo>
                  <a:lnTo>
                    <a:pt x="36742" y="141182"/>
                  </a:lnTo>
                  <a:cubicBezTo>
                    <a:pt x="46432" y="135013"/>
                    <a:pt x="52801" y="124784"/>
                    <a:pt x="54061" y="113367"/>
                  </a:cubicBezTo>
                  <a:lnTo>
                    <a:pt x="59775" y="61611"/>
                  </a:lnTo>
                  <a:close/>
                </a:path>
              </a:pathLst>
            </a:custGeom>
            <a:noFill/>
            <a:ln w="11518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3965776" y="2029927"/>
            <a:ext cx="1164556" cy="841307"/>
          </a:xfrm>
          <a:custGeom>
            <a:avLst/>
            <a:gdLst/>
            <a:ahLst/>
            <a:cxnLst/>
            <a:rect l="0" t="0" r="0" b="0"/>
            <a:pathLst>
              <a:path w="1552741" h="1121743">
                <a:moveTo>
                  <a:pt x="1552741" y="0"/>
                </a:moveTo>
                <a:cubicBezTo>
                  <a:pt x="1525353" y="118512"/>
                  <a:pt x="1188214" y="212161"/>
                  <a:pt x="776342" y="212161"/>
                </a:cubicBezTo>
                <a:cubicBezTo>
                  <a:pt x="662548" y="212161"/>
                  <a:pt x="554459" y="205012"/>
                  <a:pt x="457032" y="192166"/>
                </a:cubicBezTo>
                <a:cubicBezTo>
                  <a:pt x="438743" y="189755"/>
                  <a:pt x="420831" y="187142"/>
                  <a:pt x="403327" y="184339"/>
                </a:cubicBezTo>
                <a:cubicBezTo>
                  <a:pt x="176795" y="148060"/>
                  <a:pt x="18667" y="79763"/>
                  <a:pt x="0" y="244"/>
                </a:cubicBezTo>
                <a:moveTo>
                  <a:pt x="1519888" y="303083"/>
                </a:moveTo>
                <a:cubicBezTo>
                  <a:pt x="1501459" y="386353"/>
                  <a:pt x="1336582" y="457348"/>
                  <a:pt x="1103331" y="492209"/>
                </a:cubicBezTo>
                <a:moveTo>
                  <a:pt x="32857" y="303327"/>
                </a:moveTo>
                <a:cubicBezTo>
                  <a:pt x="45490" y="359521"/>
                  <a:pt x="124822" y="410111"/>
                  <a:pt x="246836" y="447758"/>
                </a:cubicBezTo>
                <a:moveTo>
                  <a:pt x="1486252" y="606166"/>
                </a:moveTo>
                <a:cubicBezTo>
                  <a:pt x="1475218" y="658383"/>
                  <a:pt x="1409202" y="705772"/>
                  <a:pt x="1306587" y="742452"/>
                </a:cubicBezTo>
                <a:moveTo>
                  <a:pt x="66494" y="606410"/>
                </a:moveTo>
                <a:cubicBezTo>
                  <a:pt x="74883" y="645491"/>
                  <a:pt x="114071" y="681861"/>
                  <a:pt x="176347" y="713052"/>
                </a:cubicBezTo>
                <a:moveTo>
                  <a:pt x="1451272" y="906729"/>
                </a:moveTo>
                <a:cubicBezTo>
                  <a:pt x="1445688" y="934863"/>
                  <a:pt x="1425311" y="961615"/>
                  <a:pt x="1392770" y="986087"/>
                </a:cubicBezTo>
                <a:moveTo>
                  <a:pt x="99756" y="906978"/>
                </a:moveTo>
                <a:cubicBezTo>
                  <a:pt x="104237" y="929201"/>
                  <a:pt x="117949" y="950560"/>
                  <a:pt x="139597" y="970612"/>
                </a:cubicBezTo>
                <a:moveTo>
                  <a:pt x="244004" y="741697"/>
                </a:moveTo>
                <a:cubicBezTo>
                  <a:pt x="374351" y="788705"/>
                  <a:pt x="564542" y="818327"/>
                  <a:pt x="776347" y="818327"/>
                </a:cubicBezTo>
                <a:cubicBezTo>
                  <a:pt x="962346" y="818327"/>
                  <a:pt x="1131677" y="795484"/>
                  <a:pt x="1258450" y="758083"/>
                </a:cubicBezTo>
                <a:moveTo>
                  <a:pt x="212591" y="1019352"/>
                </a:moveTo>
                <a:cubicBezTo>
                  <a:pt x="334153" y="1081102"/>
                  <a:pt x="540894" y="1121743"/>
                  <a:pt x="775490" y="1121743"/>
                </a:cubicBezTo>
                <a:cubicBezTo>
                  <a:pt x="1006138" y="1121743"/>
                  <a:pt x="1209861" y="1082458"/>
                  <a:pt x="1332180" y="1022452"/>
                </a:cubicBezTo>
                <a:moveTo>
                  <a:pt x="1053659" y="498954"/>
                </a:moveTo>
                <a:cubicBezTo>
                  <a:pt x="967942" y="509462"/>
                  <a:pt x="874353" y="515244"/>
                  <a:pt x="776345" y="515244"/>
                </a:cubicBezTo>
                <a:cubicBezTo>
                  <a:pt x="597648" y="515244"/>
                  <a:pt x="433640" y="496023"/>
                  <a:pt x="305249" y="463977"/>
                </a:cubicBezTo>
              </a:path>
            </a:pathLst>
          </a:custGeom>
          <a:noFill/>
          <a:ln w="11518">
            <a:solidFill>
              <a:srgbClr val="484848"/>
            </a:solidFill>
            <a:prstDash val="dash"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7" name="Rounded Rectangle 16"/>
          <p:cNvSpPr/>
          <p:nvPr/>
        </p:nvSpPr>
        <p:spPr>
          <a:xfrm>
            <a:off x="4019901" y="1696180"/>
            <a:ext cx="1056262" cy="151613"/>
          </a:xfrm>
          <a:custGeom>
            <a:avLst/>
            <a:gdLst/>
            <a:ahLst/>
            <a:cxnLst/>
            <a:rect l="0" t="0" r="0" b="0"/>
            <a:pathLst>
              <a:path w="1408349" h="202151">
                <a:moveTo>
                  <a:pt x="704178" y="202151"/>
                </a:moveTo>
                <a:cubicBezTo>
                  <a:pt x="398728" y="202151"/>
                  <a:pt x="133462" y="161191"/>
                  <a:pt x="0" y="101079"/>
                </a:cubicBezTo>
                <a:cubicBezTo>
                  <a:pt x="133462" y="40967"/>
                  <a:pt x="398728" y="0"/>
                  <a:pt x="704178" y="0"/>
                </a:cubicBezTo>
                <a:cubicBezTo>
                  <a:pt x="1009628" y="0"/>
                  <a:pt x="1274894" y="40967"/>
                  <a:pt x="1408349" y="101079"/>
                </a:cubicBezTo>
                <a:cubicBezTo>
                  <a:pt x="1274894" y="161191"/>
                  <a:pt x="1009628" y="202151"/>
                  <a:pt x="704178" y="202151"/>
                </a:cubicBezTo>
              </a:path>
            </a:pathLst>
          </a:custGeom>
          <a:solidFill>
            <a:srgbClr val="4E88E6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8" name="Rounded Rectangle 17"/>
          <p:cNvSpPr/>
          <p:nvPr/>
        </p:nvSpPr>
        <p:spPr>
          <a:xfrm>
            <a:off x="4019902" y="1696180"/>
            <a:ext cx="1056263" cy="151616"/>
          </a:xfrm>
          <a:custGeom>
            <a:avLst/>
            <a:gdLst/>
            <a:ahLst/>
            <a:cxnLst/>
            <a:rect l="0" t="0" r="0" b="0"/>
            <a:pathLst>
              <a:path w="1408351" h="202154">
                <a:moveTo>
                  <a:pt x="704175" y="202154"/>
                </a:moveTo>
                <a:cubicBezTo>
                  <a:pt x="398724" y="202154"/>
                  <a:pt x="133459" y="161190"/>
                  <a:pt x="0" y="101077"/>
                </a:cubicBezTo>
                <a:cubicBezTo>
                  <a:pt x="133459" y="40963"/>
                  <a:pt x="398724" y="0"/>
                  <a:pt x="704175" y="0"/>
                </a:cubicBezTo>
                <a:cubicBezTo>
                  <a:pt x="1009625" y="0"/>
                  <a:pt x="1274891" y="40963"/>
                  <a:pt x="1408351" y="101077"/>
                </a:cubicBezTo>
                <a:cubicBezTo>
                  <a:pt x="1274891" y="161190"/>
                  <a:pt x="1009625" y="202154"/>
                  <a:pt x="704175" y="202154"/>
                </a:cubicBezTo>
                <a:close/>
              </a:path>
            </a:pathLst>
          </a:custGeom>
          <a:noFill/>
          <a:ln w="11518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9" name="Rounded Rectangle 18"/>
          <p:cNvSpPr/>
          <p:nvPr/>
        </p:nvSpPr>
        <p:spPr>
          <a:xfrm>
            <a:off x="2859938" y="2122779"/>
            <a:ext cx="1306711" cy="1237754"/>
          </a:xfrm>
          <a:custGeom>
            <a:avLst/>
            <a:gdLst/>
            <a:ahLst/>
            <a:cxnLst/>
            <a:rect l="0" t="0" r="0" b="0"/>
            <a:pathLst>
              <a:path w="1742281" h="1650339">
                <a:moveTo>
                  <a:pt x="526016" y="1459660"/>
                </a:moveTo>
                <a:cubicBezTo>
                  <a:pt x="434512" y="1471471"/>
                  <a:pt x="401868" y="1564579"/>
                  <a:pt x="396048" y="1614992"/>
                </a:cubicBezTo>
                <a:cubicBezTo>
                  <a:pt x="395617" y="1618740"/>
                  <a:pt x="393583" y="1622149"/>
                  <a:pt x="390419" y="1624200"/>
                </a:cubicBezTo>
                <a:cubicBezTo>
                  <a:pt x="350549" y="1650063"/>
                  <a:pt x="298769" y="1650339"/>
                  <a:pt x="258899" y="1624484"/>
                </a:cubicBezTo>
                <a:cubicBezTo>
                  <a:pt x="255474" y="1622264"/>
                  <a:pt x="253424" y="1618463"/>
                  <a:pt x="253324" y="1614386"/>
                </a:cubicBezTo>
                <a:cubicBezTo>
                  <a:pt x="251220" y="1531160"/>
                  <a:pt x="209300" y="1431739"/>
                  <a:pt x="138223" y="1405907"/>
                </a:cubicBezTo>
                <a:cubicBezTo>
                  <a:pt x="106516" y="1394380"/>
                  <a:pt x="85360" y="1381080"/>
                  <a:pt x="95988" y="1359848"/>
                </a:cubicBezTo>
                <a:cubicBezTo>
                  <a:pt x="108374" y="1335083"/>
                  <a:pt x="140757" y="1350264"/>
                  <a:pt x="168939" y="1371174"/>
                </a:cubicBezTo>
                <a:cubicBezTo>
                  <a:pt x="175689" y="1376181"/>
                  <a:pt x="182201" y="1381526"/>
                  <a:pt x="188137" y="1386717"/>
                </a:cubicBezTo>
                <a:cubicBezTo>
                  <a:pt x="218853" y="1413593"/>
                  <a:pt x="238051" y="1428952"/>
                  <a:pt x="276446" y="1432791"/>
                </a:cubicBezTo>
                <a:cubicBezTo>
                  <a:pt x="279594" y="1433106"/>
                  <a:pt x="282612" y="1433160"/>
                  <a:pt x="285507" y="1432998"/>
                </a:cubicBezTo>
                <a:cubicBezTo>
                  <a:pt x="318036" y="1431225"/>
                  <a:pt x="336243" y="1402374"/>
                  <a:pt x="360916" y="1405907"/>
                </a:cubicBezTo>
                <a:cubicBezTo>
                  <a:pt x="364786" y="1406452"/>
                  <a:pt x="368334" y="1407565"/>
                  <a:pt x="371666" y="1409070"/>
                </a:cubicBezTo>
                <a:cubicBezTo>
                  <a:pt x="391509" y="1418032"/>
                  <a:pt x="403734" y="1441023"/>
                  <a:pt x="430027" y="1444310"/>
                </a:cubicBezTo>
                <a:cubicBezTo>
                  <a:pt x="460744" y="1448149"/>
                  <a:pt x="510658" y="1432783"/>
                  <a:pt x="533695" y="1417425"/>
                </a:cubicBezTo>
                <a:cubicBezTo>
                  <a:pt x="546504" y="1408886"/>
                  <a:pt x="561677" y="1400355"/>
                  <a:pt x="575930" y="1395770"/>
                </a:cubicBezTo>
                <a:cubicBezTo>
                  <a:pt x="587318" y="1392107"/>
                  <a:pt x="598115" y="1390979"/>
                  <a:pt x="606646" y="1394388"/>
                </a:cubicBezTo>
                <a:cubicBezTo>
                  <a:pt x="625844" y="1402067"/>
                  <a:pt x="645041" y="1444302"/>
                  <a:pt x="526016" y="1459660"/>
                </a:cubicBezTo>
                <a:moveTo>
                  <a:pt x="598967" y="1252333"/>
                </a:moveTo>
                <a:cubicBezTo>
                  <a:pt x="598967" y="1271415"/>
                  <a:pt x="583494" y="1286889"/>
                  <a:pt x="564411" y="1286889"/>
                </a:cubicBezTo>
                <a:cubicBezTo>
                  <a:pt x="545329" y="1286889"/>
                  <a:pt x="529855" y="1271415"/>
                  <a:pt x="529855" y="1252333"/>
                </a:cubicBezTo>
                <a:cubicBezTo>
                  <a:pt x="529855" y="1233243"/>
                  <a:pt x="545329" y="1217777"/>
                  <a:pt x="564411" y="1217777"/>
                </a:cubicBezTo>
                <a:cubicBezTo>
                  <a:pt x="583494" y="1217777"/>
                  <a:pt x="598967" y="1233243"/>
                  <a:pt x="598967" y="1252333"/>
                </a:cubicBezTo>
                <a:moveTo>
                  <a:pt x="737190" y="1398235"/>
                </a:moveTo>
                <a:cubicBezTo>
                  <a:pt x="737190" y="1408832"/>
                  <a:pt x="728597" y="1417433"/>
                  <a:pt x="717993" y="1417433"/>
                </a:cubicBezTo>
                <a:cubicBezTo>
                  <a:pt x="707388" y="1417433"/>
                  <a:pt x="698795" y="1408832"/>
                  <a:pt x="698795" y="1398235"/>
                </a:cubicBezTo>
                <a:cubicBezTo>
                  <a:pt x="698795" y="1387630"/>
                  <a:pt x="707388" y="1379038"/>
                  <a:pt x="717993" y="1379038"/>
                </a:cubicBezTo>
                <a:cubicBezTo>
                  <a:pt x="728597" y="1379038"/>
                  <a:pt x="737190" y="1387630"/>
                  <a:pt x="737190" y="1398235"/>
                </a:cubicBezTo>
                <a:moveTo>
                  <a:pt x="53753" y="1313765"/>
                </a:moveTo>
                <a:cubicBezTo>
                  <a:pt x="53753" y="1328609"/>
                  <a:pt x="41720" y="1340642"/>
                  <a:pt x="26876" y="1340642"/>
                </a:cubicBezTo>
                <a:cubicBezTo>
                  <a:pt x="12033" y="1340642"/>
                  <a:pt x="0" y="1328609"/>
                  <a:pt x="0" y="1313765"/>
                </a:cubicBezTo>
                <a:cubicBezTo>
                  <a:pt x="0" y="1298922"/>
                  <a:pt x="12033" y="1286889"/>
                  <a:pt x="26876" y="1286889"/>
                </a:cubicBezTo>
                <a:cubicBezTo>
                  <a:pt x="41720" y="1286889"/>
                  <a:pt x="53753" y="1298922"/>
                  <a:pt x="53753" y="1313765"/>
                </a:cubicBezTo>
                <a:moveTo>
                  <a:pt x="1721624" y="227423"/>
                </a:moveTo>
                <a:cubicBezTo>
                  <a:pt x="1730969" y="231869"/>
                  <a:pt x="1742035" y="225311"/>
                  <a:pt x="1742204" y="214960"/>
                </a:cubicBezTo>
                <a:cubicBezTo>
                  <a:pt x="1742281" y="210030"/>
                  <a:pt x="1739831" y="205468"/>
                  <a:pt x="1735538" y="203042"/>
                </a:cubicBezTo>
                <a:cubicBezTo>
                  <a:pt x="1377333" y="0"/>
                  <a:pt x="478106" y="347032"/>
                  <a:pt x="305388" y="1291212"/>
                </a:cubicBezTo>
                <a:cubicBezTo>
                  <a:pt x="297003" y="1337064"/>
                  <a:pt x="290330" y="1384328"/>
                  <a:pt x="285507" y="1432998"/>
                </a:cubicBezTo>
                <a:cubicBezTo>
                  <a:pt x="318036" y="1431225"/>
                  <a:pt x="336243" y="1402374"/>
                  <a:pt x="360916" y="1405907"/>
                </a:cubicBezTo>
                <a:cubicBezTo>
                  <a:pt x="364786" y="1406452"/>
                  <a:pt x="368334" y="1407565"/>
                  <a:pt x="371666" y="1409070"/>
                </a:cubicBezTo>
                <a:cubicBezTo>
                  <a:pt x="372726" y="1395717"/>
                  <a:pt x="373947" y="1382462"/>
                  <a:pt x="375322" y="1369308"/>
                </a:cubicBezTo>
                <a:cubicBezTo>
                  <a:pt x="469045" y="475073"/>
                  <a:pt x="1298830" y="26285"/>
                  <a:pt x="1721624" y="227423"/>
                </a:cubicBezTo>
                <a:moveTo>
                  <a:pt x="238051" y="1375198"/>
                </a:moveTo>
                <a:cubicBezTo>
                  <a:pt x="210406" y="1381341"/>
                  <a:pt x="203495" y="1379038"/>
                  <a:pt x="168939" y="1371174"/>
                </a:cubicBezTo>
                <a:cubicBezTo>
                  <a:pt x="175689" y="1376181"/>
                  <a:pt x="182201" y="1381526"/>
                  <a:pt x="188137" y="1386717"/>
                </a:cubicBezTo>
                <a:cubicBezTo>
                  <a:pt x="218853" y="1413593"/>
                  <a:pt x="238051" y="1428952"/>
                  <a:pt x="276446" y="1432791"/>
                </a:cubicBezTo>
                <a:cubicBezTo>
                  <a:pt x="279594" y="1433106"/>
                  <a:pt x="282612" y="1433160"/>
                  <a:pt x="285507" y="1432998"/>
                </a:cubicBezTo>
                <a:cubicBezTo>
                  <a:pt x="290330" y="1384328"/>
                  <a:pt x="297003" y="1337064"/>
                  <a:pt x="305388" y="1291212"/>
                </a:cubicBezTo>
                <a:cubicBezTo>
                  <a:pt x="269735" y="1297639"/>
                  <a:pt x="278297" y="1366252"/>
                  <a:pt x="238051" y="1375198"/>
                </a:cubicBezTo>
                <a:moveTo>
                  <a:pt x="430027" y="1444310"/>
                </a:moveTo>
                <a:cubicBezTo>
                  <a:pt x="460744" y="1448149"/>
                  <a:pt x="510658" y="1432783"/>
                  <a:pt x="533695" y="1417425"/>
                </a:cubicBezTo>
                <a:cubicBezTo>
                  <a:pt x="546504" y="1408886"/>
                  <a:pt x="561677" y="1400355"/>
                  <a:pt x="575930" y="1395770"/>
                </a:cubicBezTo>
                <a:cubicBezTo>
                  <a:pt x="564411" y="1395310"/>
                  <a:pt x="526016" y="1402067"/>
                  <a:pt x="514497" y="1386717"/>
                </a:cubicBezTo>
                <a:cubicBezTo>
                  <a:pt x="502088" y="1370176"/>
                  <a:pt x="526016" y="1332955"/>
                  <a:pt x="499139" y="1325276"/>
                </a:cubicBezTo>
                <a:cubicBezTo>
                  <a:pt x="472262" y="1317597"/>
                  <a:pt x="464583" y="1367335"/>
                  <a:pt x="395472" y="1371174"/>
                </a:cubicBezTo>
                <a:cubicBezTo>
                  <a:pt x="387585" y="1371612"/>
                  <a:pt x="380958" y="1370905"/>
                  <a:pt x="375322" y="1369308"/>
                </a:cubicBezTo>
                <a:cubicBezTo>
                  <a:pt x="373947" y="1382462"/>
                  <a:pt x="372726" y="1395717"/>
                  <a:pt x="371666" y="1409070"/>
                </a:cubicBezTo>
                <a:cubicBezTo>
                  <a:pt x="391509" y="1418032"/>
                  <a:pt x="403734" y="1441023"/>
                  <a:pt x="430027" y="1444310"/>
                </a:cubicBezTo>
              </a:path>
            </a:pathLst>
          </a:custGeom>
          <a:solidFill>
            <a:srgbClr val="DC8331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0" name="Rounded Rectangle 19"/>
          <p:cNvSpPr/>
          <p:nvPr/>
        </p:nvSpPr>
        <p:spPr>
          <a:xfrm>
            <a:off x="2859938" y="2122776"/>
            <a:ext cx="1306711" cy="1237758"/>
          </a:xfrm>
          <a:custGeom>
            <a:avLst/>
            <a:gdLst/>
            <a:ahLst/>
            <a:cxnLst/>
            <a:rect l="0" t="0" r="0" b="0"/>
            <a:pathLst>
              <a:path w="1742281" h="1650344">
                <a:moveTo>
                  <a:pt x="526015" y="1459662"/>
                </a:moveTo>
                <a:cubicBezTo>
                  <a:pt x="434515" y="1471469"/>
                  <a:pt x="401867" y="1564582"/>
                  <a:pt x="396049" y="1614994"/>
                </a:cubicBezTo>
                <a:cubicBezTo>
                  <a:pt x="395617" y="1618741"/>
                  <a:pt x="393582" y="1622148"/>
                  <a:pt x="390416" y="1624201"/>
                </a:cubicBezTo>
                <a:cubicBezTo>
                  <a:pt x="350549" y="1650062"/>
                  <a:pt x="298766" y="1650344"/>
                  <a:pt x="258898" y="1624484"/>
                </a:cubicBezTo>
                <a:cubicBezTo>
                  <a:pt x="255474" y="1622264"/>
                  <a:pt x="253428" y="1618467"/>
                  <a:pt x="253325" y="1614388"/>
                </a:cubicBezTo>
                <a:cubicBezTo>
                  <a:pt x="251222" y="1531165"/>
                  <a:pt x="209302" y="1431741"/>
                  <a:pt x="138222" y="1405907"/>
                </a:cubicBezTo>
                <a:cubicBezTo>
                  <a:pt x="106518" y="1394383"/>
                  <a:pt x="85360" y="1381086"/>
                  <a:pt x="95986" y="1359847"/>
                </a:cubicBezTo>
                <a:cubicBezTo>
                  <a:pt x="108377" y="1335082"/>
                  <a:pt x="140758" y="1350270"/>
                  <a:pt x="168939" y="1371178"/>
                </a:cubicBezTo>
                <a:cubicBezTo>
                  <a:pt x="175690" y="1376186"/>
                  <a:pt x="182200" y="1381524"/>
                  <a:pt x="188137" y="1386718"/>
                </a:cubicBezTo>
                <a:cubicBezTo>
                  <a:pt x="218853" y="1413596"/>
                  <a:pt x="238051" y="1428952"/>
                  <a:pt x="276446" y="1432792"/>
                </a:cubicBezTo>
                <a:cubicBezTo>
                  <a:pt x="279591" y="1433107"/>
                  <a:pt x="282608" y="1433163"/>
                  <a:pt x="285510" y="1433005"/>
                </a:cubicBezTo>
                <a:cubicBezTo>
                  <a:pt x="318038" y="1431226"/>
                  <a:pt x="336242" y="1402380"/>
                  <a:pt x="360917" y="1405906"/>
                </a:cubicBezTo>
                <a:cubicBezTo>
                  <a:pt x="364784" y="1406458"/>
                  <a:pt x="368334" y="1407567"/>
                  <a:pt x="371668" y="1409073"/>
                </a:cubicBezTo>
                <a:cubicBezTo>
                  <a:pt x="391505" y="1418031"/>
                  <a:pt x="403731" y="1441024"/>
                  <a:pt x="430027" y="1444310"/>
                </a:cubicBezTo>
                <a:cubicBezTo>
                  <a:pt x="460744" y="1448150"/>
                  <a:pt x="510658" y="1432785"/>
                  <a:pt x="533696" y="1417427"/>
                </a:cubicBezTo>
                <a:cubicBezTo>
                  <a:pt x="546500" y="1408891"/>
                  <a:pt x="561677" y="1400354"/>
                  <a:pt x="575930" y="1395773"/>
                </a:cubicBezTo>
                <a:cubicBezTo>
                  <a:pt x="587320" y="1392113"/>
                  <a:pt x="598118" y="1390979"/>
                  <a:pt x="606645" y="1394390"/>
                </a:cubicBezTo>
                <a:cubicBezTo>
                  <a:pt x="625843" y="1402069"/>
                  <a:pt x="645041" y="1444304"/>
                  <a:pt x="526015" y="1459662"/>
                </a:cubicBezTo>
                <a:close/>
                <a:moveTo>
                  <a:pt x="598967" y="1252334"/>
                </a:moveTo>
                <a:cubicBezTo>
                  <a:pt x="598967" y="1271418"/>
                  <a:pt x="583496" y="1286889"/>
                  <a:pt x="564411" y="1286889"/>
                </a:cubicBezTo>
                <a:cubicBezTo>
                  <a:pt x="545326" y="1286889"/>
                  <a:pt x="529855" y="1271418"/>
                  <a:pt x="529855" y="1252334"/>
                </a:cubicBezTo>
                <a:cubicBezTo>
                  <a:pt x="529855" y="1233249"/>
                  <a:pt x="545326" y="1217778"/>
                  <a:pt x="564411" y="1217778"/>
                </a:cubicBezTo>
                <a:cubicBezTo>
                  <a:pt x="583496" y="1217778"/>
                  <a:pt x="598967" y="1233249"/>
                  <a:pt x="598967" y="1252334"/>
                </a:cubicBezTo>
                <a:close/>
                <a:moveTo>
                  <a:pt x="737190" y="1398236"/>
                </a:moveTo>
                <a:cubicBezTo>
                  <a:pt x="737190" y="1408838"/>
                  <a:pt x="728595" y="1417434"/>
                  <a:pt x="717993" y="1417434"/>
                </a:cubicBezTo>
                <a:cubicBezTo>
                  <a:pt x="707390" y="1417434"/>
                  <a:pt x="698795" y="1408838"/>
                  <a:pt x="698795" y="1398236"/>
                </a:cubicBezTo>
                <a:cubicBezTo>
                  <a:pt x="698795" y="1387634"/>
                  <a:pt x="707390" y="1379038"/>
                  <a:pt x="717993" y="1379038"/>
                </a:cubicBezTo>
                <a:cubicBezTo>
                  <a:pt x="728595" y="1379038"/>
                  <a:pt x="737190" y="1387634"/>
                  <a:pt x="737190" y="1398236"/>
                </a:cubicBezTo>
                <a:close/>
                <a:moveTo>
                  <a:pt x="53753" y="1313766"/>
                </a:moveTo>
                <a:cubicBezTo>
                  <a:pt x="53753" y="1328610"/>
                  <a:pt x="41720" y="1340643"/>
                  <a:pt x="26876" y="1340643"/>
                </a:cubicBezTo>
                <a:cubicBezTo>
                  <a:pt x="12033" y="1340643"/>
                  <a:pt x="0" y="1328610"/>
                  <a:pt x="0" y="1313766"/>
                </a:cubicBezTo>
                <a:cubicBezTo>
                  <a:pt x="0" y="1298923"/>
                  <a:pt x="12033" y="1286889"/>
                  <a:pt x="26876" y="1286889"/>
                </a:cubicBezTo>
                <a:cubicBezTo>
                  <a:pt x="41720" y="1286889"/>
                  <a:pt x="53753" y="1298923"/>
                  <a:pt x="53753" y="1313766"/>
                </a:cubicBezTo>
                <a:close/>
                <a:moveTo>
                  <a:pt x="1721621" y="227424"/>
                </a:moveTo>
                <a:cubicBezTo>
                  <a:pt x="1730969" y="231871"/>
                  <a:pt x="1742034" y="225313"/>
                  <a:pt x="1742202" y="214961"/>
                </a:cubicBezTo>
                <a:cubicBezTo>
                  <a:pt x="1742281" y="210033"/>
                  <a:pt x="1739829" y="205473"/>
                  <a:pt x="1735541" y="203043"/>
                </a:cubicBezTo>
                <a:cubicBezTo>
                  <a:pt x="1377336" y="0"/>
                  <a:pt x="478109" y="347036"/>
                  <a:pt x="305389" y="1291212"/>
                </a:cubicBezTo>
                <a:cubicBezTo>
                  <a:pt x="297001" y="1337066"/>
                  <a:pt x="290327" y="1384328"/>
                  <a:pt x="285510" y="1433005"/>
                </a:cubicBezTo>
                <a:cubicBezTo>
                  <a:pt x="318038" y="1431226"/>
                  <a:pt x="336242" y="1402380"/>
                  <a:pt x="360917" y="1405906"/>
                </a:cubicBezTo>
                <a:cubicBezTo>
                  <a:pt x="364784" y="1406458"/>
                  <a:pt x="368334" y="1407567"/>
                  <a:pt x="371668" y="1409073"/>
                </a:cubicBezTo>
                <a:cubicBezTo>
                  <a:pt x="372725" y="1395722"/>
                  <a:pt x="373944" y="1382466"/>
                  <a:pt x="375323" y="1369307"/>
                </a:cubicBezTo>
                <a:cubicBezTo>
                  <a:pt x="469046" y="475077"/>
                  <a:pt x="1298834" y="26290"/>
                  <a:pt x="1721621" y="227424"/>
                </a:cubicBezTo>
                <a:close/>
                <a:moveTo>
                  <a:pt x="238051" y="1375199"/>
                </a:moveTo>
                <a:cubicBezTo>
                  <a:pt x="210406" y="1381342"/>
                  <a:pt x="203495" y="1379038"/>
                  <a:pt x="168939" y="1371178"/>
                </a:cubicBezTo>
                <a:cubicBezTo>
                  <a:pt x="175690" y="1376186"/>
                  <a:pt x="182200" y="1381524"/>
                  <a:pt x="188137" y="1386718"/>
                </a:cubicBezTo>
                <a:cubicBezTo>
                  <a:pt x="218853" y="1413596"/>
                  <a:pt x="238051" y="1428952"/>
                  <a:pt x="276446" y="1432792"/>
                </a:cubicBezTo>
                <a:cubicBezTo>
                  <a:pt x="279591" y="1433107"/>
                  <a:pt x="282608" y="1433163"/>
                  <a:pt x="285510" y="1433005"/>
                </a:cubicBezTo>
                <a:cubicBezTo>
                  <a:pt x="290327" y="1384328"/>
                  <a:pt x="297001" y="1337066"/>
                  <a:pt x="305389" y="1291212"/>
                </a:cubicBezTo>
                <a:cubicBezTo>
                  <a:pt x="269731" y="1297642"/>
                  <a:pt x="278300" y="1366255"/>
                  <a:pt x="238051" y="1375199"/>
                </a:cubicBezTo>
                <a:close/>
                <a:moveTo>
                  <a:pt x="430027" y="1444310"/>
                </a:moveTo>
                <a:cubicBezTo>
                  <a:pt x="460744" y="1448150"/>
                  <a:pt x="510658" y="1432785"/>
                  <a:pt x="533696" y="1417427"/>
                </a:cubicBezTo>
                <a:cubicBezTo>
                  <a:pt x="546500" y="1408891"/>
                  <a:pt x="561677" y="1400354"/>
                  <a:pt x="575930" y="1395773"/>
                </a:cubicBezTo>
                <a:cubicBezTo>
                  <a:pt x="564411" y="1395313"/>
                  <a:pt x="526017" y="1402072"/>
                  <a:pt x="514497" y="1386718"/>
                </a:cubicBezTo>
                <a:cubicBezTo>
                  <a:pt x="502090" y="1370181"/>
                  <a:pt x="526017" y="1332961"/>
                  <a:pt x="499139" y="1325281"/>
                </a:cubicBezTo>
                <a:cubicBezTo>
                  <a:pt x="472262" y="1317601"/>
                  <a:pt x="464583" y="1367339"/>
                  <a:pt x="395472" y="1371178"/>
                </a:cubicBezTo>
                <a:cubicBezTo>
                  <a:pt x="387589" y="1371616"/>
                  <a:pt x="380954" y="1370907"/>
                  <a:pt x="375323" y="1369307"/>
                </a:cubicBezTo>
                <a:cubicBezTo>
                  <a:pt x="373944" y="1382466"/>
                  <a:pt x="372725" y="1395722"/>
                  <a:pt x="371668" y="1409073"/>
                </a:cubicBezTo>
                <a:cubicBezTo>
                  <a:pt x="391505" y="1418031"/>
                  <a:pt x="403731" y="1441024"/>
                  <a:pt x="430027" y="1444310"/>
                </a:cubicBezTo>
                <a:close/>
              </a:path>
            </a:pathLst>
          </a:custGeom>
          <a:noFill/>
          <a:ln w="11518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1" name="Rounded Rectangle 20"/>
          <p:cNvSpPr/>
          <p:nvPr/>
        </p:nvSpPr>
        <p:spPr>
          <a:xfrm>
            <a:off x="3863819" y="2051725"/>
            <a:ext cx="677835" cy="1793976"/>
          </a:xfrm>
          <a:custGeom>
            <a:avLst/>
            <a:gdLst/>
            <a:ahLst/>
            <a:cxnLst/>
            <a:rect l="0" t="0" r="0" b="0"/>
            <a:pathLst>
              <a:path w="903780" h="2391968">
                <a:moveTo>
                  <a:pt x="102185" y="2200775"/>
                </a:moveTo>
                <a:cubicBezTo>
                  <a:pt x="181594" y="2212823"/>
                  <a:pt x="209369" y="2308743"/>
                  <a:pt x="213915" y="2359209"/>
                </a:cubicBezTo>
                <a:cubicBezTo>
                  <a:pt x="214161" y="2361966"/>
                  <a:pt x="215543" y="2364508"/>
                  <a:pt x="217747" y="2366174"/>
                </a:cubicBezTo>
                <a:cubicBezTo>
                  <a:pt x="251604" y="2391753"/>
                  <a:pt x="298592" y="2391968"/>
                  <a:pt x="332449" y="2366389"/>
                </a:cubicBezTo>
                <a:cubicBezTo>
                  <a:pt x="334822" y="2364592"/>
                  <a:pt x="336205" y="2361805"/>
                  <a:pt x="336251" y="2358825"/>
                </a:cubicBezTo>
                <a:cubicBezTo>
                  <a:pt x="337556" y="2274448"/>
                  <a:pt x="373625" y="2172785"/>
                  <a:pt x="435103" y="2146515"/>
                </a:cubicBezTo>
                <a:cubicBezTo>
                  <a:pt x="462318" y="2134888"/>
                  <a:pt x="480487" y="2121465"/>
                  <a:pt x="471364" y="2100025"/>
                </a:cubicBezTo>
                <a:cubicBezTo>
                  <a:pt x="460728" y="2075030"/>
                  <a:pt x="432930" y="2090365"/>
                  <a:pt x="408733" y="2111467"/>
                </a:cubicBezTo>
                <a:cubicBezTo>
                  <a:pt x="407167" y="2112834"/>
                  <a:pt x="405616" y="2114224"/>
                  <a:pt x="404080" y="2115637"/>
                </a:cubicBezTo>
                <a:cubicBezTo>
                  <a:pt x="399948" y="2119423"/>
                  <a:pt x="395971" y="2123324"/>
                  <a:pt x="392254" y="2127148"/>
                </a:cubicBezTo>
                <a:cubicBezTo>
                  <a:pt x="365884" y="2154278"/>
                  <a:pt x="349405" y="2169782"/>
                  <a:pt x="316439" y="2173652"/>
                </a:cubicBezTo>
                <a:cubicBezTo>
                  <a:pt x="316339" y="2173668"/>
                  <a:pt x="316239" y="2173675"/>
                  <a:pt x="316139" y="2173691"/>
                </a:cubicBezTo>
                <a:cubicBezTo>
                  <a:pt x="283380" y="2177315"/>
                  <a:pt x="266924" y="2142652"/>
                  <a:pt x="243925" y="2146515"/>
                </a:cubicBezTo>
                <a:cubicBezTo>
                  <a:pt x="238074" y="2147497"/>
                  <a:pt x="233067" y="2150231"/>
                  <a:pt x="228429" y="2153817"/>
                </a:cubicBezTo>
                <a:cubicBezTo>
                  <a:pt x="214775" y="2164376"/>
                  <a:pt x="204270" y="2182383"/>
                  <a:pt x="184589" y="2185278"/>
                </a:cubicBezTo>
                <a:cubicBezTo>
                  <a:pt x="158219" y="2189156"/>
                  <a:pt x="115370" y="2173645"/>
                  <a:pt x="95596" y="2158148"/>
                </a:cubicBezTo>
                <a:cubicBezTo>
                  <a:pt x="85890" y="2150538"/>
                  <a:pt x="74602" y="2142936"/>
                  <a:pt x="63674" y="2138075"/>
                </a:cubicBezTo>
                <a:cubicBezTo>
                  <a:pt x="62215" y="2137430"/>
                  <a:pt x="60772" y="2136831"/>
                  <a:pt x="59336" y="2136294"/>
                </a:cubicBezTo>
                <a:cubicBezTo>
                  <a:pt x="49553" y="2132592"/>
                  <a:pt x="40284" y="2131448"/>
                  <a:pt x="32966" y="2134896"/>
                </a:cubicBezTo>
                <a:cubicBezTo>
                  <a:pt x="16479" y="2142644"/>
                  <a:pt x="0" y="2185271"/>
                  <a:pt x="102185" y="2200775"/>
                </a:cubicBezTo>
                <a:moveTo>
                  <a:pt x="43724" y="1994945"/>
                </a:moveTo>
                <a:cubicBezTo>
                  <a:pt x="43724" y="2014028"/>
                  <a:pt x="59197" y="2029501"/>
                  <a:pt x="78280" y="2029501"/>
                </a:cubicBezTo>
                <a:cubicBezTo>
                  <a:pt x="97362" y="2029501"/>
                  <a:pt x="112836" y="2014028"/>
                  <a:pt x="112836" y="1994945"/>
                </a:cubicBezTo>
                <a:cubicBezTo>
                  <a:pt x="112836" y="1975863"/>
                  <a:pt x="97362" y="1960389"/>
                  <a:pt x="78280" y="1960389"/>
                </a:cubicBezTo>
                <a:cubicBezTo>
                  <a:pt x="59197" y="1960389"/>
                  <a:pt x="43724" y="1975863"/>
                  <a:pt x="43724" y="1994945"/>
                </a:cubicBezTo>
                <a:moveTo>
                  <a:pt x="174268" y="1910475"/>
                </a:moveTo>
                <a:cubicBezTo>
                  <a:pt x="174268" y="1921080"/>
                  <a:pt x="182861" y="1929673"/>
                  <a:pt x="193466" y="1929673"/>
                </a:cubicBezTo>
                <a:cubicBezTo>
                  <a:pt x="204071" y="1929673"/>
                  <a:pt x="212664" y="1921080"/>
                  <a:pt x="212664" y="1910475"/>
                </a:cubicBezTo>
                <a:cubicBezTo>
                  <a:pt x="212664" y="1899870"/>
                  <a:pt x="204071" y="1891278"/>
                  <a:pt x="193466" y="1891278"/>
                </a:cubicBezTo>
                <a:cubicBezTo>
                  <a:pt x="182861" y="1891278"/>
                  <a:pt x="174268" y="1899870"/>
                  <a:pt x="174268" y="1910475"/>
                </a:cubicBezTo>
                <a:moveTo>
                  <a:pt x="473752" y="1987266"/>
                </a:moveTo>
                <a:cubicBezTo>
                  <a:pt x="473752" y="1972422"/>
                  <a:pt x="485785" y="1960389"/>
                  <a:pt x="500629" y="1960389"/>
                </a:cubicBezTo>
                <a:cubicBezTo>
                  <a:pt x="515472" y="1960389"/>
                  <a:pt x="527506" y="1972422"/>
                  <a:pt x="527506" y="1987266"/>
                </a:cubicBezTo>
                <a:cubicBezTo>
                  <a:pt x="527506" y="2002110"/>
                  <a:pt x="515472" y="2014143"/>
                  <a:pt x="500629" y="2014143"/>
                </a:cubicBezTo>
                <a:cubicBezTo>
                  <a:pt x="485785" y="2014143"/>
                  <a:pt x="473752" y="2002110"/>
                  <a:pt x="473752" y="1987266"/>
                </a:cubicBezTo>
                <a:moveTo>
                  <a:pt x="125721" y="2067758"/>
                </a:moveTo>
                <a:cubicBezTo>
                  <a:pt x="102392" y="2075406"/>
                  <a:pt x="123164" y="2112481"/>
                  <a:pt x="112390" y="2128960"/>
                </a:cubicBezTo>
                <a:cubicBezTo>
                  <a:pt x="103613" y="2142391"/>
                  <a:pt x="76829" y="2138828"/>
                  <a:pt x="63674" y="2138075"/>
                </a:cubicBezTo>
                <a:cubicBezTo>
                  <a:pt x="74602" y="2142936"/>
                  <a:pt x="85890" y="2150538"/>
                  <a:pt x="95596" y="2158148"/>
                </a:cubicBezTo>
                <a:cubicBezTo>
                  <a:pt x="115370" y="2173645"/>
                  <a:pt x="158219" y="2189156"/>
                  <a:pt x="184589" y="2185278"/>
                </a:cubicBezTo>
                <a:cubicBezTo>
                  <a:pt x="204270" y="2182383"/>
                  <a:pt x="214775" y="2164376"/>
                  <a:pt x="228429" y="2153817"/>
                </a:cubicBezTo>
                <a:cubicBezTo>
                  <a:pt x="228483" y="2140064"/>
                  <a:pt x="228552" y="2126388"/>
                  <a:pt x="228621" y="2112788"/>
                </a:cubicBezTo>
                <a:cubicBezTo>
                  <a:pt x="224804" y="2113525"/>
                  <a:pt x="220519" y="2113786"/>
                  <a:pt x="215697" y="2113479"/>
                </a:cubicBezTo>
                <a:cubicBezTo>
                  <a:pt x="155716" y="2109655"/>
                  <a:pt x="149050" y="2060110"/>
                  <a:pt x="125721" y="2067758"/>
                </a:cubicBezTo>
                <a:moveTo>
                  <a:pt x="885926" y="29902"/>
                </a:moveTo>
                <a:cubicBezTo>
                  <a:pt x="895348" y="28589"/>
                  <a:pt x="903780" y="24104"/>
                  <a:pt x="903780" y="14590"/>
                </a:cubicBezTo>
                <a:cubicBezTo>
                  <a:pt x="903780" y="8132"/>
                  <a:pt x="899810" y="2472"/>
                  <a:pt x="893874" y="468"/>
                </a:cubicBezTo>
                <a:cubicBezTo>
                  <a:pt x="892499" y="0"/>
                  <a:pt x="890971" y="7"/>
                  <a:pt x="889528" y="168"/>
                </a:cubicBezTo>
                <a:cubicBezTo>
                  <a:pt x="329570" y="61908"/>
                  <a:pt x="236546" y="606746"/>
                  <a:pt x="228621" y="2112788"/>
                </a:cubicBezTo>
                <a:cubicBezTo>
                  <a:pt x="228552" y="2126388"/>
                  <a:pt x="228483" y="2140064"/>
                  <a:pt x="228429" y="2153817"/>
                </a:cubicBezTo>
                <a:cubicBezTo>
                  <a:pt x="233067" y="2150231"/>
                  <a:pt x="238074" y="2147497"/>
                  <a:pt x="243925" y="2146515"/>
                </a:cubicBezTo>
                <a:cubicBezTo>
                  <a:pt x="266924" y="2142652"/>
                  <a:pt x="283380" y="2177315"/>
                  <a:pt x="316139" y="2173691"/>
                </a:cubicBezTo>
                <a:cubicBezTo>
                  <a:pt x="316231" y="2135203"/>
                  <a:pt x="316369" y="2097361"/>
                  <a:pt x="316538" y="2060163"/>
                </a:cubicBezTo>
                <a:cubicBezTo>
                  <a:pt x="323511" y="555442"/>
                  <a:pt x="396508" y="97746"/>
                  <a:pt x="885926" y="29902"/>
                </a:cubicBezTo>
                <a:moveTo>
                  <a:pt x="316139" y="2173691"/>
                </a:moveTo>
                <a:cubicBezTo>
                  <a:pt x="316231" y="2135203"/>
                  <a:pt x="316369" y="2097361"/>
                  <a:pt x="316538" y="2060163"/>
                </a:cubicBezTo>
                <a:cubicBezTo>
                  <a:pt x="325124" y="2082617"/>
                  <a:pt x="330299" y="2111867"/>
                  <a:pt x="352331" y="2117480"/>
                </a:cubicBezTo>
                <a:cubicBezTo>
                  <a:pt x="373947" y="2122994"/>
                  <a:pt x="380958" y="2121680"/>
                  <a:pt x="404080" y="2115637"/>
                </a:cubicBezTo>
                <a:cubicBezTo>
                  <a:pt x="399948" y="2119423"/>
                  <a:pt x="395971" y="2123324"/>
                  <a:pt x="392254" y="2127148"/>
                </a:cubicBezTo>
                <a:cubicBezTo>
                  <a:pt x="365884" y="2154278"/>
                  <a:pt x="349405" y="2169782"/>
                  <a:pt x="316439" y="2173652"/>
                </a:cubicBezTo>
              </a:path>
            </a:pathLst>
          </a:custGeom>
          <a:solidFill>
            <a:srgbClr val="DDC916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2" name="Rounded Rectangle 21"/>
          <p:cNvSpPr/>
          <p:nvPr/>
        </p:nvSpPr>
        <p:spPr>
          <a:xfrm>
            <a:off x="3863819" y="2051726"/>
            <a:ext cx="677834" cy="1793973"/>
          </a:xfrm>
          <a:custGeom>
            <a:avLst/>
            <a:gdLst/>
            <a:ahLst/>
            <a:cxnLst/>
            <a:rect l="0" t="0" r="0" b="0"/>
            <a:pathLst>
              <a:path w="903778" h="2391964">
                <a:moveTo>
                  <a:pt x="102183" y="2200773"/>
                </a:moveTo>
                <a:cubicBezTo>
                  <a:pt x="181595" y="2212820"/>
                  <a:pt x="209370" y="2308738"/>
                  <a:pt x="213914" y="2359208"/>
                </a:cubicBezTo>
                <a:cubicBezTo>
                  <a:pt x="214162" y="2361963"/>
                  <a:pt x="215540" y="2364509"/>
                  <a:pt x="217747" y="2366177"/>
                </a:cubicBezTo>
                <a:cubicBezTo>
                  <a:pt x="251600" y="2391754"/>
                  <a:pt x="298594" y="2391964"/>
                  <a:pt x="332446" y="2366386"/>
                </a:cubicBezTo>
                <a:cubicBezTo>
                  <a:pt x="334821" y="2364592"/>
                  <a:pt x="336206" y="2361803"/>
                  <a:pt x="336252" y="2358827"/>
                </a:cubicBezTo>
                <a:cubicBezTo>
                  <a:pt x="337555" y="2274450"/>
                  <a:pt x="373624" y="2172786"/>
                  <a:pt x="435103" y="2146515"/>
                </a:cubicBezTo>
                <a:cubicBezTo>
                  <a:pt x="462320" y="2134885"/>
                  <a:pt x="480485" y="2121463"/>
                  <a:pt x="471362" y="2100025"/>
                </a:cubicBezTo>
                <a:cubicBezTo>
                  <a:pt x="460725" y="2075030"/>
                  <a:pt x="432927" y="2090361"/>
                  <a:pt x="408734" y="2111463"/>
                </a:cubicBezTo>
                <a:cubicBezTo>
                  <a:pt x="407165" y="2112832"/>
                  <a:pt x="405611" y="2114226"/>
                  <a:pt x="404078" y="2115633"/>
                </a:cubicBezTo>
                <a:cubicBezTo>
                  <a:pt x="399948" y="2119425"/>
                  <a:pt x="395969" y="2123325"/>
                  <a:pt x="392253" y="2127149"/>
                </a:cubicBezTo>
                <a:cubicBezTo>
                  <a:pt x="365883" y="2154277"/>
                  <a:pt x="349402" y="2169777"/>
                  <a:pt x="316439" y="2173652"/>
                </a:cubicBezTo>
                <a:cubicBezTo>
                  <a:pt x="316338" y="2173665"/>
                  <a:pt x="316237" y="2173676"/>
                  <a:pt x="316137" y="2173687"/>
                </a:cubicBezTo>
                <a:cubicBezTo>
                  <a:pt x="283376" y="2177314"/>
                  <a:pt x="266924" y="2142652"/>
                  <a:pt x="243921" y="2146515"/>
                </a:cubicBezTo>
                <a:cubicBezTo>
                  <a:pt x="238069" y="2147498"/>
                  <a:pt x="233065" y="2150227"/>
                  <a:pt x="228426" y="2153815"/>
                </a:cubicBezTo>
                <a:cubicBezTo>
                  <a:pt x="214772" y="2164375"/>
                  <a:pt x="204272" y="2182386"/>
                  <a:pt x="184590" y="2185278"/>
                </a:cubicBezTo>
                <a:cubicBezTo>
                  <a:pt x="158220" y="2189154"/>
                  <a:pt x="115368" y="2173645"/>
                  <a:pt x="95591" y="2158144"/>
                </a:cubicBezTo>
                <a:cubicBezTo>
                  <a:pt x="85888" y="2150539"/>
                  <a:pt x="74599" y="2142935"/>
                  <a:pt x="63669" y="2138075"/>
                </a:cubicBezTo>
                <a:cubicBezTo>
                  <a:pt x="62215" y="2137429"/>
                  <a:pt x="60769" y="2136831"/>
                  <a:pt x="59333" y="2136289"/>
                </a:cubicBezTo>
                <a:cubicBezTo>
                  <a:pt x="49554" y="2132594"/>
                  <a:pt x="40282" y="2131449"/>
                  <a:pt x="32962" y="2134891"/>
                </a:cubicBezTo>
                <a:cubicBezTo>
                  <a:pt x="16481" y="2142643"/>
                  <a:pt x="0" y="2185272"/>
                  <a:pt x="102183" y="2200773"/>
                </a:cubicBezTo>
                <a:close/>
                <a:moveTo>
                  <a:pt x="43723" y="1994943"/>
                </a:moveTo>
                <a:cubicBezTo>
                  <a:pt x="43723" y="2014028"/>
                  <a:pt x="59194" y="2029499"/>
                  <a:pt x="78278" y="2029499"/>
                </a:cubicBezTo>
                <a:cubicBezTo>
                  <a:pt x="97363" y="2029499"/>
                  <a:pt x="112834" y="2014028"/>
                  <a:pt x="112834" y="1994943"/>
                </a:cubicBezTo>
                <a:cubicBezTo>
                  <a:pt x="112834" y="1975858"/>
                  <a:pt x="97363" y="1960387"/>
                  <a:pt x="78278" y="1960387"/>
                </a:cubicBezTo>
                <a:cubicBezTo>
                  <a:pt x="59194" y="1960387"/>
                  <a:pt x="43723" y="1975858"/>
                  <a:pt x="43723" y="1994943"/>
                </a:cubicBezTo>
                <a:close/>
                <a:moveTo>
                  <a:pt x="174267" y="1910473"/>
                </a:moveTo>
                <a:cubicBezTo>
                  <a:pt x="174267" y="1921075"/>
                  <a:pt x="182862" y="1929671"/>
                  <a:pt x="193464" y="1929671"/>
                </a:cubicBezTo>
                <a:cubicBezTo>
                  <a:pt x="204067" y="1929671"/>
                  <a:pt x="212662" y="1921075"/>
                  <a:pt x="212662" y="1910473"/>
                </a:cubicBezTo>
                <a:cubicBezTo>
                  <a:pt x="212662" y="1899870"/>
                  <a:pt x="204067" y="1891275"/>
                  <a:pt x="193464" y="1891275"/>
                </a:cubicBezTo>
                <a:cubicBezTo>
                  <a:pt x="182862" y="1891275"/>
                  <a:pt x="174267" y="1899870"/>
                  <a:pt x="174267" y="1910473"/>
                </a:cubicBezTo>
                <a:close/>
                <a:moveTo>
                  <a:pt x="473750" y="1987264"/>
                </a:moveTo>
                <a:cubicBezTo>
                  <a:pt x="473750" y="1972420"/>
                  <a:pt x="485784" y="1960387"/>
                  <a:pt x="500627" y="1960387"/>
                </a:cubicBezTo>
                <a:cubicBezTo>
                  <a:pt x="515471" y="1960387"/>
                  <a:pt x="527504" y="1972420"/>
                  <a:pt x="527504" y="1987264"/>
                </a:cubicBezTo>
                <a:cubicBezTo>
                  <a:pt x="527504" y="2002107"/>
                  <a:pt x="515471" y="2014140"/>
                  <a:pt x="500627" y="2014140"/>
                </a:cubicBezTo>
                <a:cubicBezTo>
                  <a:pt x="485784" y="2014140"/>
                  <a:pt x="473750" y="2002107"/>
                  <a:pt x="473750" y="1987264"/>
                </a:cubicBezTo>
                <a:close/>
                <a:moveTo>
                  <a:pt x="125721" y="2067756"/>
                </a:moveTo>
                <a:cubicBezTo>
                  <a:pt x="102394" y="2075407"/>
                  <a:pt x="123160" y="2112483"/>
                  <a:pt x="112392" y="2128956"/>
                </a:cubicBezTo>
                <a:cubicBezTo>
                  <a:pt x="103609" y="2142392"/>
                  <a:pt x="76827" y="2138829"/>
                  <a:pt x="63669" y="2138075"/>
                </a:cubicBezTo>
                <a:cubicBezTo>
                  <a:pt x="74599" y="2142935"/>
                  <a:pt x="85888" y="2150539"/>
                  <a:pt x="95591" y="2158144"/>
                </a:cubicBezTo>
                <a:cubicBezTo>
                  <a:pt x="115368" y="2173645"/>
                  <a:pt x="158220" y="2189154"/>
                  <a:pt x="184590" y="2185278"/>
                </a:cubicBezTo>
                <a:cubicBezTo>
                  <a:pt x="204272" y="2182386"/>
                  <a:pt x="214772" y="2164375"/>
                  <a:pt x="228426" y="2153815"/>
                </a:cubicBezTo>
                <a:cubicBezTo>
                  <a:pt x="228484" y="2140059"/>
                  <a:pt x="228549" y="2126384"/>
                  <a:pt x="228620" y="2112786"/>
                </a:cubicBezTo>
                <a:cubicBezTo>
                  <a:pt x="224801" y="2113523"/>
                  <a:pt x="220518" y="2113783"/>
                  <a:pt x="215696" y="2113475"/>
                </a:cubicBezTo>
                <a:cubicBezTo>
                  <a:pt x="155713" y="2109651"/>
                  <a:pt x="149049" y="2060107"/>
                  <a:pt x="125721" y="2067756"/>
                </a:cubicBezTo>
                <a:close/>
                <a:moveTo>
                  <a:pt x="885922" y="29897"/>
                </a:moveTo>
                <a:cubicBezTo>
                  <a:pt x="895348" y="28591"/>
                  <a:pt x="903778" y="24106"/>
                  <a:pt x="903778" y="14591"/>
                </a:cubicBezTo>
                <a:cubicBezTo>
                  <a:pt x="903778" y="8132"/>
                  <a:pt x="899808" y="2473"/>
                  <a:pt x="893875" y="465"/>
                </a:cubicBezTo>
                <a:cubicBezTo>
                  <a:pt x="892498" y="0"/>
                  <a:pt x="890970" y="6"/>
                  <a:pt x="889527" y="165"/>
                </a:cubicBezTo>
                <a:cubicBezTo>
                  <a:pt x="329565" y="61904"/>
                  <a:pt x="236547" y="606744"/>
                  <a:pt x="228620" y="2112786"/>
                </a:cubicBezTo>
                <a:cubicBezTo>
                  <a:pt x="228549" y="2126384"/>
                  <a:pt x="228484" y="2140059"/>
                  <a:pt x="228426" y="2153815"/>
                </a:cubicBezTo>
                <a:cubicBezTo>
                  <a:pt x="233065" y="2150227"/>
                  <a:pt x="238069" y="2147498"/>
                  <a:pt x="243921" y="2146515"/>
                </a:cubicBezTo>
                <a:cubicBezTo>
                  <a:pt x="266924" y="2142652"/>
                  <a:pt x="283376" y="2177314"/>
                  <a:pt x="316137" y="2173687"/>
                </a:cubicBezTo>
                <a:cubicBezTo>
                  <a:pt x="316234" y="2135199"/>
                  <a:pt x="316366" y="2097361"/>
                  <a:pt x="316538" y="2060162"/>
                </a:cubicBezTo>
                <a:cubicBezTo>
                  <a:pt x="323510" y="555438"/>
                  <a:pt x="396504" y="97744"/>
                  <a:pt x="885922" y="29897"/>
                </a:cubicBezTo>
                <a:close/>
                <a:moveTo>
                  <a:pt x="316439" y="2173652"/>
                </a:moveTo>
                <a:lnTo>
                  <a:pt x="316137" y="2173687"/>
                </a:lnTo>
                <a:cubicBezTo>
                  <a:pt x="316234" y="2135199"/>
                  <a:pt x="316366" y="2097361"/>
                  <a:pt x="316538" y="2060162"/>
                </a:cubicBezTo>
                <a:cubicBezTo>
                  <a:pt x="325118" y="2082614"/>
                  <a:pt x="330299" y="2111863"/>
                  <a:pt x="352327" y="2117481"/>
                </a:cubicBezTo>
                <a:cubicBezTo>
                  <a:pt x="373948" y="2122996"/>
                  <a:pt x="380957" y="2121677"/>
                  <a:pt x="404078" y="2115633"/>
                </a:cubicBezTo>
                <a:cubicBezTo>
                  <a:pt x="399948" y="2119425"/>
                  <a:pt x="395969" y="2123325"/>
                  <a:pt x="392253" y="2127149"/>
                </a:cubicBezTo>
                <a:cubicBezTo>
                  <a:pt x="365883" y="2154277"/>
                  <a:pt x="349402" y="2169777"/>
                  <a:pt x="316439" y="2173652"/>
                </a:cubicBezTo>
                <a:close/>
              </a:path>
            </a:pathLst>
          </a:custGeom>
          <a:noFill/>
          <a:ln w="11518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3" name="Rounded Rectangle 22"/>
          <p:cNvSpPr/>
          <p:nvPr/>
        </p:nvSpPr>
        <p:spPr>
          <a:xfrm>
            <a:off x="4538504" y="2318911"/>
            <a:ext cx="676326" cy="1041616"/>
          </a:xfrm>
          <a:custGeom>
            <a:avLst/>
            <a:gdLst/>
            <a:ahLst/>
            <a:cxnLst/>
            <a:rect l="0" t="0" r="0" b="0"/>
            <a:pathLst>
              <a:path w="901768" h="1388821">
                <a:moveTo>
                  <a:pt x="461112" y="1198134"/>
                </a:moveTo>
                <a:cubicBezTo>
                  <a:pt x="552608" y="1209944"/>
                  <a:pt x="585260" y="1303053"/>
                  <a:pt x="591073" y="1353466"/>
                </a:cubicBezTo>
                <a:cubicBezTo>
                  <a:pt x="591511" y="1357214"/>
                  <a:pt x="593546" y="1360623"/>
                  <a:pt x="596709" y="1362673"/>
                </a:cubicBezTo>
                <a:cubicBezTo>
                  <a:pt x="636579" y="1388537"/>
                  <a:pt x="688359" y="1388821"/>
                  <a:pt x="728229" y="1362958"/>
                </a:cubicBezTo>
                <a:cubicBezTo>
                  <a:pt x="731654" y="1360738"/>
                  <a:pt x="733696" y="1356937"/>
                  <a:pt x="733796" y="1352860"/>
                </a:cubicBezTo>
                <a:cubicBezTo>
                  <a:pt x="735900" y="1269642"/>
                  <a:pt x="777820" y="1170213"/>
                  <a:pt x="848905" y="1144381"/>
                </a:cubicBezTo>
                <a:cubicBezTo>
                  <a:pt x="880605" y="1132854"/>
                  <a:pt x="901768" y="1119562"/>
                  <a:pt x="891140" y="1098321"/>
                </a:cubicBezTo>
                <a:cubicBezTo>
                  <a:pt x="878746" y="1073556"/>
                  <a:pt x="846371" y="1088746"/>
                  <a:pt x="818189" y="1109648"/>
                </a:cubicBezTo>
                <a:cubicBezTo>
                  <a:pt x="811439" y="1114663"/>
                  <a:pt x="804927" y="1120000"/>
                  <a:pt x="798991" y="1125191"/>
                </a:cubicBezTo>
                <a:cubicBezTo>
                  <a:pt x="768275" y="1152067"/>
                  <a:pt x="749077" y="1167425"/>
                  <a:pt x="710682" y="1171265"/>
                </a:cubicBezTo>
                <a:cubicBezTo>
                  <a:pt x="708709" y="1171465"/>
                  <a:pt x="706781" y="1171557"/>
                  <a:pt x="704900" y="1171564"/>
                </a:cubicBezTo>
                <a:cubicBezTo>
                  <a:pt x="670290" y="1171649"/>
                  <a:pt x="651707" y="1140741"/>
                  <a:pt x="626212" y="1144381"/>
                </a:cubicBezTo>
                <a:cubicBezTo>
                  <a:pt x="622357" y="1144926"/>
                  <a:pt x="618817" y="1146032"/>
                  <a:pt x="615492" y="1147529"/>
                </a:cubicBezTo>
                <a:cubicBezTo>
                  <a:pt x="595634" y="1156475"/>
                  <a:pt x="583409" y="1179497"/>
                  <a:pt x="557101" y="1182784"/>
                </a:cubicBezTo>
                <a:cubicBezTo>
                  <a:pt x="526384" y="1186623"/>
                  <a:pt x="476470" y="1171257"/>
                  <a:pt x="453433" y="1155899"/>
                </a:cubicBezTo>
                <a:cubicBezTo>
                  <a:pt x="440625" y="1147360"/>
                  <a:pt x="425451" y="1138829"/>
                  <a:pt x="411198" y="1134244"/>
                </a:cubicBezTo>
                <a:cubicBezTo>
                  <a:pt x="399810" y="1130589"/>
                  <a:pt x="389006" y="1129452"/>
                  <a:pt x="380482" y="1132862"/>
                </a:cubicBezTo>
                <a:cubicBezTo>
                  <a:pt x="361284" y="1140541"/>
                  <a:pt x="342087" y="1182776"/>
                  <a:pt x="461112" y="1198134"/>
                </a:cubicBezTo>
                <a:moveTo>
                  <a:pt x="388161" y="952411"/>
                </a:moveTo>
                <a:cubicBezTo>
                  <a:pt x="388161" y="933329"/>
                  <a:pt x="403634" y="917856"/>
                  <a:pt x="422717" y="917856"/>
                </a:cubicBezTo>
                <a:cubicBezTo>
                  <a:pt x="441799" y="917856"/>
                  <a:pt x="457273" y="933329"/>
                  <a:pt x="457273" y="952411"/>
                </a:cubicBezTo>
                <a:cubicBezTo>
                  <a:pt x="457273" y="971494"/>
                  <a:pt x="441799" y="986967"/>
                  <a:pt x="422717" y="986967"/>
                </a:cubicBezTo>
                <a:cubicBezTo>
                  <a:pt x="403634" y="986967"/>
                  <a:pt x="388161" y="971494"/>
                  <a:pt x="388161" y="952411"/>
                </a:cubicBezTo>
                <a:moveTo>
                  <a:pt x="249938" y="1136709"/>
                </a:moveTo>
                <a:cubicBezTo>
                  <a:pt x="249938" y="1126104"/>
                  <a:pt x="258531" y="1117511"/>
                  <a:pt x="269136" y="1117511"/>
                </a:cubicBezTo>
                <a:cubicBezTo>
                  <a:pt x="279740" y="1117511"/>
                  <a:pt x="288333" y="1126104"/>
                  <a:pt x="288333" y="1136709"/>
                </a:cubicBezTo>
                <a:cubicBezTo>
                  <a:pt x="288333" y="1147314"/>
                  <a:pt x="279740" y="1155907"/>
                  <a:pt x="269136" y="1155907"/>
                </a:cubicBezTo>
                <a:cubicBezTo>
                  <a:pt x="258531" y="1155907"/>
                  <a:pt x="249938" y="1147314"/>
                  <a:pt x="249938" y="1136709"/>
                </a:cubicBezTo>
                <a:moveTo>
                  <a:pt x="453433" y="1155899"/>
                </a:moveTo>
                <a:cubicBezTo>
                  <a:pt x="476470" y="1171257"/>
                  <a:pt x="526384" y="1186623"/>
                  <a:pt x="557101" y="1182784"/>
                </a:cubicBezTo>
                <a:cubicBezTo>
                  <a:pt x="583409" y="1179497"/>
                  <a:pt x="595634" y="1156475"/>
                  <a:pt x="615492" y="1147529"/>
                </a:cubicBezTo>
                <a:cubicBezTo>
                  <a:pt x="615078" y="1133899"/>
                  <a:pt x="614617" y="1120383"/>
                  <a:pt x="614118" y="1106991"/>
                </a:cubicBezTo>
                <a:cubicBezTo>
                  <a:pt x="608059" y="1109041"/>
                  <a:pt x="600526" y="1110147"/>
                  <a:pt x="591656" y="1109648"/>
                </a:cubicBezTo>
                <a:cubicBezTo>
                  <a:pt x="522545" y="1105809"/>
                  <a:pt x="514866" y="1056071"/>
                  <a:pt x="487989" y="1063758"/>
                </a:cubicBezTo>
                <a:cubicBezTo>
                  <a:pt x="461112" y="1071437"/>
                  <a:pt x="485040" y="1108658"/>
                  <a:pt x="472631" y="1125191"/>
                </a:cubicBezTo>
                <a:cubicBezTo>
                  <a:pt x="461112" y="1140549"/>
                  <a:pt x="422717" y="1133783"/>
                  <a:pt x="411198" y="1134244"/>
                </a:cubicBezTo>
                <a:cubicBezTo>
                  <a:pt x="425451" y="1138829"/>
                  <a:pt x="440625" y="1147360"/>
                  <a:pt x="453433" y="1155899"/>
                </a:cubicBezTo>
                <a:moveTo>
                  <a:pt x="26423" y="37612"/>
                </a:moveTo>
                <a:cubicBezTo>
                  <a:pt x="9522" y="39324"/>
                  <a:pt x="0" y="59674"/>
                  <a:pt x="24619" y="64197"/>
                </a:cubicBezTo>
                <a:cubicBezTo>
                  <a:pt x="25801" y="64412"/>
                  <a:pt x="27076" y="64427"/>
                  <a:pt x="28274" y="64319"/>
                </a:cubicBezTo>
                <a:cubicBezTo>
                  <a:pt x="434259" y="27629"/>
                  <a:pt x="587341" y="396209"/>
                  <a:pt x="614118" y="1106991"/>
                </a:cubicBezTo>
                <a:cubicBezTo>
                  <a:pt x="614617" y="1120383"/>
                  <a:pt x="615078" y="1133899"/>
                  <a:pt x="615492" y="1147529"/>
                </a:cubicBezTo>
                <a:cubicBezTo>
                  <a:pt x="618817" y="1146032"/>
                  <a:pt x="622357" y="1144926"/>
                  <a:pt x="626212" y="1144381"/>
                </a:cubicBezTo>
                <a:cubicBezTo>
                  <a:pt x="651707" y="1140741"/>
                  <a:pt x="670290" y="1171649"/>
                  <a:pt x="704900" y="1171564"/>
                </a:cubicBezTo>
                <a:cubicBezTo>
                  <a:pt x="702611" y="1125321"/>
                  <a:pt x="699709" y="1080614"/>
                  <a:pt x="696207" y="1037411"/>
                </a:cubicBezTo>
                <a:cubicBezTo>
                  <a:pt x="636187" y="297909"/>
                  <a:pt x="398781" y="0"/>
                  <a:pt x="26423" y="37612"/>
                </a:cubicBezTo>
                <a:moveTo>
                  <a:pt x="818189" y="1109648"/>
                </a:moveTo>
                <a:cubicBezTo>
                  <a:pt x="783633" y="1117511"/>
                  <a:pt x="776722" y="1119815"/>
                  <a:pt x="749077" y="1113672"/>
                </a:cubicBezTo>
                <a:cubicBezTo>
                  <a:pt x="715474" y="1106208"/>
                  <a:pt x="715896" y="1057154"/>
                  <a:pt x="696207" y="1037411"/>
                </a:cubicBezTo>
                <a:cubicBezTo>
                  <a:pt x="699709" y="1080614"/>
                  <a:pt x="702611" y="1125321"/>
                  <a:pt x="704900" y="1171564"/>
                </a:cubicBezTo>
                <a:cubicBezTo>
                  <a:pt x="706781" y="1171557"/>
                  <a:pt x="708709" y="1171465"/>
                  <a:pt x="710682" y="1171265"/>
                </a:cubicBezTo>
                <a:cubicBezTo>
                  <a:pt x="749077" y="1167425"/>
                  <a:pt x="768275" y="1152067"/>
                  <a:pt x="798991" y="1125191"/>
                </a:cubicBezTo>
                <a:cubicBezTo>
                  <a:pt x="804927" y="1120000"/>
                  <a:pt x="811439" y="1114663"/>
                  <a:pt x="818189" y="1109648"/>
                </a:cubicBezTo>
              </a:path>
            </a:pathLst>
          </a:custGeom>
          <a:solidFill>
            <a:srgbClr val="3BC482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4" name="Rounded Rectangle 23"/>
          <p:cNvSpPr/>
          <p:nvPr/>
        </p:nvSpPr>
        <p:spPr>
          <a:xfrm>
            <a:off x="4538501" y="2318914"/>
            <a:ext cx="676327" cy="1041611"/>
          </a:xfrm>
          <a:custGeom>
            <a:avLst/>
            <a:gdLst/>
            <a:ahLst/>
            <a:cxnLst/>
            <a:rect l="0" t="0" r="0" b="0"/>
            <a:pathLst>
              <a:path w="901769" h="1388815">
                <a:moveTo>
                  <a:pt x="461114" y="1198133"/>
                </a:moveTo>
                <a:cubicBezTo>
                  <a:pt x="552614" y="1209939"/>
                  <a:pt x="585261" y="1303052"/>
                  <a:pt x="591079" y="1353464"/>
                </a:cubicBezTo>
                <a:cubicBezTo>
                  <a:pt x="591511" y="1357211"/>
                  <a:pt x="593547" y="1360618"/>
                  <a:pt x="596712" y="1362671"/>
                </a:cubicBezTo>
                <a:cubicBezTo>
                  <a:pt x="636580" y="1388531"/>
                  <a:pt x="688363" y="1388815"/>
                  <a:pt x="728231" y="1362954"/>
                </a:cubicBezTo>
                <a:cubicBezTo>
                  <a:pt x="731654" y="1360733"/>
                  <a:pt x="733701" y="1356937"/>
                  <a:pt x="733804" y="1352858"/>
                </a:cubicBezTo>
                <a:cubicBezTo>
                  <a:pt x="735907" y="1269635"/>
                  <a:pt x="777827" y="1170211"/>
                  <a:pt x="848907" y="1144376"/>
                </a:cubicBezTo>
                <a:cubicBezTo>
                  <a:pt x="880610" y="1132853"/>
                  <a:pt x="901769" y="1119556"/>
                  <a:pt x="891142" y="1098317"/>
                </a:cubicBezTo>
                <a:cubicBezTo>
                  <a:pt x="878752" y="1073552"/>
                  <a:pt x="846374" y="1088740"/>
                  <a:pt x="818194" y="1109647"/>
                </a:cubicBezTo>
                <a:cubicBezTo>
                  <a:pt x="811442" y="1114656"/>
                  <a:pt x="804932" y="1119993"/>
                  <a:pt x="798995" y="1125188"/>
                </a:cubicBezTo>
                <a:cubicBezTo>
                  <a:pt x="768280" y="1152066"/>
                  <a:pt x="749082" y="1167422"/>
                  <a:pt x="710687" y="1171262"/>
                </a:cubicBezTo>
                <a:cubicBezTo>
                  <a:pt x="708709" y="1171459"/>
                  <a:pt x="706783" y="1171555"/>
                  <a:pt x="704905" y="1171560"/>
                </a:cubicBezTo>
                <a:cubicBezTo>
                  <a:pt x="670294" y="1171644"/>
                  <a:pt x="651709" y="1140734"/>
                  <a:pt x="626215" y="1144375"/>
                </a:cubicBezTo>
                <a:cubicBezTo>
                  <a:pt x="622362" y="1144926"/>
                  <a:pt x="618823" y="1146029"/>
                  <a:pt x="615499" y="1147527"/>
                </a:cubicBezTo>
                <a:cubicBezTo>
                  <a:pt x="595641" y="1156474"/>
                  <a:pt x="583417" y="1179492"/>
                  <a:pt x="557105" y="1182781"/>
                </a:cubicBezTo>
                <a:cubicBezTo>
                  <a:pt x="526389" y="1186620"/>
                  <a:pt x="476473" y="1171255"/>
                  <a:pt x="453436" y="1155897"/>
                </a:cubicBezTo>
                <a:cubicBezTo>
                  <a:pt x="440632" y="1147360"/>
                  <a:pt x="425455" y="1138824"/>
                  <a:pt x="411203" y="1134243"/>
                </a:cubicBezTo>
                <a:cubicBezTo>
                  <a:pt x="399813" y="1130583"/>
                  <a:pt x="389010" y="1129449"/>
                  <a:pt x="380484" y="1132860"/>
                </a:cubicBezTo>
                <a:cubicBezTo>
                  <a:pt x="361286" y="1140539"/>
                  <a:pt x="342088" y="1182774"/>
                  <a:pt x="461114" y="1198133"/>
                </a:cubicBezTo>
                <a:close/>
                <a:moveTo>
                  <a:pt x="388166" y="952408"/>
                </a:moveTo>
                <a:cubicBezTo>
                  <a:pt x="388166" y="933324"/>
                  <a:pt x="403637" y="917853"/>
                  <a:pt x="422722" y="917853"/>
                </a:cubicBezTo>
                <a:cubicBezTo>
                  <a:pt x="441806" y="917853"/>
                  <a:pt x="457277" y="933324"/>
                  <a:pt x="457277" y="952408"/>
                </a:cubicBezTo>
                <a:cubicBezTo>
                  <a:pt x="457277" y="971493"/>
                  <a:pt x="441806" y="986964"/>
                  <a:pt x="422722" y="986964"/>
                </a:cubicBezTo>
                <a:cubicBezTo>
                  <a:pt x="403637" y="986964"/>
                  <a:pt x="388166" y="971493"/>
                  <a:pt x="388166" y="952408"/>
                </a:cubicBezTo>
                <a:close/>
                <a:moveTo>
                  <a:pt x="249942" y="1136706"/>
                </a:moveTo>
                <a:cubicBezTo>
                  <a:pt x="249942" y="1126104"/>
                  <a:pt x="258538" y="1117508"/>
                  <a:pt x="269140" y="1117508"/>
                </a:cubicBezTo>
                <a:cubicBezTo>
                  <a:pt x="279743" y="1117508"/>
                  <a:pt x="288338" y="1126104"/>
                  <a:pt x="288338" y="1136706"/>
                </a:cubicBezTo>
                <a:cubicBezTo>
                  <a:pt x="288338" y="1147309"/>
                  <a:pt x="279743" y="1155904"/>
                  <a:pt x="269140" y="1155904"/>
                </a:cubicBezTo>
                <a:cubicBezTo>
                  <a:pt x="258538" y="1155904"/>
                  <a:pt x="249942" y="1147309"/>
                  <a:pt x="249942" y="1136706"/>
                </a:cubicBezTo>
                <a:close/>
                <a:moveTo>
                  <a:pt x="453436" y="1155897"/>
                </a:moveTo>
                <a:cubicBezTo>
                  <a:pt x="476473" y="1171255"/>
                  <a:pt x="526389" y="1186620"/>
                  <a:pt x="557105" y="1182781"/>
                </a:cubicBezTo>
                <a:cubicBezTo>
                  <a:pt x="583417" y="1179492"/>
                  <a:pt x="595641" y="1156474"/>
                  <a:pt x="615499" y="1147527"/>
                </a:cubicBezTo>
                <a:cubicBezTo>
                  <a:pt x="615084" y="1133893"/>
                  <a:pt x="614624" y="1120380"/>
                  <a:pt x="614119" y="1106989"/>
                </a:cubicBezTo>
                <a:cubicBezTo>
                  <a:pt x="608062" y="1109035"/>
                  <a:pt x="600530" y="1110140"/>
                  <a:pt x="591660" y="1109647"/>
                </a:cubicBezTo>
                <a:cubicBezTo>
                  <a:pt x="522549" y="1105808"/>
                  <a:pt x="514871" y="1056071"/>
                  <a:pt x="487994" y="1063751"/>
                </a:cubicBezTo>
                <a:cubicBezTo>
                  <a:pt x="461115" y="1071431"/>
                  <a:pt x="485042" y="1108651"/>
                  <a:pt x="472635" y="1125188"/>
                </a:cubicBezTo>
                <a:cubicBezTo>
                  <a:pt x="461115" y="1140543"/>
                  <a:pt x="422722" y="1133782"/>
                  <a:pt x="411203" y="1134243"/>
                </a:cubicBezTo>
                <a:cubicBezTo>
                  <a:pt x="425455" y="1138824"/>
                  <a:pt x="440632" y="1147360"/>
                  <a:pt x="453436" y="1155897"/>
                </a:cubicBezTo>
                <a:close/>
                <a:moveTo>
                  <a:pt x="26430" y="37611"/>
                </a:moveTo>
                <a:cubicBezTo>
                  <a:pt x="9525" y="39319"/>
                  <a:pt x="0" y="59670"/>
                  <a:pt x="24622" y="64191"/>
                </a:cubicBezTo>
                <a:cubicBezTo>
                  <a:pt x="25807" y="64408"/>
                  <a:pt x="27077" y="64424"/>
                  <a:pt x="28275" y="64316"/>
                </a:cubicBezTo>
                <a:cubicBezTo>
                  <a:pt x="434265" y="27626"/>
                  <a:pt x="587342" y="396207"/>
                  <a:pt x="614119" y="1106989"/>
                </a:cubicBezTo>
                <a:cubicBezTo>
                  <a:pt x="614624" y="1120380"/>
                  <a:pt x="615084" y="1133893"/>
                  <a:pt x="615499" y="1147527"/>
                </a:cubicBezTo>
                <a:cubicBezTo>
                  <a:pt x="618823" y="1146029"/>
                  <a:pt x="622362" y="1144926"/>
                  <a:pt x="626215" y="1144375"/>
                </a:cubicBezTo>
                <a:cubicBezTo>
                  <a:pt x="651709" y="1140734"/>
                  <a:pt x="670294" y="1171644"/>
                  <a:pt x="704905" y="1171560"/>
                </a:cubicBezTo>
                <a:cubicBezTo>
                  <a:pt x="702617" y="1125321"/>
                  <a:pt x="699716" y="1080610"/>
                  <a:pt x="696210" y="1037407"/>
                </a:cubicBezTo>
                <a:cubicBezTo>
                  <a:pt x="636189" y="297908"/>
                  <a:pt x="398784" y="0"/>
                  <a:pt x="26430" y="37611"/>
                </a:cubicBezTo>
                <a:close/>
                <a:moveTo>
                  <a:pt x="818194" y="1109647"/>
                </a:moveTo>
                <a:cubicBezTo>
                  <a:pt x="783638" y="1117508"/>
                  <a:pt x="776727" y="1119812"/>
                  <a:pt x="749082" y="1113669"/>
                </a:cubicBezTo>
                <a:cubicBezTo>
                  <a:pt x="715480" y="1106202"/>
                  <a:pt x="715902" y="1057147"/>
                  <a:pt x="696210" y="1037407"/>
                </a:cubicBezTo>
                <a:cubicBezTo>
                  <a:pt x="699716" y="1080610"/>
                  <a:pt x="702617" y="1125321"/>
                  <a:pt x="704905" y="1171560"/>
                </a:cubicBezTo>
                <a:cubicBezTo>
                  <a:pt x="706783" y="1171555"/>
                  <a:pt x="708709" y="1171459"/>
                  <a:pt x="710687" y="1171262"/>
                </a:cubicBezTo>
                <a:cubicBezTo>
                  <a:pt x="749082" y="1167422"/>
                  <a:pt x="768280" y="1152066"/>
                  <a:pt x="798995" y="1125188"/>
                </a:cubicBezTo>
                <a:cubicBezTo>
                  <a:pt x="804932" y="1119993"/>
                  <a:pt x="811442" y="1114656"/>
                  <a:pt x="818194" y="1109647"/>
                </a:cubicBezTo>
                <a:close/>
              </a:path>
            </a:pathLst>
          </a:custGeom>
          <a:noFill/>
          <a:ln w="11518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5" name="Rounded Rectangle 24"/>
          <p:cNvSpPr/>
          <p:nvPr/>
        </p:nvSpPr>
        <p:spPr>
          <a:xfrm>
            <a:off x="4949620" y="2367836"/>
            <a:ext cx="1260469" cy="1477854"/>
          </a:xfrm>
          <a:custGeom>
            <a:avLst/>
            <a:gdLst/>
            <a:ahLst/>
            <a:cxnLst/>
            <a:rect l="0" t="0" r="0" b="0"/>
            <a:pathLst>
              <a:path w="1680625" h="1970472">
                <a:moveTo>
                  <a:pt x="1578440" y="1779278"/>
                </a:moveTo>
                <a:cubicBezTo>
                  <a:pt x="1499031" y="1791327"/>
                  <a:pt x="1471256" y="1887238"/>
                  <a:pt x="1466710" y="1937713"/>
                </a:cubicBezTo>
                <a:cubicBezTo>
                  <a:pt x="1466464" y="1940470"/>
                  <a:pt x="1465082" y="1943011"/>
                  <a:pt x="1462878" y="1944678"/>
                </a:cubicBezTo>
                <a:cubicBezTo>
                  <a:pt x="1429028" y="1970257"/>
                  <a:pt x="1382032" y="1970472"/>
                  <a:pt x="1348183" y="1944893"/>
                </a:cubicBezTo>
                <a:cubicBezTo>
                  <a:pt x="1345803" y="1943096"/>
                  <a:pt x="1344420" y="1940308"/>
                  <a:pt x="1344374" y="1937329"/>
                </a:cubicBezTo>
                <a:cubicBezTo>
                  <a:pt x="1343069" y="1852951"/>
                  <a:pt x="1307000" y="1751288"/>
                  <a:pt x="1245522" y="1725018"/>
                </a:cubicBezTo>
                <a:cubicBezTo>
                  <a:pt x="1218307" y="1713392"/>
                  <a:pt x="1200138" y="1699969"/>
                  <a:pt x="1209261" y="1678529"/>
                </a:cubicBezTo>
                <a:cubicBezTo>
                  <a:pt x="1219897" y="1653534"/>
                  <a:pt x="1247695" y="1668861"/>
                  <a:pt x="1271892" y="1689971"/>
                </a:cubicBezTo>
                <a:cubicBezTo>
                  <a:pt x="1273458" y="1691338"/>
                  <a:pt x="1275017" y="1692728"/>
                  <a:pt x="1276545" y="1694141"/>
                </a:cubicBezTo>
                <a:cubicBezTo>
                  <a:pt x="1280676" y="1697926"/>
                  <a:pt x="1284654" y="1701827"/>
                  <a:pt x="1288371" y="1705651"/>
                </a:cubicBezTo>
                <a:cubicBezTo>
                  <a:pt x="1311861" y="1729817"/>
                  <a:pt x="1327511" y="1744761"/>
                  <a:pt x="1353950" y="1750474"/>
                </a:cubicBezTo>
                <a:cubicBezTo>
                  <a:pt x="1357183" y="1751173"/>
                  <a:pt x="1360585" y="1751734"/>
                  <a:pt x="1364186" y="1752156"/>
                </a:cubicBezTo>
                <a:cubicBezTo>
                  <a:pt x="1397145" y="1756034"/>
                  <a:pt x="1413632" y="1721148"/>
                  <a:pt x="1436707" y="1725018"/>
                </a:cubicBezTo>
                <a:cubicBezTo>
                  <a:pt x="1436976" y="1725064"/>
                  <a:pt x="1437237" y="1725110"/>
                  <a:pt x="1437506" y="1725164"/>
                </a:cubicBezTo>
                <a:cubicBezTo>
                  <a:pt x="1460013" y="1729610"/>
                  <a:pt x="1469973" y="1759950"/>
                  <a:pt x="1496036" y="1763782"/>
                </a:cubicBezTo>
                <a:cubicBezTo>
                  <a:pt x="1522406" y="1767660"/>
                  <a:pt x="1565255" y="1752148"/>
                  <a:pt x="1585036" y="1736652"/>
                </a:cubicBezTo>
                <a:cubicBezTo>
                  <a:pt x="1594735" y="1729042"/>
                  <a:pt x="1606023" y="1721440"/>
                  <a:pt x="1616958" y="1716579"/>
                </a:cubicBezTo>
                <a:cubicBezTo>
                  <a:pt x="1618410" y="1715934"/>
                  <a:pt x="1619853" y="1715335"/>
                  <a:pt x="1621289" y="1714790"/>
                </a:cubicBezTo>
                <a:cubicBezTo>
                  <a:pt x="1631072" y="1711096"/>
                  <a:pt x="1640341" y="1709952"/>
                  <a:pt x="1647667" y="1713400"/>
                </a:cubicBezTo>
                <a:cubicBezTo>
                  <a:pt x="1664146" y="1721148"/>
                  <a:pt x="1680625" y="1763774"/>
                  <a:pt x="1578440" y="1779278"/>
                </a:cubicBezTo>
                <a:moveTo>
                  <a:pt x="1636901" y="1573449"/>
                </a:moveTo>
                <a:cubicBezTo>
                  <a:pt x="1636901" y="1592531"/>
                  <a:pt x="1621427" y="1608004"/>
                  <a:pt x="1602345" y="1608004"/>
                </a:cubicBezTo>
                <a:cubicBezTo>
                  <a:pt x="1583262" y="1608004"/>
                  <a:pt x="1567789" y="1592531"/>
                  <a:pt x="1567789" y="1573449"/>
                </a:cubicBezTo>
                <a:cubicBezTo>
                  <a:pt x="1567789" y="1554366"/>
                  <a:pt x="1583262" y="1538893"/>
                  <a:pt x="1602345" y="1538893"/>
                </a:cubicBezTo>
                <a:cubicBezTo>
                  <a:pt x="1621427" y="1538893"/>
                  <a:pt x="1636901" y="1554366"/>
                  <a:pt x="1636901" y="1573449"/>
                </a:cubicBezTo>
                <a:moveTo>
                  <a:pt x="1506357" y="1488979"/>
                </a:moveTo>
                <a:cubicBezTo>
                  <a:pt x="1506357" y="1499584"/>
                  <a:pt x="1497764" y="1508176"/>
                  <a:pt x="1487159" y="1508176"/>
                </a:cubicBezTo>
                <a:cubicBezTo>
                  <a:pt x="1476554" y="1508176"/>
                  <a:pt x="1467961" y="1499584"/>
                  <a:pt x="1467961" y="1488979"/>
                </a:cubicBezTo>
                <a:cubicBezTo>
                  <a:pt x="1467961" y="1478374"/>
                  <a:pt x="1476554" y="1469781"/>
                  <a:pt x="1487159" y="1469781"/>
                </a:cubicBezTo>
                <a:cubicBezTo>
                  <a:pt x="1497764" y="1469781"/>
                  <a:pt x="1506357" y="1478374"/>
                  <a:pt x="1506357" y="1488979"/>
                </a:cubicBezTo>
                <a:moveTo>
                  <a:pt x="1206873" y="1565746"/>
                </a:moveTo>
                <a:cubicBezTo>
                  <a:pt x="1206873" y="1580590"/>
                  <a:pt x="1194840" y="1592623"/>
                  <a:pt x="1179996" y="1592623"/>
                </a:cubicBezTo>
                <a:cubicBezTo>
                  <a:pt x="1165152" y="1592623"/>
                  <a:pt x="1153119" y="1580590"/>
                  <a:pt x="1153119" y="1565746"/>
                </a:cubicBezTo>
                <a:cubicBezTo>
                  <a:pt x="1153119" y="1550903"/>
                  <a:pt x="1165152" y="1538870"/>
                  <a:pt x="1179996" y="1538870"/>
                </a:cubicBezTo>
                <a:cubicBezTo>
                  <a:pt x="1194840" y="1538870"/>
                  <a:pt x="1206873" y="1550903"/>
                  <a:pt x="1206873" y="1565746"/>
                </a:cubicBezTo>
                <a:moveTo>
                  <a:pt x="16410" y="91580"/>
                </a:moveTo>
                <a:cubicBezTo>
                  <a:pt x="18667" y="90589"/>
                  <a:pt x="21017" y="89768"/>
                  <a:pt x="23474" y="89637"/>
                </a:cubicBezTo>
                <a:cubicBezTo>
                  <a:pt x="582349" y="60058"/>
                  <a:pt x="1241659" y="861630"/>
                  <a:pt x="1346509" y="1682107"/>
                </a:cubicBezTo>
                <a:cubicBezTo>
                  <a:pt x="1349419" y="1704891"/>
                  <a:pt x="1351907" y="1727683"/>
                  <a:pt x="1353950" y="1750474"/>
                </a:cubicBezTo>
                <a:cubicBezTo>
                  <a:pt x="1357183" y="1751173"/>
                  <a:pt x="1360585" y="1751734"/>
                  <a:pt x="1364186" y="1752156"/>
                </a:cubicBezTo>
                <a:cubicBezTo>
                  <a:pt x="1397145" y="1756034"/>
                  <a:pt x="1413632" y="1721148"/>
                  <a:pt x="1436707" y="1725018"/>
                </a:cubicBezTo>
                <a:cubicBezTo>
                  <a:pt x="1436976" y="1725064"/>
                  <a:pt x="1437237" y="1725110"/>
                  <a:pt x="1437506" y="1725164"/>
                </a:cubicBezTo>
                <a:cubicBezTo>
                  <a:pt x="1435348" y="1709314"/>
                  <a:pt x="1432960" y="1693411"/>
                  <a:pt x="1430364" y="1677462"/>
                </a:cubicBezTo>
                <a:cubicBezTo>
                  <a:pt x="1303053" y="896861"/>
                  <a:pt x="650232" y="0"/>
                  <a:pt x="11249" y="74947"/>
                </a:cubicBezTo>
                <a:cubicBezTo>
                  <a:pt x="6734" y="75477"/>
                  <a:pt x="2188" y="77957"/>
                  <a:pt x="1397" y="82442"/>
                </a:cubicBezTo>
                <a:cubicBezTo>
                  <a:pt x="0" y="90421"/>
                  <a:pt x="5966" y="96157"/>
                  <a:pt x="16410" y="91580"/>
                </a:cubicBezTo>
                <a:moveTo>
                  <a:pt x="1276545" y="1694141"/>
                </a:moveTo>
                <a:cubicBezTo>
                  <a:pt x="1280676" y="1697926"/>
                  <a:pt x="1284654" y="1701827"/>
                  <a:pt x="1288371" y="1705651"/>
                </a:cubicBezTo>
                <a:cubicBezTo>
                  <a:pt x="1311861" y="1729817"/>
                  <a:pt x="1327511" y="1744761"/>
                  <a:pt x="1353950" y="1750474"/>
                </a:cubicBezTo>
                <a:cubicBezTo>
                  <a:pt x="1351907" y="1727683"/>
                  <a:pt x="1349419" y="1704891"/>
                  <a:pt x="1346509" y="1682107"/>
                </a:cubicBezTo>
                <a:cubicBezTo>
                  <a:pt x="1342001" y="1688857"/>
                  <a:pt x="1336242" y="1693956"/>
                  <a:pt x="1328302" y="1695983"/>
                </a:cubicBezTo>
                <a:cubicBezTo>
                  <a:pt x="1306678" y="1701497"/>
                  <a:pt x="1299667" y="1700184"/>
                  <a:pt x="1276545" y="1694141"/>
                </a:cubicBezTo>
                <a:moveTo>
                  <a:pt x="1568234" y="1707464"/>
                </a:moveTo>
                <a:cubicBezTo>
                  <a:pt x="1557468" y="1690984"/>
                  <a:pt x="1578233" y="1653910"/>
                  <a:pt x="1554904" y="1646262"/>
                </a:cubicBezTo>
                <a:cubicBezTo>
                  <a:pt x="1531575" y="1638613"/>
                  <a:pt x="1524909" y="1688159"/>
                  <a:pt x="1464928" y="1691983"/>
                </a:cubicBezTo>
                <a:cubicBezTo>
                  <a:pt x="1447827" y="1693073"/>
                  <a:pt x="1437237" y="1686661"/>
                  <a:pt x="1430364" y="1677462"/>
                </a:cubicBezTo>
                <a:cubicBezTo>
                  <a:pt x="1432960" y="1693411"/>
                  <a:pt x="1435348" y="1709314"/>
                  <a:pt x="1437506" y="1725164"/>
                </a:cubicBezTo>
                <a:cubicBezTo>
                  <a:pt x="1460013" y="1729610"/>
                  <a:pt x="1469973" y="1759950"/>
                  <a:pt x="1496036" y="1763782"/>
                </a:cubicBezTo>
                <a:cubicBezTo>
                  <a:pt x="1522406" y="1767660"/>
                  <a:pt x="1565255" y="1752148"/>
                  <a:pt x="1585036" y="1736652"/>
                </a:cubicBezTo>
                <a:cubicBezTo>
                  <a:pt x="1594735" y="1729042"/>
                  <a:pt x="1606023" y="1721440"/>
                  <a:pt x="1616958" y="1716579"/>
                </a:cubicBezTo>
                <a:cubicBezTo>
                  <a:pt x="1603796" y="1717331"/>
                  <a:pt x="1577019" y="1720894"/>
                  <a:pt x="1568234" y="1707464"/>
                </a:cubicBezTo>
              </a:path>
            </a:pathLst>
          </a:custGeom>
          <a:solidFill>
            <a:srgbClr val="1FA9D7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6" name="Rounded Rectangle 25"/>
          <p:cNvSpPr/>
          <p:nvPr/>
        </p:nvSpPr>
        <p:spPr>
          <a:xfrm>
            <a:off x="4949618" y="2367838"/>
            <a:ext cx="1260472" cy="1477850"/>
          </a:xfrm>
          <a:custGeom>
            <a:avLst/>
            <a:gdLst/>
            <a:ahLst/>
            <a:cxnLst/>
            <a:rect l="0" t="0" r="0" b="0"/>
            <a:pathLst>
              <a:path w="1680629" h="1970466">
                <a:moveTo>
                  <a:pt x="1578445" y="1779275"/>
                </a:moveTo>
                <a:cubicBezTo>
                  <a:pt x="1499034" y="1791321"/>
                  <a:pt x="1471259" y="1887239"/>
                  <a:pt x="1466715" y="1937709"/>
                </a:cubicBezTo>
                <a:cubicBezTo>
                  <a:pt x="1466467" y="1940464"/>
                  <a:pt x="1465088" y="1943011"/>
                  <a:pt x="1462881" y="1944679"/>
                </a:cubicBezTo>
                <a:cubicBezTo>
                  <a:pt x="1429028" y="1970256"/>
                  <a:pt x="1382035" y="1970466"/>
                  <a:pt x="1348182" y="1944887"/>
                </a:cubicBezTo>
                <a:cubicBezTo>
                  <a:pt x="1345808" y="1943094"/>
                  <a:pt x="1344422" y="1940304"/>
                  <a:pt x="1344376" y="1937329"/>
                </a:cubicBezTo>
                <a:cubicBezTo>
                  <a:pt x="1343073" y="1852952"/>
                  <a:pt x="1307005" y="1751288"/>
                  <a:pt x="1245525" y="1725017"/>
                </a:cubicBezTo>
                <a:cubicBezTo>
                  <a:pt x="1218308" y="1713387"/>
                  <a:pt x="1200144" y="1699964"/>
                  <a:pt x="1209266" y="1678527"/>
                </a:cubicBezTo>
                <a:cubicBezTo>
                  <a:pt x="1219903" y="1653531"/>
                  <a:pt x="1247702" y="1668862"/>
                  <a:pt x="1271895" y="1689965"/>
                </a:cubicBezTo>
                <a:cubicBezTo>
                  <a:pt x="1273463" y="1691334"/>
                  <a:pt x="1275018" y="1692727"/>
                  <a:pt x="1276551" y="1694134"/>
                </a:cubicBezTo>
                <a:cubicBezTo>
                  <a:pt x="1280681" y="1697927"/>
                  <a:pt x="1284659" y="1701827"/>
                  <a:pt x="1288376" y="1705651"/>
                </a:cubicBezTo>
                <a:cubicBezTo>
                  <a:pt x="1311867" y="1729817"/>
                  <a:pt x="1327511" y="1744756"/>
                  <a:pt x="1353949" y="1750470"/>
                </a:cubicBezTo>
                <a:cubicBezTo>
                  <a:pt x="1357189" y="1751169"/>
                  <a:pt x="1360591" y="1751731"/>
                  <a:pt x="1364189" y="1752154"/>
                </a:cubicBezTo>
                <a:cubicBezTo>
                  <a:pt x="1397152" y="1756029"/>
                  <a:pt x="1413633" y="1721142"/>
                  <a:pt x="1436707" y="1725017"/>
                </a:cubicBezTo>
                <a:cubicBezTo>
                  <a:pt x="1436975" y="1725062"/>
                  <a:pt x="1437242" y="1725111"/>
                  <a:pt x="1437507" y="1725163"/>
                </a:cubicBezTo>
                <a:cubicBezTo>
                  <a:pt x="1460013" y="1729609"/>
                  <a:pt x="1469975" y="1759950"/>
                  <a:pt x="1496039" y="1763780"/>
                </a:cubicBezTo>
                <a:cubicBezTo>
                  <a:pt x="1522409" y="1767655"/>
                  <a:pt x="1565260" y="1752147"/>
                  <a:pt x="1585038" y="1736646"/>
                </a:cubicBezTo>
                <a:cubicBezTo>
                  <a:pt x="1594740" y="1729041"/>
                  <a:pt x="1606029" y="1721436"/>
                  <a:pt x="1616960" y="1716576"/>
                </a:cubicBezTo>
                <a:cubicBezTo>
                  <a:pt x="1618413" y="1715931"/>
                  <a:pt x="1619860" y="1715333"/>
                  <a:pt x="1621296" y="1714790"/>
                </a:cubicBezTo>
                <a:cubicBezTo>
                  <a:pt x="1631074" y="1711096"/>
                  <a:pt x="1640346" y="1709951"/>
                  <a:pt x="1647666" y="1713393"/>
                </a:cubicBezTo>
                <a:cubicBezTo>
                  <a:pt x="1664148" y="1721144"/>
                  <a:pt x="1680629" y="1763774"/>
                  <a:pt x="1578445" y="1779275"/>
                </a:cubicBezTo>
                <a:close/>
                <a:moveTo>
                  <a:pt x="1636902" y="1573445"/>
                </a:moveTo>
                <a:cubicBezTo>
                  <a:pt x="1636902" y="1592529"/>
                  <a:pt x="1621431" y="1608001"/>
                  <a:pt x="1602346" y="1608001"/>
                </a:cubicBezTo>
                <a:cubicBezTo>
                  <a:pt x="1583262" y="1608001"/>
                  <a:pt x="1567791" y="1592529"/>
                  <a:pt x="1567791" y="1573445"/>
                </a:cubicBezTo>
                <a:cubicBezTo>
                  <a:pt x="1567791" y="1554360"/>
                  <a:pt x="1583262" y="1538889"/>
                  <a:pt x="1602346" y="1538889"/>
                </a:cubicBezTo>
                <a:cubicBezTo>
                  <a:pt x="1621431" y="1538889"/>
                  <a:pt x="1636902" y="1554360"/>
                  <a:pt x="1636902" y="1573445"/>
                </a:cubicBezTo>
                <a:close/>
                <a:moveTo>
                  <a:pt x="1506358" y="1488975"/>
                </a:moveTo>
                <a:cubicBezTo>
                  <a:pt x="1506358" y="1499577"/>
                  <a:pt x="1497763" y="1508173"/>
                  <a:pt x="1487160" y="1508173"/>
                </a:cubicBezTo>
                <a:cubicBezTo>
                  <a:pt x="1476558" y="1508173"/>
                  <a:pt x="1467963" y="1499577"/>
                  <a:pt x="1467963" y="1488975"/>
                </a:cubicBezTo>
                <a:cubicBezTo>
                  <a:pt x="1467963" y="1478372"/>
                  <a:pt x="1476558" y="1469777"/>
                  <a:pt x="1487160" y="1469777"/>
                </a:cubicBezTo>
                <a:cubicBezTo>
                  <a:pt x="1497763" y="1469777"/>
                  <a:pt x="1506358" y="1478372"/>
                  <a:pt x="1506358" y="1488975"/>
                </a:cubicBezTo>
                <a:close/>
                <a:moveTo>
                  <a:pt x="1206874" y="1565743"/>
                </a:moveTo>
                <a:cubicBezTo>
                  <a:pt x="1206874" y="1580586"/>
                  <a:pt x="1194841" y="1592619"/>
                  <a:pt x="1179998" y="1592619"/>
                </a:cubicBezTo>
                <a:cubicBezTo>
                  <a:pt x="1165154" y="1592619"/>
                  <a:pt x="1153121" y="1580586"/>
                  <a:pt x="1153121" y="1565743"/>
                </a:cubicBezTo>
                <a:cubicBezTo>
                  <a:pt x="1153121" y="1550899"/>
                  <a:pt x="1165154" y="1538866"/>
                  <a:pt x="1179998" y="1538866"/>
                </a:cubicBezTo>
                <a:cubicBezTo>
                  <a:pt x="1194841" y="1538866"/>
                  <a:pt x="1206874" y="1550899"/>
                  <a:pt x="1206874" y="1565743"/>
                </a:cubicBezTo>
                <a:close/>
                <a:moveTo>
                  <a:pt x="16414" y="91577"/>
                </a:moveTo>
                <a:cubicBezTo>
                  <a:pt x="18671" y="90588"/>
                  <a:pt x="21019" y="89765"/>
                  <a:pt x="23479" y="89634"/>
                </a:cubicBezTo>
                <a:cubicBezTo>
                  <a:pt x="582352" y="60051"/>
                  <a:pt x="1241662" y="861628"/>
                  <a:pt x="1346512" y="1682107"/>
                </a:cubicBezTo>
                <a:cubicBezTo>
                  <a:pt x="1349423" y="1704886"/>
                  <a:pt x="1351907" y="1727679"/>
                  <a:pt x="1353949" y="1750470"/>
                </a:cubicBezTo>
                <a:cubicBezTo>
                  <a:pt x="1357189" y="1751169"/>
                  <a:pt x="1360591" y="1751731"/>
                  <a:pt x="1364189" y="1752154"/>
                </a:cubicBezTo>
                <a:cubicBezTo>
                  <a:pt x="1397152" y="1756029"/>
                  <a:pt x="1413633" y="1721142"/>
                  <a:pt x="1436707" y="1725017"/>
                </a:cubicBezTo>
                <a:cubicBezTo>
                  <a:pt x="1436975" y="1725062"/>
                  <a:pt x="1437242" y="1725111"/>
                  <a:pt x="1437507" y="1725163"/>
                </a:cubicBezTo>
                <a:cubicBezTo>
                  <a:pt x="1435349" y="1709315"/>
                  <a:pt x="1432966" y="1693410"/>
                  <a:pt x="1430364" y="1677456"/>
                </a:cubicBezTo>
                <a:cubicBezTo>
                  <a:pt x="1303055" y="896862"/>
                  <a:pt x="650232" y="0"/>
                  <a:pt x="11255" y="74943"/>
                </a:cubicBezTo>
                <a:cubicBezTo>
                  <a:pt x="6734" y="75473"/>
                  <a:pt x="2193" y="77955"/>
                  <a:pt x="1404" y="82438"/>
                </a:cubicBezTo>
                <a:cubicBezTo>
                  <a:pt x="0" y="90416"/>
                  <a:pt x="5970" y="96153"/>
                  <a:pt x="16414" y="91577"/>
                </a:cubicBezTo>
                <a:close/>
                <a:moveTo>
                  <a:pt x="1276551" y="1694134"/>
                </a:moveTo>
                <a:cubicBezTo>
                  <a:pt x="1280681" y="1697927"/>
                  <a:pt x="1284659" y="1701827"/>
                  <a:pt x="1288376" y="1705651"/>
                </a:cubicBezTo>
                <a:cubicBezTo>
                  <a:pt x="1311867" y="1729817"/>
                  <a:pt x="1327511" y="1744756"/>
                  <a:pt x="1353949" y="1750470"/>
                </a:cubicBezTo>
                <a:cubicBezTo>
                  <a:pt x="1351907" y="1727679"/>
                  <a:pt x="1349423" y="1704886"/>
                  <a:pt x="1346512" y="1682107"/>
                </a:cubicBezTo>
                <a:cubicBezTo>
                  <a:pt x="1342001" y="1688855"/>
                  <a:pt x="1336247" y="1693956"/>
                  <a:pt x="1328302" y="1695983"/>
                </a:cubicBezTo>
                <a:cubicBezTo>
                  <a:pt x="1306681" y="1701497"/>
                  <a:pt x="1299672" y="1700179"/>
                  <a:pt x="1276551" y="1694134"/>
                </a:cubicBezTo>
                <a:close/>
                <a:moveTo>
                  <a:pt x="1568237" y="1707458"/>
                </a:moveTo>
                <a:cubicBezTo>
                  <a:pt x="1557468" y="1690985"/>
                  <a:pt x="1578235" y="1653908"/>
                  <a:pt x="1554907" y="1646258"/>
                </a:cubicBezTo>
                <a:cubicBezTo>
                  <a:pt x="1531579" y="1638608"/>
                  <a:pt x="1524915" y="1688152"/>
                  <a:pt x="1464933" y="1691977"/>
                </a:cubicBezTo>
                <a:cubicBezTo>
                  <a:pt x="1447829" y="1693068"/>
                  <a:pt x="1437243" y="1686658"/>
                  <a:pt x="1430364" y="1677456"/>
                </a:cubicBezTo>
                <a:cubicBezTo>
                  <a:pt x="1432966" y="1693410"/>
                  <a:pt x="1435349" y="1709315"/>
                  <a:pt x="1437507" y="1725163"/>
                </a:cubicBezTo>
                <a:cubicBezTo>
                  <a:pt x="1460013" y="1729609"/>
                  <a:pt x="1469975" y="1759950"/>
                  <a:pt x="1496039" y="1763780"/>
                </a:cubicBezTo>
                <a:cubicBezTo>
                  <a:pt x="1522409" y="1767655"/>
                  <a:pt x="1565260" y="1752147"/>
                  <a:pt x="1585038" y="1736646"/>
                </a:cubicBezTo>
                <a:cubicBezTo>
                  <a:pt x="1594740" y="1729041"/>
                  <a:pt x="1606029" y="1721436"/>
                  <a:pt x="1616960" y="1716576"/>
                </a:cubicBezTo>
                <a:cubicBezTo>
                  <a:pt x="1603802" y="1717330"/>
                  <a:pt x="1577019" y="1720894"/>
                  <a:pt x="1568237" y="1707458"/>
                </a:cubicBezTo>
                <a:close/>
              </a:path>
            </a:pathLst>
          </a:custGeom>
          <a:noFill/>
          <a:ln w="11518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7" name="TextBox 26"/>
          <p:cNvSpPr txBox="1"/>
          <p:nvPr/>
        </p:nvSpPr>
        <p:spPr>
          <a:xfrm>
            <a:off x="2878554" y="622226"/>
            <a:ext cx="3342262" cy="173124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lang="en-GB" sz="1125" b="1" dirty="0">
                <a:solidFill>
                  <a:srgbClr val="484848"/>
                </a:solidFill>
                <a:latin typeface="Roboto"/>
              </a:rPr>
              <a:t>The Investment Challenge in Small Island Countries</a:t>
            </a:r>
            <a:endParaRPr sz="1125" b="1" dirty="0">
              <a:solidFill>
                <a:srgbClr val="484848"/>
              </a:solidFill>
              <a:latin typeface="Roboto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766517" y="3487480"/>
            <a:ext cx="663643" cy="27699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900" b="1">
                <a:solidFill>
                  <a:srgbClr val="DC8331"/>
                </a:solidFill>
                <a:latin typeface="Roboto"/>
              </a:rPr>
              <a:t>High Upfront
Costs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643133" y="3487480"/>
            <a:ext cx="780663" cy="13849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900" b="1">
                <a:solidFill>
                  <a:srgbClr val="3BC482"/>
                </a:solidFill>
                <a:latin typeface="Roboto"/>
              </a:rPr>
              <a:t>Currency Risks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671987" y="3691935"/>
            <a:ext cx="722955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675">
                <a:solidFill>
                  <a:srgbClr val="484848"/>
                </a:solidFill>
                <a:latin typeface="Roboto"/>
              </a:rPr>
              <a:t>Increases financial
uncertainty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754493" y="3830157"/>
            <a:ext cx="687689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675">
                <a:solidFill>
                  <a:srgbClr val="484848"/>
                </a:solidFill>
                <a:latin typeface="Roboto"/>
              </a:rPr>
              <a:t>Limits investment
opportunities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851069" y="3971260"/>
            <a:ext cx="429606" cy="27699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900" b="1">
                <a:solidFill>
                  <a:srgbClr val="DDC916"/>
                </a:solidFill>
                <a:latin typeface="Roboto"/>
              </a:rPr>
              <a:t>Limited
Demand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608291" y="3971260"/>
            <a:ext cx="785472" cy="27699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900" b="1">
                <a:solidFill>
                  <a:srgbClr val="1FA9D7"/>
                </a:solidFill>
                <a:latin typeface="Roboto"/>
              </a:rPr>
              <a:t>Weak Financial
Ecosystems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720453" y="4313939"/>
            <a:ext cx="690895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675">
                <a:solidFill>
                  <a:srgbClr val="484848"/>
                </a:solidFill>
                <a:latin typeface="Roboto"/>
              </a:rPr>
              <a:t>Reduces potential
returns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654778" y="4313939"/>
            <a:ext cx="692497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675">
                <a:solidFill>
                  <a:srgbClr val="484848"/>
                </a:solidFill>
                <a:latin typeface="Roboto"/>
              </a:rPr>
              <a:t>Hinders access to
capital</a:t>
            </a:r>
          </a:p>
        </p:txBody>
      </p:sp>
      <p:pic>
        <p:nvPicPr>
          <p:cNvPr id="36" name="x_Picture 6" descr="signature_4264950496">
            <a:extLst>
              <a:ext uri="{FF2B5EF4-FFF2-40B4-BE49-F238E27FC236}">
                <a16:creationId xmlns:a16="http://schemas.microsoft.com/office/drawing/2014/main" id="{9887216E-4697-50A7-3F08-0BF35662A4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204" y="0"/>
            <a:ext cx="487796" cy="4838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372672" y="1096420"/>
            <a:ext cx="579863" cy="3406697"/>
            <a:chOff x="2689921" y="1014760"/>
            <a:chExt cx="773151" cy="4542263"/>
          </a:xfrm>
        </p:grpSpPr>
        <p:sp>
          <p:nvSpPr>
            <p:cNvPr id="2" name="Rounded Rectangle 1"/>
            <p:cNvSpPr/>
            <p:nvPr/>
          </p:nvSpPr>
          <p:spPr>
            <a:xfrm>
              <a:off x="3139050" y="1014760"/>
              <a:ext cx="324022" cy="4542263"/>
            </a:xfrm>
            <a:custGeom>
              <a:avLst/>
              <a:gdLst/>
              <a:ahLst/>
              <a:cxnLst/>
              <a:rect l="0" t="0" r="0" b="0"/>
              <a:pathLst>
                <a:path w="324022" h="4542263">
                  <a:moveTo>
                    <a:pt x="0" y="4542263"/>
                  </a:moveTo>
                  <a:cubicBezTo>
                    <a:pt x="120708" y="4542263"/>
                    <a:pt x="324022" y="3525440"/>
                    <a:pt x="324022" y="2271131"/>
                  </a:cubicBezTo>
                  <a:cubicBezTo>
                    <a:pt x="324022" y="1016822"/>
                    <a:pt x="120708" y="0"/>
                    <a:pt x="0" y="0"/>
                  </a:cubicBezTo>
                  <a:cubicBezTo>
                    <a:pt x="120869" y="120"/>
                    <a:pt x="218858" y="1019907"/>
                    <a:pt x="218858" y="2271131"/>
                  </a:cubicBezTo>
                  <a:cubicBezTo>
                    <a:pt x="218858" y="3522356"/>
                    <a:pt x="120869" y="4542142"/>
                    <a:pt x="0" y="4542263"/>
                  </a:cubicBezTo>
                </a:path>
              </a:pathLst>
            </a:custGeom>
            <a:solidFill>
              <a:srgbClr val="A3A3A3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3" name="Rounded Rectangle 2"/>
            <p:cNvSpPr/>
            <p:nvPr/>
          </p:nvSpPr>
          <p:spPr>
            <a:xfrm>
              <a:off x="3022368" y="1014760"/>
              <a:ext cx="335531" cy="4542263"/>
            </a:xfrm>
            <a:custGeom>
              <a:avLst/>
              <a:gdLst/>
              <a:ahLst/>
              <a:cxnLst/>
              <a:rect l="0" t="0" r="0" b="0"/>
              <a:pathLst>
                <a:path w="335531" h="4542263">
                  <a:moveTo>
                    <a:pt x="116673" y="4542263"/>
                  </a:moveTo>
                  <a:cubicBezTo>
                    <a:pt x="237550" y="4542142"/>
                    <a:pt x="335531" y="3522356"/>
                    <a:pt x="335531" y="2271131"/>
                  </a:cubicBezTo>
                  <a:cubicBezTo>
                    <a:pt x="335531" y="1019907"/>
                    <a:pt x="237550" y="120"/>
                    <a:pt x="116673" y="0"/>
                  </a:cubicBezTo>
                  <a:lnTo>
                    <a:pt x="5460" y="0"/>
                  </a:lnTo>
                  <a:cubicBezTo>
                    <a:pt x="119049" y="81478"/>
                    <a:pt x="208750" y="1070178"/>
                    <a:pt x="208750" y="2271131"/>
                  </a:cubicBezTo>
                  <a:cubicBezTo>
                    <a:pt x="208750" y="3472093"/>
                    <a:pt x="113588" y="4460792"/>
                    <a:pt x="0" y="4542263"/>
                  </a:cubicBezTo>
                  <a:lnTo>
                    <a:pt x="116673" y="4542263"/>
                  </a:lnTo>
                </a:path>
              </a:pathLst>
            </a:custGeom>
            <a:solidFill>
              <a:srgbClr val="A3A3A3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4" name="Rounded Rectangle 3"/>
            <p:cNvSpPr/>
            <p:nvPr/>
          </p:nvSpPr>
          <p:spPr>
            <a:xfrm>
              <a:off x="2689921" y="1014760"/>
              <a:ext cx="541205" cy="4542263"/>
            </a:xfrm>
            <a:custGeom>
              <a:avLst/>
              <a:gdLst/>
              <a:ahLst/>
              <a:cxnLst/>
              <a:rect l="0" t="0" r="0" b="0"/>
              <a:pathLst>
                <a:path w="541205" h="4542263">
                  <a:moveTo>
                    <a:pt x="541205" y="2271131"/>
                  </a:moveTo>
                  <a:cubicBezTo>
                    <a:pt x="541205" y="3472093"/>
                    <a:pt x="446035" y="4460792"/>
                    <a:pt x="332455" y="4542263"/>
                  </a:cubicBezTo>
                  <a:lnTo>
                    <a:pt x="322645" y="4542263"/>
                  </a:lnTo>
                  <a:cubicBezTo>
                    <a:pt x="201929" y="4542263"/>
                    <a:pt x="0" y="3525440"/>
                    <a:pt x="0" y="2271131"/>
                  </a:cubicBezTo>
                  <a:cubicBezTo>
                    <a:pt x="0" y="1016822"/>
                    <a:pt x="201929" y="0"/>
                    <a:pt x="322645" y="0"/>
                  </a:cubicBezTo>
                  <a:cubicBezTo>
                    <a:pt x="327775" y="0"/>
                    <a:pt x="337915" y="0"/>
                    <a:pt x="337915" y="0"/>
                  </a:cubicBezTo>
                  <a:cubicBezTo>
                    <a:pt x="451496" y="81478"/>
                    <a:pt x="541205" y="1070178"/>
                    <a:pt x="541205" y="2271131"/>
                  </a:cubicBezTo>
                </a:path>
              </a:pathLst>
            </a:custGeom>
            <a:solidFill>
              <a:srgbClr val="A3A3A3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372672" y="1096421"/>
            <a:ext cx="579864" cy="3406697"/>
            <a:chOff x="2689921" y="1014761"/>
            <a:chExt cx="773152" cy="4542263"/>
          </a:xfrm>
        </p:grpSpPr>
        <p:sp>
          <p:nvSpPr>
            <p:cNvPr id="6" name="Rounded Rectangle 5"/>
            <p:cNvSpPr/>
            <p:nvPr/>
          </p:nvSpPr>
          <p:spPr>
            <a:xfrm>
              <a:off x="3139047" y="1014761"/>
              <a:ext cx="324026" cy="4542263"/>
            </a:xfrm>
            <a:custGeom>
              <a:avLst/>
              <a:gdLst/>
              <a:ahLst/>
              <a:cxnLst/>
              <a:rect l="0" t="0" r="0" b="0"/>
              <a:pathLst>
                <a:path w="324026" h="4542263">
                  <a:moveTo>
                    <a:pt x="0" y="4542263"/>
                  </a:moveTo>
                  <a:cubicBezTo>
                    <a:pt x="120709" y="4542263"/>
                    <a:pt x="324026" y="3525443"/>
                    <a:pt x="324026" y="2271131"/>
                  </a:cubicBezTo>
                  <a:cubicBezTo>
                    <a:pt x="324026" y="1016821"/>
                    <a:pt x="120709" y="0"/>
                    <a:pt x="0" y="0"/>
                  </a:cubicBezTo>
                  <a:cubicBezTo>
                    <a:pt x="120874" y="118"/>
                    <a:pt x="218858" y="1019908"/>
                    <a:pt x="218858" y="2271131"/>
                  </a:cubicBezTo>
                  <a:cubicBezTo>
                    <a:pt x="218858" y="3522355"/>
                    <a:pt x="120874" y="4542144"/>
                    <a:pt x="0" y="4542263"/>
                  </a:cubicBezTo>
                  <a:close/>
                </a:path>
              </a:pathLst>
            </a:custGeom>
            <a:noFill/>
            <a:ln w="12080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3022371" y="1014761"/>
              <a:ext cx="335529" cy="4542263"/>
            </a:xfrm>
            <a:custGeom>
              <a:avLst/>
              <a:gdLst/>
              <a:ahLst/>
              <a:cxnLst/>
              <a:rect l="0" t="0" r="0" b="0"/>
              <a:pathLst>
                <a:path w="335529" h="4542263">
                  <a:moveTo>
                    <a:pt x="116670" y="4542263"/>
                  </a:moveTo>
                  <a:cubicBezTo>
                    <a:pt x="237545" y="4542144"/>
                    <a:pt x="335529" y="3522355"/>
                    <a:pt x="335529" y="2271131"/>
                  </a:cubicBezTo>
                  <a:cubicBezTo>
                    <a:pt x="335529" y="1019908"/>
                    <a:pt x="237545" y="118"/>
                    <a:pt x="116670" y="0"/>
                  </a:cubicBezTo>
                  <a:lnTo>
                    <a:pt x="5461" y="0"/>
                  </a:lnTo>
                  <a:cubicBezTo>
                    <a:pt x="119044" y="81474"/>
                    <a:pt x="208750" y="1070174"/>
                    <a:pt x="208750" y="2271131"/>
                  </a:cubicBezTo>
                  <a:cubicBezTo>
                    <a:pt x="208750" y="3472090"/>
                    <a:pt x="113583" y="4460788"/>
                    <a:pt x="0" y="4542263"/>
                  </a:cubicBezTo>
                  <a:lnTo>
                    <a:pt x="116670" y="4542263"/>
                  </a:lnTo>
                  <a:close/>
                </a:path>
              </a:pathLst>
            </a:custGeom>
            <a:noFill/>
            <a:ln w="12080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2689921" y="1014761"/>
              <a:ext cx="541205" cy="4542263"/>
            </a:xfrm>
            <a:custGeom>
              <a:avLst/>
              <a:gdLst/>
              <a:ahLst/>
              <a:cxnLst/>
              <a:rect l="0" t="0" r="0" b="0"/>
              <a:pathLst>
                <a:path w="541205" h="4542263">
                  <a:moveTo>
                    <a:pt x="541205" y="2271131"/>
                  </a:moveTo>
                  <a:cubicBezTo>
                    <a:pt x="541205" y="3472090"/>
                    <a:pt x="446038" y="4460788"/>
                    <a:pt x="332455" y="4542263"/>
                  </a:cubicBezTo>
                  <a:lnTo>
                    <a:pt x="322641" y="4542263"/>
                  </a:lnTo>
                  <a:cubicBezTo>
                    <a:pt x="201932" y="4542263"/>
                    <a:pt x="0" y="3525443"/>
                    <a:pt x="0" y="2271131"/>
                  </a:cubicBezTo>
                  <a:cubicBezTo>
                    <a:pt x="0" y="1016821"/>
                    <a:pt x="201932" y="0"/>
                    <a:pt x="322641" y="0"/>
                  </a:cubicBezTo>
                  <a:cubicBezTo>
                    <a:pt x="327776" y="0"/>
                    <a:pt x="337916" y="0"/>
                    <a:pt x="337916" y="0"/>
                  </a:cubicBezTo>
                  <a:cubicBezTo>
                    <a:pt x="451499" y="81474"/>
                    <a:pt x="541205" y="1070174"/>
                    <a:pt x="541205" y="2271131"/>
                  </a:cubicBezTo>
                  <a:close/>
                </a:path>
              </a:pathLst>
            </a:custGeom>
            <a:noFill/>
            <a:ln w="12080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sp>
        <p:nvSpPr>
          <p:cNvPr id="10" name="Rounded Rectangle 9"/>
          <p:cNvSpPr/>
          <p:nvPr/>
        </p:nvSpPr>
        <p:spPr>
          <a:xfrm>
            <a:off x="3865292" y="1422593"/>
            <a:ext cx="1522141" cy="1159727"/>
          </a:xfrm>
          <a:custGeom>
            <a:avLst/>
            <a:gdLst/>
            <a:ahLst/>
            <a:cxnLst/>
            <a:rect l="0" t="0" r="0" b="0"/>
            <a:pathLst>
              <a:path w="2029521" h="1546302">
                <a:moveTo>
                  <a:pt x="0" y="0"/>
                </a:moveTo>
                <a:lnTo>
                  <a:pt x="918117" y="0"/>
                </a:lnTo>
                <a:cubicBezTo>
                  <a:pt x="971492" y="0"/>
                  <a:pt x="1014761" y="43268"/>
                  <a:pt x="1014761" y="96643"/>
                </a:cubicBezTo>
                <a:lnTo>
                  <a:pt x="1014760" y="1449658"/>
                </a:lnTo>
                <a:cubicBezTo>
                  <a:pt x="1014761" y="1503033"/>
                  <a:pt x="1058029" y="1546302"/>
                  <a:pt x="1111404" y="1546302"/>
                </a:cubicBezTo>
                <a:lnTo>
                  <a:pt x="2029521" y="1546302"/>
                </a:lnTo>
              </a:path>
            </a:pathLst>
          </a:custGeom>
          <a:noFill/>
          <a:ln w="12080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1" name="Rounded Rectangle 10"/>
          <p:cNvSpPr/>
          <p:nvPr/>
        </p:nvSpPr>
        <p:spPr>
          <a:xfrm>
            <a:off x="3865292" y="2111181"/>
            <a:ext cx="1461739" cy="616105"/>
          </a:xfrm>
          <a:custGeom>
            <a:avLst/>
            <a:gdLst/>
            <a:ahLst/>
            <a:cxnLst/>
            <a:rect l="0" t="0" r="0" b="0"/>
            <a:pathLst>
              <a:path w="1948985" h="821473">
                <a:moveTo>
                  <a:pt x="0" y="0"/>
                </a:moveTo>
                <a:lnTo>
                  <a:pt x="877848" y="0"/>
                </a:lnTo>
                <a:cubicBezTo>
                  <a:pt x="931223" y="0"/>
                  <a:pt x="974492" y="43268"/>
                  <a:pt x="974492" y="96643"/>
                </a:cubicBezTo>
                <a:lnTo>
                  <a:pt x="974492" y="724829"/>
                </a:lnTo>
                <a:cubicBezTo>
                  <a:pt x="974492" y="778204"/>
                  <a:pt x="1017761" y="821473"/>
                  <a:pt x="1071136" y="821473"/>
                </a:cubicBezTo>
                <a:lnTo>
                  <a:pt x="1948985" y="821473"/>
                </a:lnTo>
              </a:path>
            </a:pathLst>
          </a:custGeom>
          <a:noFill/>
          <a:ln w="12080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2" name="Rounded Rectangle 11"/>
          <p:cNvSpPr/>
          <p:nvPr/>
        </p:nvSpPr>
        <p:spPr>
          <a:xfrm>
            <a:off x="3865292" y="2872252"/>
            <a:ext cx="1461739" cy="181207"/>
          </a:xfrm>
          <a:custGeom>
            <a:avLst/>
            <a:gdLst/>
            <a:ahLst/>
            <a:cxnLst/>
            <a:rect l="0" t="0" r="0" b="0"/>
            <a:pathLst>
              <a:path w="1948985" h="241609">
                <a:moveTo>
                  <a:pt x="0" y="241609"/>
                </a:moveTo>
                <a:lnTo>
                  <a:pt x="877848" y="241609"/>
                </a:lnTo>
                <a:cubicBezTo>
                  <a:pt x="931223" y="241609"/>
                  <a:pt x="974492" y="198340"/>
                  <a:pt x="974492" y="144965"/>
                </a:cubicBezTo>
                <a:lnTo>
                  <a:pt x="974492" y="96643"/>
                </a:lnTo>
                <a:cubicBezTo>
                  <a:pt x="974492" y="43268"/>
                  <a:pt x="1017761" y="0"/>
                  <a:pt x="1071136" y="0"/>
                </a:cubicBezTo>
                <a:lnTo>
                  <a:pt x="1948985" y="0"/>
                </a:lnTo>
              </a:path>
            </a:pathLst>
          </a:custGeom>
          <a:noFill/>
          <a:ln w="12080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3" name="Rounded Rectangle 12"/>
          <p:cNvSpPr/>
          <p:nvPr/>
        </p:nvSpPr>
        <p:spPr>
          <a:xfrm>
            <a:off x="3865292" y="3017218"/>
            <a:ext cx="1522141" cy="833553"/>
          </a:xfrm>
          <a:custGeom>
            <a:avLst/>
            <a:gdLst/>
            <a:ahLst/>
            <a:cxnLst/>
            <a:rect l="0" t="0" r="0" b="0"/>
            <a:pathLst>
              <a:path w="2029521" h="1111404">
                <a:moveTo>
                  <a:pt x="0" y="1111404"/>
                </a:moveTo>
                <a:lnTo>
                  <a:pt x="918117" y="1111404"/>
                </a:lnTo>
                <a:cubicBezTo>
                  <a:pt x="971492" y="1111404"/>
                  <a:pt x="1014761" y="1068135"/>
                  <a:pt x="1014761" y="1014761"/>
                </a:cubicBezTo>
                <a:lnTo>
                  <a:pt x="1014760" y="96643"/>
                </a:lnTo>
                <a:cubicBezTo>
                  <a:pt x="1014761" y="43268"/>
                  <a:pt x="1058029" y="0"/>
                  <a:pt x="1111404" y="0"/>
                </a:cubicBezTo>
                <a:lnTo>
                  <a:pt x="2029521" y="0"/>
                </a:lnTo>
              </a:path>
            </a:pathLst>
          </a:custGeom>
          <a:noFill/>
          <a:ln w="12080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4" name="TextBox 13"/>
          <p:cNvSpPr txBox="1"/>
          <p:nvPr/>
        </p:nvSpPr>
        <p:spPr>
          <a:xfrm>
            <a:off x="3449494" y="249482"/>
            <a:ext cx="2042227" cy="230832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lang="en-GB" sz="1500" b="1" dirty="0">
                <a:solidFill>
                  <a:srgbClr val="484848"/>
                </a:solidFill>
                <a:latin typeface="Roboto"/>
              </a:rPr>
              <a:t>Why De-risking Matters</a:t>
            </a:r>
            <a:endParaRPr sz="1500" b="1" dirty="0">
              <a:solidFill>
                <a:srgbClr val="484848"/>
              </a:solidFill>
              <a:latin typeface="Roboto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555896" y="1253467"/>
            <a:ext cx="862417" cy="13849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r"/>
            <a:r>
              <a:rPr sz="900" b="1">
                <a:solidFill>
                  <a:srgbClr val="4E88E6"/>
                </a:solidFill>
                <a:latin typeface="Roboto"/>
              </a:rPr>
              <a:t>Blended Finance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502877" y="1277628"/>
            <a:ext cx="247650" cy="282325"/>
          </a:xfrm>
          <a:custGeom>
            <a:avLst/>
            <a:gdLst/>
            <a:ahLst/>
            <a:cxnLst/>
            <a:rect l="0" t="0" r="0" b="0"/>
            <a:pathLst>
              <a:path w="330200" h="376433">
                <a:moveTo>
                  <a:pt x="0" y="0"/>
                </a:moveTo>
                <a:moveTo>
                  <a:pt x="281878" y="329233"/>
                </a:moveTo>
                <a:lnTo>
                  <a:pt x="218093" y="342119"/>
                </a:lnTo>
                <a:moveTo>
                  <a:pt x="225502" y="270441"/>
                </a:moveTo>
                <a:lnTo>
                  <a:pt x="195703" y="282683"/>
                </a:lnTo>
                <a:cubicBezTo>
                  <a:pt x="190967" y="284688"/>
                  <a:pt x="185621" y="284688"/>
                  <a:pt x="180885" y="282683"/>
                </a:cubicBezTo>
                <a:cubicBezTo>
                  <a:pt x="173903" y="279814"/>
                  <a:pt x="169255" y="273115"/>
                  <a:pt x="169011" y="265571"/>
                </a:cubicBezTo>
                <a:cubicBezTo>
                  <a:pt x="168768" y="258027"/>
                  <a:pt x="172975" y="251043"/>
                  <a:pt x="179757" y="247730"/>
                </a:cubicBezTo>
                <a:lnTo>
                  <a:pt x="209717" y="233233"/>
                </a:lnTo>
                <a:cubicBezTo>
                  <a:pt x="213396" y="231316"/>
                  <a:pt x="217487" y="230321"/>
                  <a:pt x="221636" y="230334"/>
                </a:cubicBezTo>
                <a:cubicBezTo>
                  <a:pt x="224761" y="230399"/>
                  <a:pt x="227857" y="230942"/>
                  <a:pt x="230817" y="231945"/>
                </a:cubicBezTo>
                <a:lnTo>
                  <a:pt x="285260" y="252884"/>
                </a:lnTo>
                <a:moveTo>
                  <a:pt x="104697" y="342924"/>
                </a:moveTo>
                <a:lnTo>
                  <a:pt x="127247" y="342924"/>
                </a:lnTo>
                <a:lnTo>
                  <a:pt x="164777" y="371434"/>
                </a:lnTo>
                <a:cubicBezTo>
                  <a:pt x="168657" y="375864"/>
                  <a:pt x="175345" y="376433"/>
                  <a:pt x="179918" y="372723"/>
                </a:cubicBezTo>
                <a:lnTo>
                  <a:pt x="236294" y="327461"/>
                </a:lnTo>
                <a:cubicBezTo>
                  <a:pt x="240845" y="323617"/>
                  <a:pt x="241556" y="316867"/>
                  <a:pt x="237905" y="312159"/>
                </a:cubicBezTo>
                <a:lnTo>
                  <a:pt x="206979" y="278012"/>
                </a:lnTo>
                <a:moveTo>
                  <a:pt x="177180" y="249019"/>
                </a:moveTo>
                <a:lnTo>
                  <a:pt x="173314" y="245797"/>
                </a:lnTo>
                <a:cubicBezTo>
                  <a:pt x="169188" y="242987"/>
                  <a:pt x="164292" y="241524"/>
                  <a:pt x="159301" y="241609"/>
                </a:cubicBezTo>
                <a:cubicBezTo>
                  <a:pt x="156324" y="241567"/>
                  <a:pt x="153367" y="242114"/>
                  <a:pt x="150603" y="243220"/>
                </a:cubicBezTo>
                <a:lnTo>
                  <a:pt x="104697" y="262388"/>
                </a:lnTo>
                <a:moveTo>
                  <a:pt x="56375" y="350978"/>
                </a:moveTo>
                <a:cubicBezTo>
                  <a:pt x="56375" y="355426"/>
                  <a:pt x="59981" y="359032"/>
                  <a:pt x="64429" y="359032"/>
                </a:cubicBezTo>
                <a:lnTo>
                  <a:pt x="88590" y="359032"/>
                </a:lnTo>
                <a:cubicBezTo>
                  <a:pt x="97486" y="359032"/>
                  <a:pt x="104697" y="351820"/>
                  <a:pt x="104697" y="342924"/>
                </a:cubicBezTo>
                <a:lnTo>
                  <a:pt x="104697" y="262388"/>
                </a:lnTo>
                <a:cubicBezTo>
                  <a:pt x="104697" y="253492"/>
                  <a:pt x="97486" y="246280"/>
                  <a:pt x="88590" y="246280"/>
                </a:cubicBezTo>
                <a:lnTo>
                  <a:pt x="64429" y="246280"/>
                </a:lnTo>
                <a:cubicBezTo>
                  <a:pt x="59981" y="246280"/>
                  <a:pt x="56375" y="249886"/>
                  <a:pt x="56375" y="254334"/>
                </a:cubicBezTo>
                <a:close/>
                <a:moveTo>
                  <a:pt x="330200" y="350978"/>
                </a:moveTo>
                <a:cubicBezTo>
                  <a:pt x="330200" y="355426"/>
                  <a:pt x="326594" y="359032"/>
                  <a:pt x="322146" y="359032"/>
                </a:cubicBezTo>
                <a:lnTo>
                  <a:pt x="297985" y="359032"/>
                </a:lnTo>
                <a:cubicBezTo>
                  <a:pt x="289089" y="359032"/>
                  <a:pt x="281878" y="351820"/>
                  <a:pt x="281878" y="342924"/>
                </a:cubicBezTo>
                <a:lnTo>
                  <a:pt x="281878" y="262388"/>
                </a:lnTo>
                <a:cubicBezTo>
                  <a:pt x="281878" y="253492"/>
                  <a:pt x="289089" y="246280"/>
                  <a:pt x="297985" y="246280"/>
                </a:cubicBezTo>
                <a:lnTo>
                  <a:pt x="322146" y="246280"/>
                </a:lnTo>
                <a:cubicBezTo>
                  <a:pt x="326594" y="246280"/>
                  <a:pt x="330200" y="249886"/>
                  <a:pt x="330200" y="254334"/>
                </a:cubicBezTo>
                <a:close/>
                <a:moveTo>
                  <a:pt x="185234" y="197958"/>
                </a:moveTo>
                <a:lnTo>
                  <a:pt x="185234" y="19489"/>
                </a:lnTo>
                <a:cubicBezTo>
                  <a:pt x="185260" y="16547"/>
                  <a:pt x="186857" y="13844"/>
                  <a:pt x="189422" y="12402"/>
                </a:cubicBezTo>
                <a:cubicBezTo>
                  <a:pt x="191944" y="10865"/>
                  <a:pt x="195114" y="10865"/>
                  <a:pt x="197636" y="12402"/>
                </a:cubicBezTo>
                <a:lnTo>
                  <a:pt x="294280" y="74415"/>
                </a:lnTo>
                <a:cubicBezTo>
                  <a:pt x="296588" y="75966"/>
                  <a:pt x="297976" y="78561"/>
                  <a:pt x="297985" y="81341"/>
                </a:cubicBezTo>
                <a:lnTo>
                  <a:pt x="297985" y="197636"/>
                </a:lnTo>
                <a:moveTo>
                  <a:pt x="281878" y="12724"/>
                </a:moveTo>
                <a:lnTo>
                  <a:pt x="281878" y="66845"/>
                </a:lnTo>
                <a:moveTo>
                  <a:pt x="217448" y="85207"/>
                </a:moveTo>
                <a:lnTo>
                  <a:pt x="185234" y="85207"/>
                </a:lnTo>
                <a:moveTo>
                  <a:pt x="233556" y="133529"/>
                </a:moveTo>
                <a:lnTo>
                  <a:pt x="185234" y="133529"/>
                </a:lnTo>
                <a:moveTo>
                  <a:pt x="72482" y="165744"/>
                </a:moveTo>
                <a:lnTo>
                  <a:pt x="120804" y="165744"/>
                </a:lnTo>
                <a:moveTo>
                  <a:pt x="185234" y="117422"/>
                </a:moveTo>
                <a:lnTo>
                  <a:pt x="80536" y="117422"/>
                </a:lnTo>
                <a:cubicBezTo>
                  <a:pt x="76088" y="117422"/>
                  <a:pt x="72482" y="121028"/>
                  <a:pt x="72482" y="125475"/>
                </a:cubicBezTo>
                <a:lnTo>
                  <a:pt x="72482" y="197958"/>
                </a:lnTo>
              </a:path>
            </a:pathLst>
          </a:custGeom>
          <a:noFill/>
          <a:ln w="12080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7" name="TextBox 16"/>
          <p:cNvSpPr txBox="1"/>
          <p:nvPr/>
        </p:nvSpPr>
        <p:spPr>
          <a:xfrm>
            <a:off x="2613607" y="1467895"/>
            <a:ext cx="804707" cy="311624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r"/>
            <a:r>
              <a:rPr sz="675">
                <a:solidFill>
                  <a:srgbClr val="484848"/>
                </a:solidFill>
                <a:latin typeface="Roboto"/>
              </a:rPr>
              <a:t>Combines public and
private funding for
projects.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518506" y="1975276"/>
            <a:ext cx="260939" cy="269395"/>
          </a:xfrm>
          <a:custGeom>
            <a:avLst/>
            <a:gdLst/>
            <a:ahLst/>
            <a:cxnLst/>
            <a:rect l="0" t="0" r="0" b="0"/>
            <a:pathLst>
              <a:path w="347918" h="359193">
                <a:moveTo>
                  <a:pt x="88590" y="80536"/>
                </a:moveTo>
                <a:cubicBezTo>
                  <a:pt x="110829" y="80536"/>
                  <a:pt x="128858" y="62507"/>
                  <a:pt x="128858" y="40268"/>
                </a:cubicBezTo>
                <a:cubicBezTo>
                  <a:pt x="128858" y="18028"/>
                  <a:pt x="110829" y="0"/>
                  <a:pt x="88590" y="0"/>
                </a:cubicBezTo>
                <a:cubicBezTo>
                  <a:pt x="66350" y="0"/>
                  <a:pt x="48321" y="18028"/>
                  <a:pt x="48321" y="40268"/>
                </a:cubicBezTo>
                <a:cubicBezTo>
                  <a:pt x="48321" y="62507"/>
                  <a:pt x="66350" y="80536"/>
                  <a:pt x="88590" y="80536"/>
                </a:cubicBezTo>
                <a:close/>
                <a:moveTo>
                  <a:pt x="0" y="262549"/>
                </a:moveTo>
                <a:lnTo>
                  <a:pt x="0" y="167516"/>
                </a:lnTo>
                <a:cubicBezTo>
                  <a:pt x="0" y="128858"/>
                  <a:pt x="25771" y="95033"/>
                  <a:pt x="64429" y="90200"/>
                </a:cubicBezTo>
                <a:cubicBezTo>
                  <a:pt x="95033" y="85368"/>
                  <a:pt x="117583" y="99865"/>
                  <a:pt x="138522" y="117583"/>
                </a:cubicBezTo>
                <a:cubicBezTo>
                  <a:pt x="161073" y="135301"/>
                  <a:pt x="175570" y="144966"/>
                  <a:pt x="185234" y="157851"/>
                </a:cubicBezTo>
                <a:cubicBezTo>
                  <a:pt x="193288" y="169126"/>
                  <a:pt x="191677" y="183623"/>
                  <a:pt x="180402" y="191677"/>
                </a:cubicBezTo>
                <a:cubicBezTo>
                  <a:pt x="169127" y="199730"/>
                  <a:pt x="156241" y="196509"/>
                  <a:pt x="146577" y="188455"/>
                </a:cubicBezTo>
                <a:cubicBezTo>
                  <a:pt x="132079" y="175569"/>
                  <a:pt x="95033" y="151408"/>
                  <a:pt x="95033" y="151408"/>
                </a:cubicBezTo>
                <a:lnTo>
                  <a:pt x="95033" y="262549"/>
                </a:lnTo>
                <a:moveTo>
                  <a:pt x="273823" y="177180"/>
                </a:moveTo>
                <a:cubicBezTo>
                  <a:pt x="296064" y="177180"/>
                  <a:pt x="314091" y="159151"/>
                  <a:pt x="314091" y="136912"/>
                </a:cubicBezTo>
                <a:cubicBezTo>
                  <a:pt x="314091" y="114672"/>
                  <a:pt x="296064" y="96643"/>
                  <a:pt x="273823" y="96643"/>
                </a:cubicBezTo>
                <a:cubicBezTo>
                  <a:pt x="251584" y="96643"/>
                  <a:pt x="233556" y="114672"/>
                  <a:pt x="233556" y="136912"/>
                </a:cubicBezTo>
                <a:cubicBezTo>
                  <a:pt x="233556" y="159151"/>
                  <a:pt x="251584" y="177180"/>
                  <a:pt x="273823" y="177180"/>
                </a:cubicBezTo>
                <a:close/>
                <a:moveTo>
                  <a:pt x="315702" y="359193"/>
                </a:moveTo>
                <a:cubicBezTo>
                  <a:pt x="315702" y="359193"/>
                  <a:pt x="318925" y="354360"/>
                  <a:pt x="318925" y="339864"/>
                </a:cubicBezTo>
                <a:cubicBezTo>
                  <a:pt x="318925" y="325367"/>
                  <a:pt x="304429" y="302817"/>
                  <a:pt x="281878" y="302817"/>
                </a:cubicBezTo>
                <a:lnTo>
                  <a:pt x="238389" y="302817"/>
                </a:lnTo>
                <a:lnTo>
                  <a:pt x="238389" y="273824"/>
                </a:lnTo>
                <a:cubicBezTo>
                  <a:pt x="238389" y="259327"/>
                  <a:pt x="256107" y="248052"/>
                  <a:pt x="272214" y="264159"/>
                </a:cubicBezTo>
                <a:lnTo>
                  <a:pt x="301207" y="297985"/>
                </a:lnTo>
                <a:cubicBezTo>
                  <a:pt x="309261" y="307649"/>
                  <a:pt x="325368" y="309260"/>
                  <a:pt x="335032" y="301206"/>
                </a:cubicBezTo>
                <a:cubicBezTo>
                  <a:pt x="346308" y="293153"/>
                  <a:pt x="347918" y="277045"/>
                  <a:pt x="339865" y="267381"/>
                </a:cubicBezTo>
                <a:cubicBezTo>
                  <a:pt x="330200" y="254495"/>
                  <a:pt x="317314" y="238388"/>
                  <a:pt x="302818" y="219059"/>
                </a:cubicBezTo>
                <a:cubicBezTo>
                  <a:pt x="286711" y="196509"/>
                  <a:pt x="259328" y="183623"/>
                  <a:pt x="228724" y="186844"/>
                </a:cubicBezTo>
                <a:cubicBezTo>
                  <a:pt x="191677" y="193287"/>
                  <a:pt x="164295" y="227113"/>
                  <a:pt x="164295" y="264159"/>
                </a:cubicBezTo>
                <a:lnTo>
                  <a:pt x="164295" y="315703"/>
                </a:lnTo>
                <a:cubicBezTo>
                  <a:pt x="164295" y="339864"/>
                  <a:pt x="183624" y="359193"/>
                  <a:pt x="207785" y="359193"/>
                </a:cubicBezTo>
                <a:lnTo>
                  <a:pt x="244832" y="359193"/>
                </a:lnTo>
              </a:path>
            </a:pathLst>
          </a:custGeom>
          <a:noFill/>
          <a:ln w="12080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9" name="TextBox 18"/>
          <p:cNvSpPr txBox="1"/>
          <p:nvPr/>
        </p:nvSpPr>
        <p:spPr>
          <a:xfrm>
            <a:off x="2844438" y="1942055"/>
            <a:ext cx="573876" cy="27699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r"/>
            <a:r>
              <a:rPr sz="900" b="1">
                <a:solidFill>
                  <a:srgbClr val="1FA9D7"/>
                </a:solidFill>
                <a:latin typeface="Roboto"/>
              </a:rPr>
              <a:t>Technical
Assistance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53067" y="2301448"/>
            <a:ext cx="665247" cy="415498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r"/>
            <a:r>
              <a:rPr sz="675">
                <a:solidFill>
                  <a:srgbClr val="484848"/>
                </a:solidFill>
                <a:latin typeface="Roboto"/>
              </a:rPr>
              <a:t>Enhances project
implementation
through expert
support.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834412" y="2340710"/>
            <a:ext cx="610745" cy="415498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00" b="1">
                <a:solidFill>
                  <a:srgbClr val="484848"/>
                </a:solidFill>
                <a:latin typeface="Roboto"/>
              </a:rPr>
              <a:t>Sustainable
Financial
Solutions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490117" y="2660843"/>
            <a:ext cx="237318" cy="277851"/>
          </a:xfrm>
          <a:custGeom>
            <a:avLst/>
            <a:gdLst/>
            <a:ahLst/>
            <a:cxnLst/>
            <a:rect l="0" t="0" r="0" b="0"/>
            <a:pathLst>
              <a:path w="316424" h="370468">
                <a:moveTo>
                  <a:pt x="160267" y="193287"/>
                </a:moveTo>
                <a:lnTo>
                  <a:pt x="160267" y="370468"/>
                </a:lnTo>
                <a:moveTo>
                  <a:pt x="160267" y="370468"/>
                </a:moveTo>
                <a:cubicBezTo>
                  <a:pt x="160267" y="370468"/>
                  <a:pt x="200536" y="281878"/>
                  <a:pt x="264965" y="241609"/>
                </a:cubicBezTo>
                <a:moveTo>
                  <a:pt x="160267" y="354360"/>
                </a:moveTo>
                <a:cubicBezTo>
                  <a:pt x="160267" y="354360"/>
                  <a:pt x="144160" y="297985"/>
                  <a:pt x="63623" y="249663"/>
                </a:cubicBezTo>
                <a:moveTo>
                  <a:pt x="233684" y="216111"/>
                </a:moveTo>
                <a:cubicBezTo>
                  <a:pt x="215693" y="228127"/>
                  <a:pt x="206415" y="250033"/>
                  <a:pt x="233684" y="268444"/>
                </a:cubicBezTo>
                <a:cubicBezTo>
                  <a:pt x="248648" y="305829"/>
                  <a:pt x="276449" y="295826"/>
                  <a:pt x="292911" y="278431"/>
                </a:cubicBezTo>
                <a:cubicBezTo>
                  <a:pt x="311639" y="251490"/>
                  <a:pt x="316424" y="217242"/>
                  <a:pt x="305797" y="186200"/>
                </a:cubicBezTo>
                <a:cubicBezTo>
                  <a:pt x="279542" y="206044"/>
                  <a:pt x="256106" y="201164"/>
                  <a:pt x="233684" y="216111"/>
                </a:cubicBezTo>
                <a:close/>
                <a:moveTo>
                  <a:pt x="37191" y="281233"/>
                </a:moveTo>
                <a:cubicBezTo>
                  <a:pt x="50576" y="295826"/>
                  <a:pt x="71693" y="301126"/>
                  <a:pt x="84498" y="273872"/>
                </a:cubicBezTo>
                <a:cubicBezTo>
                  <a:pt x="116198" y="255107"/>
                  <a:pt x="103199" y="231365"/>
                  <a:pt x="85207" y="218930"/>
                </a:cubicBezTo>
                <a:cubicBezTo>
                  <a:pt x="58216" y="205776"/>
                  <a:pt x="26575" y="206261"/>
                  <a:pt x="0" y="220235"/>
                </a:cubicBezTo>
                <a:cubicBezTo>
                  <a:pt x="21632" y="241207"/>
                  <a:pt x="20520" y="263064"/>
                  <a:pt x="37191" y="281233"/>
                </a:cubicBezTo>
                <a:close/>
                <a:moveTo>
                  <a:pt x="184428" y="48321"/>
                </a:moveTo>
                <a:lnTo>
                  <a:pt x="151682" y="48321"/>
                </a:lnTo>
                <a:cubicBezTo>
                  <a:pt x="141331" y="48329"/>
                  <a:pt x="132438" y="55673"/>
                  <a:pt x="130474" y="65836"/>
                </a:cubicBezTo>
                <a:cubicBezTo>
                  <a:pt x="128510" y="75998"/>
                  <a:pt x="134026" y="86127"/>
                  <a:pt x="143628" y="89991"/>
                </a:cubicBezTo>
                <a:lnTo>
                  <a:pt x="176874" y="103296"/>
                </a:lnTo>
                <a:cubicBezTo>
                  <a:pt x="186477" y="107159"/>
                  <a:pt x="191993" y="117288"/>
                  <a:pt x="190028" y="127451"/>
                </a:cubicBezTo>
                <a:cubicBezTo>
                  <a:pt x="188064" y="137614"/>
                  <a:pt x="179171" y="144958"/>
                  <a:pt x="168820" y="144965"/>
                </a:cubicBezTo>
                <a:lnTo>
                  <a:pt x="136106" y="144965"/>
                </a:lnTo>
                <a:moveTo>
                  <a:pt x="160267" y="144965"/>
                </a:moveTo>
                <a:lnTo>
                  <a:pt x="160267" y="161073"/>
                </a:lnTo>
                <a:moveTo>
                  <a:pt x="160267" y="32214"/>
                </a:moveTo>
                <a:lnTo>
                  <a:pt x="160267" y="48321"/>
                </a:lnTo>
                <a:moveTo>
                  <a:pt x="63623" y="96643"/>
                </a:moveTo>
                <a:cubicBezTo>
                  <a:pt x="63623" y="150018"/>
                  <a:pt x="106892" y="193287"/>
                  <a:pt x="160267" y="193287"/>
                </a:cubicBezTo>
                <a:cubicBezTo>
                  <a:pt x="213642" y="193287"/>
                  <a:pt x="256911" y="150018"/>
                  <a:pt x="256911" y="96643"/>
                </a:cubicBezTo>
                <a:cubicBezTo>
                  <a:pt x="256911" y="43268"/>
                  <a:pt x="213642" y="0"/>
                  <a:pt x="160267" y="0"/>
                </a:cubicBezTo>
                <a:cubicBezTo>
                  <a:pt x="106892" y="0"/>
                  <a:pt x="63623" y="43268"/>
                  <a:pt x="63623" y="96643"/>
                </a:cubicBezTo>
                <a:close/>
              </a:path>
            </a:pathLst>
          </a:custGeom>
          <a:noFill/>
          <a:ln w="12080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3" name="TextBox 22"/>
          <p:cNvSpPr txBox="1"/>
          <p:nvPr/>
        </p:nvSpPr>
        <p:spPr>
          <a:xfrm>
            <a:off x="2658491" y="2884333"/>
            <a:ext cx="759823" cy="13849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r"/>
            <a:r>
              <a:rPr sz="900" b="1">
                <a:solidFill>
                  <a:srgbClr val="91BB39"/>
                </a:solidFill>
                <a:latin typeface="Roboto"/>
              </a:rPr>
              <a:t>Policy Support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508917" y="2908011"/>
            <a:ext cx="277851" cy="283166"/>
          </a:xfrm>
          <a:custGeom>
            <a:avLst/>
            <a:gdLst/>
            <a:ahLst/>
            <a:cxnLst/>
            <a:rect l="0" t="0" r="0" b="0"/>
            <a:pathLst>
              <a:path w="370468" h="377555">
                <a:moveTo>
                  <a:pt x="161073" y="369501"/>
                </a:moveTo>
                <a:cubicBezTo>
                  <a:pt x="161073" y="373949"/>
                  <a:pt x="157467" y="377555"/>
                  <a:pt x="153019" y="377555"/>
                </a:cubicBezTo>
                <a:lnTo>
                  <a:pt x="8053" y="377555"/>
                </a:lnTo>
                <a:cubicBezTo>
                  <a:pt x="3605" y="377555"/>
                  <a:pt x="0" y="373949"/>
                  <a:pt x="0" y="369501"/>
                </a:cubicBezTo>
                <a:lnTo>
                  <a:pt x="0" y="345340"/>
                </a:lnTo>
                <a:cubicBezTo>
                  <a:pt x="0" y="336445"/>
                  <a:pt x="7211" y="329233"/>
                  <a:pt x="16107" y="329233"/>
                </a:cubicBezTo>
                <a:lnTo>
                  <a:pt x="144965" y="329233"/>
                </a:lnTo>
                <a:cubicBezTo>
                  <a:pt x="153861" y="329233"/>
                  <a:pt x="161073" y="336445"/>
                  <a:pt x="161073" y="345340"/>
                </a:cubicBezTo>
                <a:close/>
                <a:moveTo>
                  <a:pt x="144965" y="329233"/>
                </a:moveTo>
                <a:lnTo>
                  <a:pt x="16107" y="329233"/>
                </a:lnTo>
                <a:lnTo>
                  <a:pt x="16107" y="313126"/>
                </a:lnTo>
                <a:cubicBezTo>
                  <a:pt x="16107" y="304230"/>
                  <a:pt x="23318" y="297018"/>
                  <a:pt x="32214" y="297018"/>
                </a:cubicBezTo>
                <a:lnTo>
                  <a:pt x="128858" y="297018"/>
                </a:lnTo>
                <a:cubicBezTo>
                  <a:pt x="137754" y="297018"/>
                  <a:pt x="144965" y="304230"/>
                  <a:pt x="144965" y="313126"/>
                </a:cubicBezTo>
                <a:close/>
                <a:moveTo>
                  <a:pt x="104702" y="135941"/>
                </a:moveTo>
                <a:lnTo>
                  <a:pt x="193290" y="47352"/>
                </a:lnTo>
                <a:lnTo>
                  <a:pt x="249668" y="103731"/>
                </a:lnTo>
                <a:lnTo>
                  <a:pt x="161080" y="192319"/>
                </a:lnTo>
                <a:close/>
                <a:moveTo>
                  <a:pt x="104697" y="135945"/>
                </a:moveTo>
                <a:lnTo>
                  <a:pt x="96643" y="127892"/>
                </a:lnTo>
                <a:cubicBezTo>
                  <a:pt x="81470" y="112751"/>
                  <a:pt x="57261" y="136831"/>
                  <a:pt x="72482" y="152053"/>
                </a:cubicBezTo>
                <a:lnTo>
                  <a:pt x="144965" y="224535"/>
                </a:lnTo>
                <a:cubicBezTo>
                  <a:pt x="160155" y="239725"/>
                  <a:pt x="184364" y="215612"/>
                  <a:pt x="169126" y="200375"/>
                </a:cubicBezTo>
                <a:lnTo>
                  <a:pt x="161073" y="192321"/>
                </a:lnTo>
                <a:moveTo>
                  <a:pt x="249663" y="103731"/>
                </a:moveTo>
                <a:lnTo>
                  <a:pt x="257717" y="111784"/>
                </a:lnTo>
                <a:cubicBezTo>
                  <a:pt x="272906" y="126973"/>
                  <a:pt x="297115" y="102861"/>
                  <a:pt x="281878" y="87623"/>
                </a:cubicBezTo>
                <a:lnTo>
                  <a:pt x="209395" y="15140"/>
                </a:lnTo>
                <a:cubicBezTo>
                  <a:pt x="194222" y="0"/>
                  <a:pt x="170012" y="24080"/>
                  <a:pt x="185234" y="39301"/>
                </a:cubicBezTo>
                <a:lnTo>
                  <a:pt x="193287" y="47355"/>
                </a:lnTo>
                <a:moveTo>
                  <a:pt x="205368" y="148010"/>
                </a:moveTo>
                <a:lnTo>
                  <a:pt x="370468" y="313110"/>
                </a:lnTo>
              </a:path>
            </a:pathLst>
          </a:custGeom>
          <a:noFill/>
          <a:ln w="12080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5" name="TextBox 24"/>
          <p:cNvSpPr txBox="1"/>
          <p:nvPr/>
        </p:nvSpPr>
        <p:spPr>
          <a:xfrm>
            <a:off x="5834412" y="2845071"/>
            <a:ext cx="743793" cy="415498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675">
                <a:solidFill>
                  <a:srgbClr val="484848"/>
                </a:solidFill>
                <a:latin typeface="Roboto"/>
              </a:rPr>
              <a:t>Long-term financial
stability for
development
challenges.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772303" y="3098761"/>
            <a:ext cx="646011" cy="415498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r"/>
            <a:r>
              <a:rPr sz="675">
                <a:solidFill>
                  <a:srgbClr val="484848"/>
                </a:solidFill>
                <a:latin typeface="Roboto"/>
              </a:rPr>
              <a:t>Creates enabling
environment for
investment and
growth.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3508917" y="3711846"/>
            <a:ext cx="277851" cy="277851"/>
          </a:xfrm>
          <a:custGeom>
            <a:avLst/>
            <a:gdLst/>
            <a:ahLst/>
            <a:cxnLst/>
            <a:rect l="0" t="0" r="0" b="0"/>
            <a:pathLst>
              <a:path w="370468" h="370468">
                <a:moveTo>
                  <a:pt x="0" y="241609"/>
                </a:moveTo>
                <a:lnTo>
                  <a:pt x="40268" y="241609"/>
                </a:lnTo>
                <a:moveTo>
                  <a:pt x="0" y="273824"/>
                </a:moveTo>
                <a:lnTo>
                  <a:pt x="40268" y="273824"/>
                </a:lnTo>
                <a:moveTo>
                  <a:pt x="161073" y="217448"/>
                </a:moveTo>
                <a:lnTo>
                  <a:pt x="161073" y="128858"/>
                </a:lnTo>
                <a:cubicBezTo>
                  <a:pt x="161073" y="124410"/>
                  <a:pt x="164678" y="120804"/>
                  <a:pt x="169126" y="120804"/>
                </a:cubicBezTo>
                <a:lnTo>
                  <a:pt x="233556" y="120804"/>
                </a:lnTo>
                <a:cubicBezTo>
                  <a:pt x="238004" y="120804"/>
                  <a:pt x="241609" y="124410"/>
                  <a:pt x="241609" y="128858"/>
                </a:cubicBezTo>
                <a:lnTo>
                  <a:pt x="241609" y="370468"/>
                </a:lnTo>
                <a:moveTo>
                  <a:pt x="289931" y="370468"/>
                </a:moveTo>
                <a:lnTo>
                  <a:pt x="289931" y="24160"/>
                </a:lnTo>
                <a:cubicBezTo>
                  <a:pt x="289931" y="19713"/>
                  <a:pt x="293537" y="16107"/>
                  <a:pt x="297985" y="16107"/>
                </a:cubicBezTo>
                <a:lnTo>
                  <a:pt x="362414" y="16107"/>
                </a:lnTo>
                <a:cubicBezTo>
                  <a:pt x="366862" y="16107"/>
                  <a:pt x="370468" y="19713"/>
                  <a:pt x="370468" y="24160"/>
                </a:cubicBezTo>
                <a:lnTo>
                  <a:pt x="370468" y="370468"/>
                </a:lnTo>
                <a:moveTo>
                  <a:pt x="193287" y="72482"/>
                </a:moveTo>
                <a:lnTo>
                  <a:pt x="193287" y="0"/>
                </a:lnTo>
                <a:lnTo>
                  <a:pt x="120804" y="0"/>
                </a:lnTo>
                <a:moveTo>
                  <a:pt x="48321" y="144965"/>
                </a:moveTo>
                <a:lnTo>
                  <a:pt x="193287" y="0"/>
                </a:lnTo>
                <a:moveTo>
                  <a:pt x="370468" y="370468"/>
                </a:moveTo>
                <a:lnTo>
                  <a:pt x="161073" y="370468"/>
                </a:lnTo>
                <a:moveTo>
                  <a:pt x="16107" y="193287"/>
                </a:moveTo>
                <a:lnTo>
                  <a:pt x="80536" y="193287"/>
                </a:lnTo>
                <a:cubicBezTo>
                  <a:pt x="89432" y="193287"/>
                  <a:pt x="96643" y="200499"/>
                  <a:pt x="96643" y="209395"/>
                </a:cubicBezTo>
                <a:lnTo>
                  <a:pt x="96643" y="370468"/>
                </a:lnTo>
                <a:lnTo>
                  <a:pt x="0" y="370468"/>
                </a:lnTo>
                <a:lnTo>
                  <a:pt x="0" y="209395"/>
                </a:lnTo>
                <a:cubicBezTo>
                  <a:pt x="0" y="200499"/>
                  <a:pt x="7211" y="193287"/>
                  <a:pt x="16107" y="193287"/>
                </a:cubicBezTo>
                <a:close/>
                <a:moveTo>
                  <a:pt x="169126" y="370468"/>
                </a:moveTo>
                <a:lnTo>
                  <a:pt x="96643" y="370468"/>
                </a:lnTo>
                <a:lnTo>
                  <a:pt x="96643" y="257717"/>
                </a:lnTo>
                <a:lnTo>
                  <a:pt x="153019" y="257717"/>
                </a:lnTo>
                <a:cubicBezTo>
                  <a:pt x="161915" y="257717"/>
                  <a:pt x="169126" y="264928"/>
                  <a:pt x="169126" y="273824"/>
                </a:cubicBezTo>
                <a:close/>
                <a:moveTo>
                  <a:pt x="96643" y="289931"/>
                </a:moveTo>
                <a:lnTo>
                  <a:pt x="128858" y="289931"/>
                </a:lnTo>
                <a:moveTo>
                  <a:pt x="96643" y="322146"/>
                </a:moveTo>
                <a:lnTo>
                  <a:pt x="128858" y="322146"/>
                </a:lnTo>
                <a:moveTo>
                  <a:pt x="96643" y="209395"/>
                </a:moveTo>
                <a:lnTo>
                  <a:pt x="96643" y="169126"/>
                </a:lnTo>
              </a:path>
            </a:pathLst>
          </a:custGeom>
          <a:noFill/>
          <a:ln w="12080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8" name="TextBox 27"/>
          <p:cNvSpPr txBox="1"/>
          <p:nvPr/>
        </p:nvSpPr>
        <p:spPr>
          <a:xfrm>
            <a:off x="2733831" y="3681645"/>
            <a:ext cx="684483" cy="27699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r"/>
            <a:r>
              <a:rPr sz="900" b="1">
                <a:solidFill>
                  <a:srgbClr val="DDC916"/>
                </a:solidFill>
                <a:latin typeface="Roboto"/>
              </a:rPr>
              <a:t>Market
Development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605591" y="4041039"/>
            <a:ext cx="812723" cy="311624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r"/>
            <a:r>
              <a:rPr sz="675">
                <a:solidFill>
                  <a:srgbClr val="484848"/>
                </a:solidFill>
                <a:latin typeface="Roboto"/>
              </a:rPr>
              <a:t>Stimulates economic
growth through
market expansion.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F005A5F-C98F-3E5C-0A84-DCC02F1DF507}"/>
              </a:ext>
            </a:extLst>
          </p:cNvPr>
          <p:cNvSpPr txBox="1"/>
          <p:nvPr/>
        </p:nvSpPr>
        <p:spPr>
          <a:xfrm>
            <a:off x="3159156" y="4748778"/>
            <a:ext cx="3429000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50" dirty="0"/>
              <a:t>Risk—not capital—is the barrier</a:t>
            </a:r>
          </a:p>
        </p:txBody>
      </p:sp>
      <p:pic>
        <p:nvPicPr>
          <p:cNvPr id="30" name="x_Picture 6" descr="signature_4264950496">
            <a:extLst>
              <a:ext uri="{FF2B5EF4-FFF2-40B4-BE49-F238E27FC236}">
                <a16:creationId xmlns:a16="http://schemas.microsoft.com/office/drawing/2014/main" id="{5C4C349C-25E8-4567-520B-800B7D698F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204" y="0"/>
            <a:ext cx="487796" cy="4838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904164" y="2770637"/>
            <a:ext cx="286002" cy="85472"/>
            <a:chOff x="5563290" y="3256707"/>
            <a:chExt cx="381336" cy="113962"/>
          </a:xfrm>
        </p:grpSpPr>
        <p:sp>
          <p:nvSpPr>
            <p:cNvPr id="2" name="Rounded Rectangle 1"/>
            <p:cNvSpPr/>
            <p:nvPr/>
          </p:nvSpPr>
          <p:spPr>
            <a:xfrm>
              <a:off x="5563290" y="3313688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3" name="Rounded Rectangle 2"/>
            <p:cNvSpPr/>
            <p:nvPr/>
          </p:nvSpPr>
          <p:spPr>
            <a:xfrm>
              <a:off x="5887645" y="3256707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952704" y="2928432"/>
            <a:ext cx="286003" cy="85472"/>
            <a:chOff x="5628010" y="3467100"/>
            <a:chExt cx="381337" cy="113962"/>
          </a:xfrm>
        </p:grpSpPr>
        <p:sp>
          <p:nvSpPr>
            <p:cNvPr id="5" name="Rounded Rectangle 4"/>
            <p:cNvSpPr/>
            <p:nvPr/>
          </p:nvSpPr>
          <p:spPr>
            <a:xfrm>
              <a:off x="5628010" y="3524081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5952366" y="3467100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904164" y="3086226"/>
            <a:ext cx="286002" cy="85472"/>
            <a:chOff x="5563290" y="3677492"/>
            <a:chExt cx="381336" cy="113962"/>
          </a:xfrm>
        </p:grpSpPr>
        <p:sp>
          <p:nvSpPr>
            <p:cNvPr id="8" name="Rounded Rectangle 7"/>
            <p:cNvSpPr/>
            <p:nvPr/>
          </p:nvSpPr>
          <p:spPr>
            <a:xfrm>
              <a:off x="5563290" y="3734474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5887645" y="3677492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sp>
        <p:nvSpPr>
          <p:cNvPr id="11" name="Rounded Rectangle 10"/>
          <p:cNvSpPr/>
          <p:nvPr/>
        </p:nvSpPr>
        <p:spPr>
          <a:xfrm>
            <a:off x="5321525" y="1945503"/>
            <a:ext cx="630948" cy="2051330"/>
          </a:xfrm>
          <a:custGeom>
            <a:avLst/>
            <a:gdLst/>
            <a:ahLst/>
            <a:cxnLst/>
            <a:rect l="0" t="0" r="0" b="0"/>
            <a:pathLst>
              <a:path w="841264" h="2735107">
                <a:moveTo>
                  <a:pt x="841264" y="1367553"/>
                </a:moveTo>
                <a:lnTo>
                  <a:pt x="420479" y="2735107"/>
                </a:lnTo>
                <a:lnTo>
                  <a:pt x="315282" y="2735107"/>
                </a:lnTo>
                <a:lnTo>
                  <a:pt x="0" y="1710424"/>
                </a:lnTo>
                <a:lnTo>
                  <a:pt x="104889" y="1367553"/>
                </a:lnTo>
                <a:lnTo>
                  <a:pt x="0" y="1024683"/>
                </a:lnTo>
                <a:lnTo>
                  <a:pt x="315282" y="0"/>
                </a:lnTo>
                <a:lnTo>
                  <a:pt x="420479" y="0"/>
                </a:lnTo>
                <a:lnTo>
                  <a:pt x="841264" y="1367553"/>
                </a:lnTo>
              </a:path>
            </a:pathLst>
          </a:custGeom>
          <a:solidFill>
            <a:srgbClr val="1FA9D7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2" name="Rounded Rectangle 11"/>
          <p:cNvSpPr/>
          <p:nvPr/>
        </p:nvSpPr>
        <p:spPr>
          <a:xfrm>
            <a:off x="5321525" y="1945503"/>
            <a:ext cx="630950" cy="2051330"/>
          </a:xfrm>
          <a:custGeom>
            <a:avLst/>
            <a:gdLst/>
            <a:ahLst/>
            <a:cxnLst/>
            <a:rect l="0" t="0" r="0" b="0"/>
            <a:pathLst>
              <a:path w="841267" h="2735107">
                <a:moveTo>
                  <a:pt x="420481" y="2735107"/>
                </a:moveTo>
                <a:lnTo>
                  <a:pt x="315285" y="2735107"/>
                </a:lnTo>
                <a:lnTo>
                  <a:pt x="0" y="1710430"/>
                </a:lnTo>
                <a:lnTo>
                  <a:pt x="104892" y="1367553"/>
                </a:lnTo>
                <a:lnTo>
                  <a:pt x="0" y="1024677"/>
                </a:lnTo>
                <a:lnTo>
                  <a:pt x="315285" y="0"/>
                </a:lnTo>
                <a:lnTo>
                  <a:pt x="420481" y="0"/>
                </a:lnTo>
                <a:lnTo>
                  <a:pt x="841267" y="1367553"/>
                </a:lnTo>
                <a:lnTo>
                  <a:pt x="420481" y="2735107"/>
                </a:lnTo>
                <a:close/>
                <a:moveTo>
                  <a:pt x="315285" y="2735107"/>
                </a:moveTo>
                <a:lnTo>
                  <a:pt x="736071" y="1367804"/>
                </a:lnTo>
                <a:lnTo>
                  <a:pt x="315285" y="0"/>
                </a:lnTo>
              </a:path>
            </a:pathLst>
          </a:custGeom>
          <a:noFill/>
          <a:ln w="13149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grpSp>
        <p:nvGrpSpPr>
          <p:cNvPr id="15" name="Group 14"/>
          <p:cNvGrpSpPr/>
          <p:nvPr/>
        </p:nvGrpSpPr>
        <p:grpSpPr>
          <a:xfrm>
            <a:off x="5303342" y="2612842"/>
            <a:ext cx="286003" cy="85472"/>
            <a:chOff x="4762194" y="3046314"/>
            <a:chExt cx="381337" cy="113962"/>
          </a:xfrm>
        </p:grpSpPr>
        <p:sp>
          <p:nvSpPr>
            <p:cNvPr id="13" name="Rounded Rectangle 12"/>
            <p:cNvSpPr/>
            <p:nvPr/>
          </p:nvSpPr>
          <p:spPr>
            <a:xfrm>
              <a:off x="4762194" y="3103295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4" name="Rounded Rectangle 13"/>
            <p:cNvSpPr/>
            <p:nvPr/>
          </p:nvSpPr>
          <p:spPr>
            <a:xfrm>
              <a:off x="5086550" y="3046314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351882" y="2770637"/>
            <a:ext cx="286003" cy="85472"/>
            <a:chOff x="4826914" y="3256707"/>
            <a:chExt cx="381337" cy="113962"/>
          </a:xfrm>
        </p:grpSpPr>
        <p:sp>
          <p:nvSpPr>
            <p:cNvPr id="16" name="Rounded Rectangle 15"/>
            <p:cNvSpPr/>
            <p:nvPr/>
          </p:nvSpPr>
          <p:spPr>
            <a:xfrm>
              <a:off x="4826914" y="3313688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5151270" y="3256707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5400423" y="2928432"/>
            <a:ext cx="286003" cy="85472"/>
            <a:chOff x="4891635" y="3467100"/>
            <a:chExt cx="381337" cy="113962"/>
          </a:xfrm>
        </p:grpSpPr>
        <p:sp>
          <p:nvSpPr>
            <p:cNvPr id="19" name="Rounded Rectangle 18"/>
            <p:cNvSpPr/>
            <p:nvPr/>
          </p:nvSpPr>
          <p:spPr>
            <a:xfrm>
              <a:off x="4891635" y="3524081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5215991" y="3467100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5351908" y="3086226"/>
            <a:ext cx="286002" cy="85472"/>
            <a:chOff x="4826949" y="3677492"/>
            <a:chExt cx="381336" cy="113962"/>
          </a:xfrm>
        </p:grpSpPr>
        <p:sp>
          <p:nvSpPr>
            <p:cNvPr id="22" name="Rounded Rectangle 21"/>
            <p:cNvSpPr/>
            <p:nvPr/>
          </p:nvSpPr>
          <p:spPr>
            <a:xfrm>
              <a:off x="4826949" y="3734474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5151304" y="3677492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5303367" y="3244021"/>
            <a:ext cx="286003" cy="85472"/>
            <a:chOff x="4762228" y="3887885"/>
            <a:chExt cx="381337" cy="113962"/>
          </a:xfrm>
        </p:grpSpPr>
        <p:sp>
          <p:nvSpPr>
            <p:cNvPr id="25" name="Rounded Rectangle 24"/>
            <p:cNvSpPr/>
            <p:nvPr/>
          </p:nvSpPr>
          <p:spPr>
            <a:xfrm>
              <a:off x="4762228" y="3944867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5086584" y="3887885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sp>
        <p:nvSpPr>
          <p:cNvPr id="28" name="Rounded Rectangle 27"/>
          <p:cNvSpPr/>
          <p:nvPr/>
        </p:nvSpPr>
        <p:spPr>
          <a:xfrm>
            <a:off x="4769243" y="1945503"/>
            <a:ext cx="630948" cy="2051330"/>
          </a:xfrm>
          <a:custGeom>
            <a:avLst/>
            <a:gdLst/>
            <a:ahLst/>
            <a:cxnLst/>
            <a:rect l="0" t="0" r="0" b="0"/>
            <a:pathLst>
              <a:path w="841264" h="2735107">
                <a:moveTo>
                  <a:pt x="841264" y="1367553"/>
                </a:moveTo>
                <a:lnTo>
                  <a:pt x="420479" y="2735107"/>
                </a:lnTo>
                <a:lnTo>
                  <a:pt x="315282" y="2735107"/>
                </a:lnTo>
                <a:lnTo>
                  <a:pt x="0" y="1710424"/>
                </a:lnTo>
                <a:lnTo>
                  <a:pt x="104889" y="1367553"/>
                </a:lnTo>
                <a:lnTo>
                  <a:pt x="0" y="1024683"/>
                </a:lnTo>
                <a:lnTo>
                  <a:pt x="315282" y="0"/>
                </a:lnTo>
                <a:lnTo>
                  <a:pt x="420479" y="0"/>
                </a:lnTo>
                <a:lnTo>
                  <a:pt x="841264" y="1367553"/>
                </a:lnTo>
              </a:path>
            </a:pathLst>
          </a:custGeom>
          <a:solidFill>
            <a:srgbClr val="3BC482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9" name="Rounded Rectangle 28"/>
          <p:cNvSpPr/>
          <p:nvPr/>
        </p:nvSpPr>
        <p:spPr>
          <a:xfrm>
            <a:off x="4769244" y="1945503"/>
            <a:ext cx="630950" cy="2051330"/>
          </a:xfrm>
          <a:custGeom>
            <a:avLst/>
            <a:gdLst/>
            <a:ahLst/>
            <a:cxnLst/>
            <a:rect l="0" t="0" r="0" b="0"/>
            <a:pathLst>
              <a:path w="841267" h="2735107">
                <a:moveTo>
                  <a:pt x="420481" y="2735107"/>
                </a:moveTo>
                <a:lnTo>
                  <a:pt x="315285" y="2735107"/>
                </a:lnTo>
                <a:lnTo>
                  <a:pt x="0" y="1710430"/>
                </a:lnTo>
                <a:lnTo>
                  <a:pt x="104892" y="1367553"/>
                </a:lnTo>
                <a:lnTo>
                  <a:pt x="0" y="1024677"/>
                </a:lnTo>
                <a:lnTo>
                  <a:pt x="315285" y="0"/>
                </a:lnTo>
                <a:lnTo>
                  <a:pt x="420481" y="0"/>
                </a:lnTo>
                <a:lnTo>
                  <a:pt x="841267" y="1367553"/>
                </a:lnTo>
                <a:lnTo>
                  <a:pt x="420481" y="2735107"/>
                </a:lnTo>
                <a:close/>
                <a:moveTo>
                  <a:pt x="315285" y="2735107"/>
                </a:moveTo>
                <a:lnTo>
                  <a:pt x="736071" y="1367804"/>
                </a:lnTo>
                <a:lnTo>
                  <a:pt x="315285" y="0"/>
                </a:lnTo>
              </a:path>
            </a:pathLst>
          </a:custGeom>
          <a:noFill/>
          <a:ln w="13149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grpSp>
        <p:nvGrpSpPr>
          <p:cNvPr id="32" name="Group 31"/>
          <p:cNvGrpSpPr/>
          <p:nvPr/>
        </p:nvGrpSpPr>
        <p:grpSpPr>
          <a:xfrm>
            <a:off x="4702314" y="2455048"/>
            <a:ext cx="286003" cy="85472"/>
            <a:chOff x="3960824" y="2835921"/>
            <a:chExt cx="381337" cy="113962"/>
          </a:xfrm>
        </p:grpSpPr>
        <p:sp>
          <p:nvSpPr>
            <p:cNvPr id="30" name="Rounded Rectangle 29"/>
            <p:cNvSpPr/>
            <p:nvPr/>
          </p:nvSpPr>
          <p:spPr>
            <a:xfrm>
              <a:off x="3960824" y="2892902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4285180" y="2835921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4750906" y="2612842"/>
            <a:ext cx="286003" cy="85472"/>
            <a:chOff x="4025613" y="3046314"/>
            <a:chExt cx="381337" cy="113962"/>
          </a:xfrm>
        </p:grpSpPr>
        <p:sp>
          <p:nvSpPr>
            <p:cNvPr id="33" name="Rounded Rectangle 32"/>
            <p:cNvSpPr/>
            <p:nvPr/>
          </p:nvSpPr>
          <p:spPr>
            <a:xfrm>
              <a:off x="4025613" y="3103295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4349969" y="3046314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4799523" y="2770637"/>
            <a:ext cx="286003" cy="85472"/>
            <a:chOff x="4090436" y="3256707"/>
            <a:chExt cx="381337" cy="113962"/>
          </a:xfrm>
        </p:grpSpPr>
        <p:sp>
          <p:nvSpPr>
            <p:cNvPr id="36" name="Rounded Rectangle 35"/>
            <p:cNvSpPr/>
            <p:nvPr/>
          </p:nvSpPr>
          <p:spPr>
            <a:xfrm>
              <a:off x="4090436" y="3313688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4414792" y="3256707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4848141" y="2928432"/>
            <a:ext cx="286002" cy="85472"/>
            <a:chOff x="4155260" y="3467100"/>
            <a:chExt cx="381336" cy="113962"/>
          </a:xfrm>
        </p:grpSpPr>
        <p:sp>
          <p:nvSpPr>
            <p:cNvPr id="39" name="Rounded Rectangle 38"/>
            <p:cNvSpPr/>
            <p:nvPr/>
          </p:nvSpPr>
          <p:spPr>
            <a:xfrm>
              <a:off x="4155260" y="3524081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40" name="Rounded Rectangle 39"/>
            <p:cNvSpPr/>
            <p:nvPr/>
          </p:nvSpPr>
          <p:spPr>
            <a:xfrm>
              <a:off x="4479615" y="3467100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4799549" y="3086226"/>
            <a:ext cx="286002" cy="85472"/>
            <a:chOff x="4090471" y="3677492"/>
            <a:chExt cx="381336" cy="113962"/>
          </a:xfrm>
        </p:grpSpPr>
        <p:sp>
          <p:nvSpPr>
            <p:cNvPr id="42" name="Rounded Rectangle 41"/>
            <p:cNvSpPr/>
            <p:nvPr/>
          </p:nvSpPr>
          <p:spPr>
            <a:xfrm>
              <a:off x="4090471" y="3734474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43" name="Rounded Rectangle 42"/>
            <p:cNvSpPr/>
            <p:nvPr/>
          </p:nvSpPr>
          <p:spPr>
            <a:xfrm>
              <a:off x="4414826" y="3677492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750958" y="3244021"/>
            <a:ext cx="286002" cy="85472"/>
            <a:chOff x="4025682" y="3887885"/>
            <a:chExt cx="381336" cy="113962"/>
          </a:xfrm>
        </p:grpSpPr>
        <p:sp>
          <p:nvSpPr>
            <p:cNvPr id="45" name="Rounded Rectangle 44"/>
            <p:cNvSpPr/>
            <p:nvPr/>
          </p:nvSpPr>
          <p:spPr>
            <a:xfrm>
              <a:off x="4025682" y="3944867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46" name="Rounded Rectangle 45"/>
            <p:cNvSpPr/>
            <p:nvPr/>
          </p:nvSpPr>
          <p:spPr>
            <a:xfrm>
              <a:off x="4350037" y="3887885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4702366" y="3401815"/>
            <a:ext cx="286003" cy="85472"/>
            <a:chOff x="3960893" y="4098278"/>
            <a:chExt cx="381337" cy="113962"/>
          </a:xfrm>
        </p:grpSpPr>
        <p:sp>
          <p:nvSpPr>
            <p:cNvPr id="48" name="Rounded Rectangle 47"/>
            <p:cNvSpPr/>
            <p:nvPr/>
          </p:nvSpPr>
          <p:spPr>
            <a:xfrm>
              <a:off x="3960893" y="4155260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49" name="Rounded Rectangle 48"/>
            <p:cNvSpPr/>
            <p:nvPr/>
          </p:nvSpPr>
          <p:spPr>
            <a:xfrm>
              <a:off x="4285249" y="4098278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sp>
        <p:nvSpPr>
          <p:cNvPr id="51" name="Rounded Rectangle 50"/>
          <p:cNvSpPr/>
          <p:nvPr/>
        </p:nvSpPr>
        <p:spPr>
          <a:xfrm>
            <a:off x="4216962" y="1945503"/>
            <a:ext cx="630948" cy="2051330"/>
          </a:xfrm>
          <a:custGeom>
            <a:avLst/>
            <a:gdLst/>
            <a:ahLst/>
            <a:cxnLst/>
            <a:rect l="0" t="0" r="0" b="0"/>
            <a:pathLst>
              <a:path w="841264" h="2735107">
                <a:moveTo>
                  <a:pt x="841264" y="1367553"/>
                </a:moveTo>
                <a:lnTo>
                  <a:pt x="420479" y="2735107"/>
                </a:lnTo>
                <a:lnTo>
                  <a:pt x="315282" y="2735107"/>
                </a:lnTo>
                <a:lnTo>
                  <a:pt x="0" y="1710424"/>
                </a:lnTo>
                <a:lnTo>
                  <a:pt x="104889" y="1367553"/>
                </a:lnTo>
                <a:lnTo>
                  <a:pt x="0" y="1024683"/>
                </a:lnTo>
                <a:lnTo>
                  <a:pt x="315282" y="0"/>
                </a:lnTo>
                <a:lnTo>
                  <a:pt x="420479" y="0"/>
                </a:lnTo>
                <a:lnTo>
                  <a:pt x="841264" y="1367553"/>
                </a:lnTo>
              </a:path>
            </a:pathLst>
          </a:custGeom>
          <a:solidFill>
            <a:srgbClr val="91BB39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52" name="Rounded Rectangle 51"/>
          <p:cNvSpPr/>
          <p:nvPr/>
        </p:nvSpPr>
        <p:spPr>
          <a:xfrm>
            <a:off x="4216963" y="1945503"/>
            <a:ext cx="630950" cy="2051330"/>
          </a:xfrm>
          <a:custGeom>
            <a:avLst/>
            <a:gdLst/>
            <a:ahLst/>
            <a:cxnLst/>
            <a:rect l="0" t="0" r="0" b="0"/>
            <a:pathLst>
              <a:path w="841267" h="2735107">
                <a:moveTo>
                  <a:pt x="420481" y="2735107"/>
                </a:moveTo>
                <a:lnTo>
                  <a:pt x="315285" y="2735107"/>
                </a:lnTo>
                <a:lnTo>
                  <a:pt x="0" y="1710430"/>
                </a:lnTo>
                <a:lnTo>
                  <a:pt x="104892" y="1367553"/>
                </a:lnTo>
                <a:lnTo>
                  <a:pt x="0" y="1024677"/>
                </a:lnTo>
                <a:lnTo>
                  <a:pt x="315285" y="0"/>
                </a:lnTo>
                <a:lnTo>
                  <a:pt x="420481" y="0"/>
                </a:lnTo>
                <a:lnTo>
                  <a:pt x="841267" y="1367553"/>
                </a:lnTo>
                <a:lnTo>
                  <a:pt x="420481" y="2735107"/>
                </a:lnTo>
                <a:close/>
                <a:moveTo>
                  <a:pt x="315285" y="2735107"/>
                </a:moveTo>
                <a:lnTo>
                  <a:pt x="736071" y="1367804"/>
                </a:lnTo>
                <a:lnTo>
                  <a:pt x="315285" y="0"/>
                </a:lnTo>
              </a:path>
            </a:pathLst>
          </a:custGeom>
          <a:noFill/>
          <a:ln w="13149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grpSp>
        <p:nvGrpSpPr>
          <p:cNvPr id="55" name="Group 54"/>
          <p:cNvGrpSpPr/>
          <p:nvPr/>
        </p:nvGrpSpPr>
        <p:grpSpPr>
          <a:xfrm>
            <a:off x="4101441" y="2297253"/>
            <a:ext cx="286003" cy="85472"/>
            <a:chOff x="3159660" y="2625528"/>
            <a:chExt cx="381337" cy="113962"/>
          </a:xfrm>
        </p:grpSpPr>
        <p:sp>
          <p:nvSpPr>
            <p:cNvPr id="53" name="Rounded Rectangle 52"/>
            <p:cNvSpPr/>
            <p:nvPr/>
          </p:nvSpPr>
          <p:spPr>
            <a:xfrm>
              <a:off x="3159660" y="2682509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54" name="Rounded Rectangle 53"/>
            <p:cNvSpPr/>
            <p:nvPr/>
          </p:nvSpPr>
          <p:spPr>
            <a:xfrm>
              <a:off x="3484016" y="2625528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4150033" y="2455048"/>
            <a:ext cx="286003" cy="85472"/>
            <a:chOff x="3224449" y="2835921"/>
            <a:chExt cx="381337" cy="113962"/>
          </a:xfrm>
        </p:grpSpPr>
        <p:sp>
          <p:nvSpPr>
            <p:cNvPr id="56" name="Rounded Rectangle 55"/>
            <p:cNvSpPr/>
            <p:nvPr/>
          </p:nvSpPr>
          <p:spPr>
            <a:xfrm>
              <a:off x="3224449" y="2892902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57" name="Rounded Rectangle 56"/>
            <p:cNvSpPr/>
            <p:nvPr/>
          </p:nvSpPr>
          <p:spPr>
            <a:xfrm>
              <a:off x="3548805" y="2835921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4198650" y="2612842"/>
            <a:ext cx="286003" cy="85472"/>
            <a:chOff x="3289272" y="3046314"/>
            <a:chExt cx="381337" cy="113962"/>
          </a:xfrm>
        </p:grpSpPr>
        <p:sp>
          <p:nvSpPr>
            <p:cNvPr id="59" name="Rounded Rectangle 58"/>
            <p:cNvSpPr/>
            <p:nvPr/>
          </p:nvSpPr>
          <p:spPr>
            <a:xfrm>
              <a:off x="3289272" y="3103295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60" name="Rounded Rectangle 59"/>
            <p:cNvSpPr/>
            <p:nvPr/>
          </p:nvSpPr>
          <p:spPr>
            <a:xfrm>
              <a:off x="3613628" y="3046314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247242" y="2770637"/>
            <a:ext cx="286003" cy="85472"/>
            <a:chOff x="3354061" y="3256707"/>
            <a:chExt cx="381337" cy="113962"/>
          </a:xfrm>
        </p:grpSpPr>
        <p:sp>
          <p:nvSpPr>
            <p:cNvPr id="62" name="Rounded Rectangle 61"/>
            <p:cNvSpPr/>
            <p:nvPr/>
          </p:nvSpPr>
          <p:spPr>
            <a:xfrm>
              <a:off x="3354061" y="3313688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678417" y="3256707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4295859" y="2928432"/>
            <a:ext cx="286003" cy="85472"/>
            <a:chOff x="3418884" y="3467100"/>
            <a:chExt cx="381337" cy="113962"/>
          </a:xfrm>
        </p:grpSpPr>
        <p:sp>
          <p:nvSpPr>
            <p:cNvPr id="65" name="Rounded Rectangle 64"/>
            <p:cNvSpPr/>
            <p:nvPr/>
          </p:nvSpPr>
          <p:spPr>
            <a:xfrm>
              <a:off x="3418884" y="3524081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66" name="Rounded Rectangle 65"/>
            <p:cNvSpPr/>
            <p:nvPr/>
          </p:nvSpPr>
          <p:spPr>
            <a:xfrm>
              <a:off x="3743240" y="3467100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4247268" y="3086226"/>
            <a:ext cx="286003" cy="85472"/>
            <a:chOff x="3354095" y="3677492"/>
            <a:chExt cx="381337" cy="113962"/>
          </a:xfrm>
        </p:grpSpPr>
        <p:sp>
          <p:nvSpPr>
            <p:cNvPr id="68" name="Rounded Rectangle 67"/>
            <p:cNvSpPr/>
            <p:nvPr/>
          </p:nvSpPr>
          <p:spPr>
            <a:xfrm>
              <a:off x="3354095" y="3734474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69" name="Rounded Rectangle 68"/>
            <p:cNvSpPr/>
            <p:nvPr/>
          </p:nvSpPr>
          <p:spPr>
            <a:xfrm>
              <a:off x="3678451" y="3677492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4198676" y="3244021"/>
            <a:ext cx="286002" cy="85472"/>
            <a:chOff x="3289307" y="3887885"/>
            <a:chExt cx="381336" cy="113962"/>
          </a:xfrm>
        </p:grpSpPr>
        <p:sp>
          <p:nvSpPr>
            <p:cNvPr id="71" name="Rounded Rectangle 70"/>
            <p:cNvSpPr/>
            <p:nvPr/>
          </p:nvSpPr>
          <p:spPr>
            <a:xfrm>
              <a:off x="3289307" y="3944867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72" name="Rounded Rectangle 71"/>
            <p:cNvSpPr/>
            <p:nvPr/>
          </p:nvSpPr>
          <p:spPr>
            <a:xfrm>
              <a:off x="3613662" y="3887885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4150085" y="3401815"/>
            <a:ext cx="286002" cy="85472"/>
            <a:chOff x="3224518" y="4098278"/>
            <a:chExt cx="381336" cy="113962"/>
          </a:xfrm>
        </p:grpSpPr>
        <p:sp>
          <p:nvSpPr>
            <p:cNvPr id="74" name="Rounded Rectangle 73"/>
            <p:cNvSpPr/>
            <p:nvPr/>
          </p:nvSpPr>
          <p:spPr>
            <a:xfrm>
              <a:off x="3224518" y="4155260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75" name="Rounded Rectangle 74"/>
            <p:cNvSpPr/>
            <p:nvPr/>
          </p:nvSpPr>
          <p:spPr>
            <a:xfrm>
              <a:off x="3548873" y="4098278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4101493" y="3559610"/>
            <a:ext cx="286002" cy="85472"/>
            <a:chOff x="3159729" y="4308671"/>
            <a:chExt cx="381336" cy="113962"/>
          </a:xfrm>
        </p:grpSpPr>
        <p:sp>
          <p:nvSpPr>
            <p:cNvPr id="77" name="Rounded Rectangle 76"/>
            <p:cNvSpPr/>
            <p:nvPr/>
          </p:nvSpPr>
          <p:spPr>
            <a:xfrm>
              <a:off x="3159729" y="4365653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78" name="Rounded Rectangle 77"/>
            <p:cNvSpPr/>
            <p:nvPr/>
          </p:nvSpPr>
          <p:spPr>
            <a:xfrm>
              <a:off x="3484084" y="4308671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sp>
        <p:nvSpPr>
          <p:cNvPr id="80" name="Rounded Rectangle 79"/>
          <p:cNvSpPr/>
          <p:nvPr/>
        </p:nvSpPr>
        <p:spPr>
          <a:xfrm>
            <a:off x="3664681" y="1945503"/>
            <a:ext cx="630948" cy="2051330"/>
          </a:xfrm>
          <a:custGeom>
            <a:avLst/>
            <a:gdLst/>
            <a:ahLst/>
            <a:cxnLst/>
            <a:rect l="0" t="0" r="0" b="0"/>
            <a:pathLst>
              <a:path w="841264" h="2735107">
                <a:moveTo>
                  <a:pt x="841264" y="1367553"/>
                </a:moveTo>
                <a:lnTo>
                  <a:pt x="420479" y="2735107"/>
                </a:lnTo>
                <a:lnTo>
                  <a:pt x="315282" y="2735107"/>
                </a:lnTo>
                <a:lnTo>
                  <a:pt x="0" y="1710424"/>
                </a:lnTo>
                <a:lnTo>
                  <a:pt x="104889" y="1367553"/>
                </a:lnTo>
                <a:lnTo>
                  <a:pt x="0" y="1024683"/>
                </a:lnTo>
                <a:lnTo>
                  <a:pt x="315282" y="0"/>
                </a:lnTo>
                <a:lnTo>
                  <a:pt x="420479" y="0"/>
                </a:lnTo>
                <a:lnTo>
                  <a:pt x="841264" y="1367553"/>
                </a:lnTo>
              </a:path>
            </a:pathLst>
          </a:custGeom>
          <a:solidFill>
            <a:srgbClr val="DDC916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81" name="Rounded Rectangle 80"/>
          <p:cNvSpPr/>
          <p:nvPr/>
        </p:nvSpPr>
        <p:spPr>
          <a:xfrm>
            <a:off x="3664681" y="1945503"/>
            <a:ext cx="630950" cy="2051330"/>
          </a:xfrm>
          <a:custGeom>
            <a:avLst/>
            <a:gdLst/>
            <a:ahLst/>
            <a:cxnLst/>
            <a:rect l="0" t="0" r="0" b="0"/>
            <a:pathLst>
              <a:path w="841267" h="2735107">
                <a:moveTo>
                  <a:pt x="420481" y="2735107"/>
                </a:moveTo>
                <a:lnTo>
                  <a:pt x="315285" y="2735107"/>
                </a:lnTo>
                <a:lnTo>
                  <a:pt x="0" y="1710430"/>
                </a:lnTo>
                <a:lnTo>
                  <a:pt x="104892" y="1367553"/>
                </a:lnTo>
                <a:lnTo>
                  <a:pt x="0" y="1024677"/>
                </a:lnTo>
                <a:lnTo>
                  <a:pt x="315285" y="0"/>
                </a:lnTo>
                <a:lnTo>
                  <a:pt x="420481" y="0"/>
                </a:lnTo>
                <a:lnTo>
                  <a:pt x="841267" y="1367553"/>
                </a:lnTo>
                <a:lnTo>
                  <a:pt x="420481" y="2735107"/>
                </a:lnTo>
                <a:close/>
                <a:moveTo>
                  <a:pt x="315285" y="2735107"/>
                </a:moveTo>
                <a:lnTo>
                  <a:pt x="736071" y="1367804"/>
                </a:lnTo>
                <a:lnTo>
                  <a:pt x="315285" y="0"/>
                </a:lnTo>
              </a:path>
            </a:pathLst>
          </a:custGeom>
          <a:noFill/>
          <a:ln w="13149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82" name="Rounded Rectangle 81"/>
          <p:cNvSpPr/>
          <p:nvPr/>
        </p:nvSpPr>
        <p:spPr>
          <a:xfrm>
            <a:off x="3033500" y="1945504"/>
            <a:ext cx="710076" cy="2051330"/>
          </a:xfrm>
          <a:custGeom>
            <a:avLst/>
            <a:gdLst/>
            <a:ahLst/>
            <a:cxnLst/>
            <a:rect l="0" t="0" r="0" b="0"/>
            <a:pathLst>
              <a:path w="946768" h="2735107">
                <a:moveTo>
                  <a:pt x="946768" y="1367553"/>
                </a:moveTo>
                <a:lnTo>
                  <a:pt x="525982" y="2735107"/>
                </a:lnTo>
                <a:lnTo>
                  <a:pt x="420785" y="2735107"/>
                </a:lnTo>
                <a:lnTo>
                  <a:pt x="0" y="1367553"/>
                </a:lnTo>
                <a:lnTo>
                  <a:pt x="420785" y="0"/>
                </a:lnTo>
                <a:lnTo>
                  <a:pt x="525982" y="0"/>
                </a:lnTo>
                <a:lnTo>
                  <a:pt x="946768" y="1367553"/>
                </a:lnTo>
              </a:path>
            </a:pathLst>
          </a:custGeom>
          <a:solidFill>
            <a:srgbClr val="DC8331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83" name="Rounded Rectangle 82"/>
          <p:cNvSpPr/>
          <p:nvPr/>
        </p:nvSpPr>
        <p:spPr>
          <a:xfrm>
            <a:off x="3033500" y="1945504"/>
            <a:ext cx="710076" cy="2051330"/>
          </a:xfrm>
          <a:custGeom>
            <a:avLst/>
            <a:gdLst/>
            <a:ahLst/>
            <a:cxnLst/>
            <a:rect l="0" t="0" r="0" b="0"/>
            <a:pathLst>
              <a:path w="946768" h="2735107">
                <a:moveTo>
                  <a:pt x="525982" y="2735107"/>
                </a:moveTo>
                <a:lnTo>
                  <a:pt x="420785" y="2735107"/>
                </a:lnTo>
                <a:lnTo>
                  <a:pt x="0" y="1367553"/>
                </a:lnTo>
                <a:lnTo>
                  <a:pt x="420785" y="0"/>
                </a:lnTo>
                <a:lnTo>
                  <a:pt x="525982" y="0"/>
                </a:lnTo>
                <a:lnTo>
                  <a:pt x="946768" y="1367553"/>
                </a:lnTo>
                <a:lnTo>
                  <a:pt x="525982" y="2735107"/>
                </a:lnTo>
                <a:close/>
                <a:moveTo>
                  <a:pt x="420785" y="2735107"/>
                </a:moveTo>
                <a:lnTo>
                  <a:pt x="841571" y="1367553"/>
                </a:lnTo>
                <a:lnTo>
                  <a:pt x="420785" y="0"/>
                </a:lnTo>
              </a:path>
            </a:pathLst>
          </a:custGeom>
          <a:noFill/>
          <a:ln w="13149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grpSp>
        <p:nvGrpSpPr>
          <p:cNvPr id="86" name="Group 85"/>
          <p:cNvGrpSpPr/>
          <p:nvPr/>
        </p:nvGrpSpPr>
        <p:grpSpPr>
          <a:xfrm>
            <a:off x="3549467" y="2297254"/>
            <a:ext cx="286003" cy="85472"/>
            <a:chOff x="2423694" y="2625530"/>
            <a:chExt cx="381337" cy="113962"/>
          </a:xfrm>
        </p:grpSpPr>
        <p:sp>
          <p:nvSpPr>
            <p:cNvPr id="84" name="Rounded Rectangle 83"/>
            <p:cNvSpPr/>
            <p:nvPr/>
          </p:nvSpPr>
          <p:spPr>
            <a:xfrm>
              <a:off x="2423694" y="2682511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85" name="Rounded Rectangle 84"/>
            <p:cNvSpPr/>
            <p:nvPr/>
          </p:nvSpPr>
          <p:spPr>
            <a:xfrm>
              <a:off x="2748050" y="2625530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3500952" y="2139460"/>
            <a:ext cx="286003" cy="85472"/>
            <a:chOff x="2359008" y="2415137"/>
            <a:chExt cx="381337" cy="113962"/>
          </a:xfrm>
        </p:grpSpPr>
        <p:sp>
          <p:nvSpPr>
            <p:cNvPr id="87" name="Rounded Rectangle 86"/>
            <p:cNvSpPr/>
            <p:nvPr/>
          </p:nvSpPr>
          <p:spPr>
            <a:xfrm>
              <a:off x="2359008" y="2472118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88" name="Rounded Rectangle 87"/>
            <p:cNvSpPr/>
            <p:nvPr/>
          </p:nvSpPr>
          <p:spPr>
            <a:xfrm>
              <a:off x="2683364" y="2415137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3598007" y="2455049"/>
            <a:ext cx="286002" cy="85472"/>
            <a:chOff x="2488415" y="2835923"/>
            <a:chExt cx="381336" cy="113962"/>
          </a:xfrm>
        </p:grpSpPr>
        <p:sp>
          <p:nvSpPr>
            <p:cNvPr id="90" name="Rounded Rectangle 89"/>
            <p:cNvSpPr/>
            <p:nvPr/>
          </p:nvSpPr>
          <p:spPr>
            <a:xfrm>
              <a:off x="2488415" y="2892904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91" name="Rounded Rectangle 90"/>
            <p:cNvSpPr/>
            <p:nvPr/>
          </p:nvSpPr>
          <p:spPr>
            <a:xfrm>
              <a:off x="2812770" y="2835923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3646522" y="2612844"/>
            <a:ext cx="286003" cy="85472"/>
            <a:chOff x="2553101" y="3046316"/>
            <a:chExt cx="381337" cy="113962"/>
          </a:xfrm>
        </p:grpSpPr>
        <p:sp>
          <p:nvSpPr>
            <p:cNvPr id="93" name="Rounded Rectangle 92"/>
            <p:cNvSpPr/>
            <p:nvPr/>
          </p:nvSpPr>
          <p:spPr>
            <a:xfrm>
              <a:off x="2553101" y="3103297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94" name="Rounded Rectangle 93"/>
            <p:cNvSpPr/>
            <p:nvPr/>
          </p:nvSpPr>
          <p:spPr>
            <a:xfrm>
              <a:off x="2877457" y="3046316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98" name="Group 97"/>
          <p:cNvGrpSpPr/>
          <p:nvPr/>
        </p:nvGrpSpPr>
        <p:grpSpPr>
          <a:xfrm>
            <a:off x="3695037" y="2770639"/>
            <a:ext cx="286003" cy="85472"/>
            <a:chOff x="2617787" y="3256709"/>
            <a:chExt cx="381337" cy="113962"/>
          </a:xfrm>
        </p:grpSpPr>
        <p:sp>
          <p:nvSpPr>
            <p:cNvPr id="96" name="Rounded Rectangle 95"/>
            <p:cNvSpPr/>
            <p:nvPr/>
          </p:nvSpPr>
          <p:spPr>
            <a:xfrm>
              <a:off x="2617787" y="3313690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97" name="Rounded Rectangle 96"/>
            <p:cNvSpPr/>
            <p:nvPr/>
          </p:nvSpPr>
          <p:spPr>
            <a:xfrm>
              <a:off x="2942143" y="3256709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01" name="Group 100"/>
          <p:cNvGrpSpPr/>
          <p:nvPr/>
        </p:nvGrpSpPr>
        <p:grpSpPr>
          <a:xfrm>
            <a:off x="3743577" y="2928433"/>
            <a:ext cx="286002" cy="85472"/>
            <a:chOff x="2682508" y="3467102"/>
            <a:chExt cx="381336" cy="113962"/>
          </a:xfrm>
        </p:grpSpPr>
        <p:sp>
          <p:nvSpPr>
            <p:cNvPr id="99" name="Rounded Rectangle 98"/>
            <p:cNvSpPr/>
            <p:nvPr/>
          </p:nvSpPr>
          <p:spPr>
            <a:xfrm>
              <a:off x="2682508" y="3524083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00" name="Rounded Rectangle 99"/>
            <p:cNvSpPr/>
            <p:nvPr/>
          </p:nvSpPr>
          <p:spPr>
            <a:xfrm>
              <a:off x="3006863" y="3467102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3695011" y="3086228"/>
            <a:ext cx="286003" cy="85472"/>
            <a:chOff x="2617753" y="3677495"/>
            <a:chExt cx="381337" cy="113962"/>
          </a:xfrm>
        </p:grpSpPr>
        <p:sp>
          <p:nvSpPr>
            <p:cNvPr id="102" name="Rounded Rectangle 101"/>
            <p:cNvSpPr/>
            <p:nvPr/>
          </p:nvSpPr>
          <p:spPr>
            <a:xfrm>
              <a:off x="2617753" y="3734476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03" name="Rounded Rectangle 102"/>
            <p:cNvSpPr/>
            <p:nvPr/>
          </p:nvSpPr>
          <p:spPr>
            <a:xfrm>
              <a:off x="2942109" y="3677495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3646445" y="3244021"/>
            <a:ext cx="286003" cy="85472"/>
            <a:chOff x="2552998" y="3887885"/>
            <a:chExt cx="381337" cy="113962"/>
          </a:xfrm>
        </p:grpSpPr>
        <p:sp>
          <p:nvSpPr>
            <p:cNvPr id="105" name="Rounded Rectangle 104"/>
            <p:cNvSpPr/>
            <p:nvPr/>
          </p:nvSpPr>
          <p:spPr>
            <a:xfrm>
              <a:off x="2552998" y="3944867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06" name="Rounded Rectangle 105"/>
            <p:cNvSpPr/>
            <p:nvPr/>
          </p:nvSpPr>
          <p:spPr>
            <a:xfrm>
              <a:off x="2877354" y="3887885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10" name="Group 109"/>
          <p:cNvGrpSpPr/>
          <p:nvPr/>
        </p:nvGrpSpPr>
        <p:grpSpPr>
          <a:xfrm>
            <a:off x="3597879" y="3401817"/>
            <a:ext cx="286003" cy="85472"/>
            <a:chOff x="2488243" y="4098280"/>
            <a:chExt cx="381337" cy="113962"/>
          </a:xfrm>
        </p:grpSpPr>
        <p:sp>
          <p:nvSpPr>
            <p:cNvPr id="108" name="Rounded Rectangle 107"/>
            <p:cNvSpPr/>
            <p:nvPr/>
          </p:nvSpPr>
          <p:spPr>
            <a:xfrm>
              <a:off x="2488243" y="4155262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09" name="Rounded Rectangle 108"/>
            <p:cNvSpPr/>
            <p:nvPr/>
          </p:nvSpPr>
          <p:spPr>
            <a:xfrm>
              <a:off x="2812599" y="4098280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13" name="Group 112"/>
          <p:cNvGrpSpPr/>
          <p:nvPr/>
        </p:nvGrpSpPr>
        <p:grpSpPr>
          <a:xfrm>
            <a:off x="3549313" y="3559612"/>
            <a:ext cx="286002" cy="85472"/>
            <a:chOff x="2423489" y="4308673"/>
            <a:chExt cx="381336" cy="113962"/>
          </a:xfrm>
        </p:grpSpPr>
        <p:sp>
          <p:nvSpPr>
            <p:cNvPr id="111" name="Rounded Rectangle 110"/>
            <p:cNvSpPr/>
            <p:nvPr/>
          </p:nvSpPr>
          <p:spPr>
            <a:xfrm>
              <a:off x="2423489" y="4365655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12" name="Rounded Rectangle 111"/>
            <p:cNvSpPr/>
            <p:nvPr/>
          </p:nvSpPr>
          <p:spPr>
            <a:xfrm>
              <a:off x="2747844" y="4308673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16" name="Group 115"/>
          <p:cNvGrpSpPr/>
          <p:nvPr/>
        </p:nvGrpSpPr>
        <p:grpSpPr>
          <a:xfrm>
            <a:off x="3500772" y="3717406"/>
            <a:ext cx="286003" cy="85472"/>
            <a:chOff x="2358768" y="4519066"/>
            <a:chExt cx="381337" cy="113962"/>
          </a:xfrm>
        </p:grpSpPr>
        <p:sp>
          <p:nvSpPr>
            <p:cNvPr id="114" name="Rounded Rectangle 113"/>
            <p:cNvSpPr/>
            <p:nvPr/>
          </p:nvSpPr>
          <p:spPr>
            <a:xfrm>
              <a:off x="2358768" y="4576048"/>
              <a:ext cx="376953" cy="8766"/>
            </a:xfrm>
            <a:custGeom>
              <a:avLst/>
              <a:gdLst/>
              <a:ahLst/>
              <a:cxnLst/>
              <a:rect l="0" t="0" r="0" b="0"/>
              <a:pathLst>
                <a:path w="376953" h="8766">
                  <a:moveTo>
                    <a:pt x="0" y="0"/>
                  </a:moveTo>
                  <a:lnTo>
                    <a:pt x="376953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15" name="Rounded Rectangle 114"/>
            <p:cNvSpPr/>
            <p:nvPr/>
          </p:nvSpPr>
          <p:spPr>
            <a:xfrm>
              <a:off x="2683124" y="4519066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2875707" y="2297253"/>
            <a:ext cx="406979" cy="85472"/>
            <a:chOff x="1525348" y="2625528"/>
            <a:chExt cx="542638" cy="113962"/>
          </a:xfrm>
        </p:grpSpPr>
        <p:sp>
          <p:nvSpPr>
            <p:cNvPr id="117" name="Rounded Rectangle 116"/>
            <p:cNvSpPr/>
            <p:nvPr/>
          </p:nvSpPr>
          <p:spPr>
            <a:xfrm>
              <a:off x="1525348" y="2682509"/>
              <a:ext cx="538255" cy="8766"/>
            </a:xfrm>
            <a:custGeom>
              <a:avLst/>
              <a:gdLst/>
              <a:ahLst/>
              <a:cxnLst/>
              <a:rect l="0" t="0" r="0" b="0"/>
              <a:pathLst>
                <a:path w="538255" h="8766">
                  <a:moveTo>
                    <a:pt x="0" y="0"/>
                  </a:moveTo>
                  <a:lnTo>
                    <a:pt x="538255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18" name="Rounded Rectangle 117"/>
            <p:cNvSpPr/>
            <p:nvPr/>
          </p:nvSpPr>
          <p:spPr>
            <a:xfrm>
              <a:off x="2011005" y="2625528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22" name="Group 121"/>
          <p:cNvGrpSpPr/>
          <p:nvPr/>
        </p:nvGrpSpPr>
        <p:grpSpPr>
          <a:xfrm>
            <a:off x="2954604" y="2139458"/>
            <a:ext cx="280085" cy="85472"/>
            <a:chOff x="1630543" y="2415135"/>
            <a:chExt cx="373447" cy="113962"/>
          </a:xfrm>
        </p:grpSpPr>
        <p:sp>
          <p:nvSpPr>
            <p:cNvPr id="120" name="Rounded Rectangle 119"/>
            <p:cNvSpPr/>
            <p:nvPr/>
          </p:nvSpPr>
          <p:spPr>
            <a:xfrm>
              <a:off x="1630543" y="2472116"/>
              <a:ext cx="369151" cy="8766"/>
            </a:xfrm>
            <a:custGeom>
              <a:avLst/>
              <a:gdLst/>
              <a:ahLst/>
              <a:cxnLst/>
              <a:rect l="0" t="0" r="0" b="0"/>
              <a:pathLst>
                <a:path w="369151" h="8766">
                  <a:moveTo>
                    <a:pt x="0" y="0"/>
                  </a:moveTo>
                  <a:lnTo>
                    <a:pt x="369151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21" name="Rounded Rectangle 120"/>
            <p:cNvSpPr/>
            <p:nvPr/>
          </p:nvSpPr>
          <p:spPr>
            <a:xfrm>
              <a:off x="1947009" y="2415135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25" name="Group 124"/>
          <p:cNvGrpSpPr/>
          <p:nvPr/>
        </p:nvGrpSpPr>
        <p:grpSpPr>
          <a:xfrm>
            <a:off x="2875707" y="1981663"/>
            <a:ext cx="310330" cy="85472"/>
            <a:chOff x="1525348" y="2204742"/>
            <a:chExt cx="413773" cy="113962"/>
          </a:xfrm>
        </p:grpSpPr>
        <p:sp>
          <p:nvSpPr>
            <p:cNvPr id="123" name="Rounded Rectangle 122"/>
            <p:cNvSpPr/>
            <p:nvPr/>
          </p:nvSpPr>
          <p:spPr>
            <a:xfrm>
              <a:off x="1525348" y="2261723"/>
              <a:ext cx="409389" cy="8766"/>
            </a:xfrm>
            <a:custGeom>
              <a:avLst/>
              <a:gdLst/>
              <a:ahLst/>
              <a:cxnLst/>
              <a:rect l="0" t="0" r="0" b="0"/>
              <a:pathLst>
                <a:path w="409389" h="8766">
                  <a:moveTo>
                    <a:pt x="0" y="0"/>
                  </a:moveTo>
                  <a:lnTo>
                    <a:pt x="409389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24" name="Rounded Rectangle 123"/>
            <p:cNvSpPr/>
            <p:nvPr/>
          </p:nvSpPr>
          <p:spPr>
            <a:xfrm>
              <a:off x="1882140" y="2204742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28" name="Group 127"/>
          <p:cNvGrpSpPr/>
          <p:nvPr/>
        </p:nvGrpSpPr>
        <p:grpSpPr>
          <a:xfrm>
            <a:off x="2954605" y="2455048"/>
            <a:ext cx="376734" cy="85472"/>
            <a:chOff x="1630545" y="2835921"/>
            <a:chExt cx="502312" cy="113962"/>
          </a:xfrm>
        </p:grpSpPr>
        <p:sp>
          <p:nvSpPr>
            <p:cNvPr id="126" name="Rounded Rectangle 125"/>
            <p:cNvSpPr/>
            <p:nvPr/>
          </p:nvSpPr>
          <p:spPr>
            <a:xfrm>
              <a:off x="1630545" y="2892902"/>
              <a:ext cx="497842" cy="8766"/>
            </a:xfrm>
            <a:custGeom>
              <a:avLst/>
              <a:gdLst/>
              <a:ahLst/>
              <a:cxnLst/>
              <a:rect l="0" t="0" r="0" b="0"/>
              <a:pathLst>
                <a:path w="497842" h="8766">
                  <a:moveTo>
                    <a:pt x="0" y="0"/>
                  </a:moveTo>
                  <a:lnTo>
                    <a:pt x="497842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27" name="Rounded Rectangle 126"/>
            <p:cNvSpPr/>
            <p:nvPr/>
          </p:nvSpPr>
          <p:spPr>
            <a:xfrm>
              <a:off x="2075876" y="2835921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2875708" y="2612842"/>
            <a:ext cx="504285" cy="85472"/>
            <a:chOff x="1525349" y="3046314"/>
            <a:chExt cx="672380" cy="113962"/>
          </a:xfrm>
        </p:grpSpPr>
        <p:sp>
          <p:nvSpPr>
            <p:cNvPr id="129" name="Rounded Rectangle 128"/>
            <p:cNvSpPr/>
            <p:nvPr/>
          </p:nvSpPr>
          <p:spPr>
            <a:xfrm>
              <a:off x="1525349" y="3103295"/>
              <a:ext cx="668085" cy="8766"/>
            </a:xfrm>
            <a:custGeom>
              <a:avLst/>
              <a:gdLst/>
              <a:ahLst/>
              <a:cxnLst/>
              <a:rect l="0" t="0" r="0" b="0"/>
              <a:pathLst>
                <a:path w="668085" h="8766">
                  <a:moveTo>
                    <a:pt x="0" y="0"/>
                  </a:moveTo>
                  <a:lnTo>
                    <a:pt x="668085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30" name="Rounded Rectangle 129"/>
            <p:cNvSpPr/>
            <p:nvPr/>
          </p:nvSpPr>
          <p:spPr>
            <a:xfrm>
              <a:off x="2140748" y="3046314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34" name="Group 133"/>
          <p:cNvGrpSpPr/>
          <p:nvPr/>
        </p:nvGrpSpPr>
        <p:grpSpPr>
          <a:xfrm>
            <a:off x="2954605" y="2770637"/>
            <a:ext cx="474041" cy="85472"/>
            <a:chOff x="1630544" y="3256707"/>
            <a:chExt cx="632055" cy="113962"/>
          </a:xfrm>
        </p:grpSpPr>
        <p:sp>
          <p:nvSpPr>
            <p:cNvPr id="132" name="Rounded Rectangle 131"/>
            <p:cNvSpPr/>
            <p:nvPr/>
          </p:nvSpPr>
          <p:spPr>
            <a:xfrm>
              <a:off x="1630544" y="3313688"/>
              <a:ext cx="627759" cy="8766"/>
            </a:xfrm>
            <a:custGeom>
              <a:avLst/>
              <a:gdLst/>
              <a:ahLst/>
              <a:cxnLst/>
              <a:rect l="0" t="0" r="0" b="0"/>
              <a:pathLst>
                <a:path w="627759" h="8766">
                  <a:moveTo>
                    <a:pt x="0" y="0"/>
                  </a:moveTo>
                  <a:lnTo>
                    <a:pt x="627759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33" name="Rounded Rectangle 132"/>
            <p:cNvSpPr/>
            <p:nvPr/>
          </p:nvSpPr>
          <p:spPr>
            <a:xfrm>
              <a:off x="2205618" y="3256707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37" name="Group 136"/>
          <p:cNvGrpSpPr/>
          <p:nvPr/>
        </p:nvGrpSpPr>
        <p:grpSpPr>
          <a:xfrm>
            <a:off x="2875708" y="2928432"/>
            <a:ext cx="601592" cy="85472"/>
            <a:chOff x="1525348" y="3467100"/>
            <a:chExt cx="802123" cy="113962"/>
          </a:xfrm>
        </p:grpSpPr>
        <p:sp>
          <p:nvSpPr>
            <p:cNvPr id="135" name="Rounded Rectangle 134"/>
            <p:cNvSpPr/>
            <p:nvPr/>
          </p:nvSpPr>
          <p:spPr>
            <a:xfrm>
              <a:off x="1525348" y="3524081"/>
              <a:ext cx="797739" cy="8766"/>
            </a:xfrm>
            <a:custGeom>
              <a:avLst/>
              <a:gdLst/>
              <a:ahLst/>
              <a:cxnLst/>
              <a:rect l="0" t="0" r="0" b="0"/>
              <a:pathLst>
                <a:path w="797739" h="8766">
                  <a:moveTo>
                    <a:pt x="0" y="0"/>
                  </a:moveTo>
                  <a:lnTo>
                    <a:pt x="797739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36" name="Rounded Rectangle 135"/>
            <p:cNvSpPr/>
            <p:nvPr/>
          </p:nvSpPr>
          <p:spPr>
            <a:xfrm>
              <a:off x="2270490" y="3467100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40" name="Group 139"/>
          <p:cNvGrpSpPr/>
          <p:nvPr/>
        </p:nvGrpSpPr>
        <p:grpSpPr>
          <a:xfrm>
            <a:off x="2954605" y="3086226"/>
            <a:ext cx="474041" cy="85472"/>
            <a:chOff x="1630544" y="3677492"/>
            <a:chExt cx="632055" cy="113962"/>
          </a:xfrm>
        </p:grpSpPr>
        <p:sp>
          <p:nvSpPr>
            <p:cNvPr id="138" name="Rounded Rectangle 137"/>
            <p:cNvSpPr/>
            <p:nvPr/>
          </p:nvSpPr>
          <p:spPr>
            <a:xfrm>
              <a:off x="1630544" y="3734474"/>
              <a:ext cx="627759" cy="8766"/>
            </a:xfrm>
            <a:custGeom>
              <a:avLst/>
              <a:gdLst/>
              <a:ahLst/>
              <a:cxnLst/>
              <a:rect l="0" t="0" r="0" b="0"/>
              <a:pathLst>
                <a:path w="627759" h="8766">
                  <a:moveTo>
                    <a:pt x="0" y="0"/>
                  </a:moveTo>
                  <a:lnTo>
                    <a:pt x="627759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39" name="Rounded Rectangle 138"/>
            <p:cNvSpPr/>
            <p:nvPr/>
          </p:nvSpPr>
          <p:spPr>
            <a:xfrm>
              <a:off x="2205618" y="3677492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43" name="Group 142"/>
          <p:cNvGrpSpPr/>
          <p:nvPr/>
        </p:nvGrpSpPr>
        <p:grpSpPr>
          <a:xfrm>
            <a:off x="2875708" y="3244021"/>
            <a:ext cx="504285" cy="85472"/>
            <a:chOff x="1525349" y="3887885"/>
            <a:chExt cx="672380" cy="113962"/>
          </a:xfrm>
        </p:grpSpPr>
        <p:sp>
          <p:nvSpPr>
            <p:cNvPr id="141" name="Rounded Rectangle 140"/>
            <p:cNvSpPr/>
            <p:nvPr/>
          </p:nvSpPr>
          <p:spPr>
            <a:xfrm>
              <a:off x="1525349" y="3944867"/>
              <a:ext cx="668085" cy="8766"/>
            </a:xfrm>
            <a:custGeom>
              <a:avLst/>
              <a:gdLst/>
              <a:ahLst/>
              <a:cxnLst/>
              <a:rect l="0" t="0" r="0" b="0"/>
              <a:pathLst>
                <a:path w="668085" h="8766">
                  <a:moveTo>
                    <a:pt x="0" y="0"/>
                  </a:moveTo>
                  <a:lnTo>
                    <a:pt x="668085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42" name="Rounded Rectangle 141"/>
            <p:cNvSpPr/>
            <p:nvPr/>
          </p:nvSpPr>
          <p:spPr>
            <a:xfrm>
              <a:off x="2140748" y="3887885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46" name="Group 145"/>
          <p:cNvGrpSpPr/>
          <p:nvPr/>
        </p:nvGrpSpPr>
        <p:grpSpPr>
          <a:xfrm>
            <a:off x="2954605" y="3401815"/>
            <a:ext cx="376734" cy="85472"/>
            <a:chOff x="1630545" y="4098278"/>
            <a:chExt cx="502312" cy="113962"/>
          </a:xfrm>
        </p:grpSpPr>
        <p:sp>
          <p:nvSpPr>
            <p:cNvPr id="144" name="Rounded Rectangle 143"/>
            <p:cNvSpPr/>
            <p:nvPr/>
          </p:nvSpPr>
          <p:spPr>
            <a:xfrm>
              <a:off x="1630545" y="4155260"/>
              <a:ext cx="497842" cy="8766"/>
            </a:xfrm>
            <a:custGeom>
              <a:avLst/>
              <a:gdLst/>
              <a:ahLst/>
              <a:cxnLst/>
              <a:rect l="0" t="0" r="0" b="0"/>
              <a:pathLst>
                <a:path w="497842" h="8766">
                  <a:moveTo>
                    <a:pt x="0" y="0"/>
                  </a:moveTo>
                  <a:lnTo>
                    <a:pt x="497842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45" name="Rounded Rectangle 144"/>
            <p:cNvSpPr/>
            <p:nvPr/>
          </p:nvSpPr>
          <p:spPr>
            <a:xfrm>
              <a:off x="2075876" y="4098278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49" name="Group 148"/>
          <p:cNvGrpSpPr/>
          <p:nvPr/>
        </p:nvGrpSpPr>
        <p:grpSpPr>
          <a:xfrm>
            <a:off x="2875707" y="3559610"/>
            <a:ext cx="406979" cy="85472"/>
            <a:chOff x="1525348" y="4308671"/>
            <a:chExt cx="542638" cy="113962"/>
          </a:xfrm>
        </p:grpSpPr>
        <p:sp>
          <p:nvSpPr>
            <p:cNvPr id="147" name="Rounded Rectangle 146"/>
            <p:cNvSpPr/>
            <p:nvPr/>
          </p:nvSpPr>
          <p:spPr>
            <a:xfrm>
              <a:off x="1525348" y="4365653"/>
              <a:ext cx="538255" cy="8766"/>
            </a:xfrm>
            <a:custGeom>
              <a:avLst/>
              <a:gdLst/>
              <a:ahLst/>
              <a:cxnLst/>
              <a:rect l="0" t="0" r="0" b="0"/>
              <a:pathLst>
                <a:path w="538255" h="8766">
                  <a:moveTo>
                    <a:pt x="0" y="0"/>
                  </a:moveTo>
                  <a:lnTo>
                    <a:pt x="538255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48" name="Rounded Rectangle 147"/>
            <p:cNvSpPr/>
            <p:nvPr/>
          </p:nvSpPr>
          <p:spPr>
            <a:xfrm>
              <a:off x="2011005" y="4308671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52" name="Group 151"/>
          <p:cNvGrpSpPr/>
          <p:nvPr/>
        </p:nvGrpSpPr>
        <p:grpSpPr>
          <a:xfrm>
            <a:off x="2954604" y="3717405"/>
            <a:ext cx="280085" cy="85472"/>
            <a:chOff x="1630543" y="4519064"/>
            <a:chExt cx="373447" cy="113962"/>
          </a:xfrm>
        </p:grpSpPr>
        <p:sp>
          <p:nvSpPr>
            <p:cNvPr id="150" name="Rounded Rectangle 149"/>
            <p:cNvSpPr/>
            <p:nvPr/>
          </p:nvSpPr>
          <p:spPr>
            <a:xfrm>
              <a:off x="1630543" y="4576046"/>
              <a:ext cx="369151" cy="8766"/>
            </a:xfrm>
            <a:custGeom>
              <a:avLst/>
              <a:gdLst/>
              <a:ahLst/>
              <a:cxnLst/>
              <a:rect l="0" t="0" r="0" b="0"/>
              <a:pathLst>
                <a:path w="369151" h="8766">
                  <a:moveTo>
                    <a:pt x="0" y="0"/>
                  </a:moveTo>
                  <a:lnTo>
                    <a:pt x="369151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51" name="Rounded Rectangle 150"/>
            <p:cNvSpPr/>
            <p:nvPr/>
          </p:nvSpPr>
          <p:spPr>
            <a:xfrm>
              <a:off x="1947009" y="4519064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55" name="Group 154"/>
          <p:cNvGrpSpPr/>
          <p:nvPr/>
        </p:nvGrpSpPr>
        <p:grpSpPr>
          <a:xfrm>
            <a:off x="2871264" y="3875200"/>
            <a:ext cx="314274" cy="85472"/>
            <a:chOff x="1519424" y="4729457"/>
            <a:chExt cx="419032" cy="113962"/>
          </a:xfrm>
        </p:grpSpPr>
        <p:sp>
          <p:nvSpPr>
            <p:cNvPr id="153" name="Rounded Rectangle 152"/>
            <p:cNvSpPr/>
            <p:nvPr/>
          </p:nvSpPr>
          <p:spPr>
            <a:xfrm>
              <a:off x="1519424" y="4786438"/>
              <a:ext cx="415000" cy="8766"/>
            </a:xfrm>
            <a:custGeom>
              <a:avLst/>
              <a:gdLst/>
              <a:ahLst/>
              <a:cxnLst/>
              <a:rect l="0" t="0" r="0" b="0"/>
              <a:pathLst>
                <a:path w="415000" h="8766">
                  <a:moveTo>
                    <a:pt x="0" y="0"/>
                  </a:moveTo>
                  <a:lnTo>
                    <a:pt x="41500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54" name="Rounded Rectangle 153"/>
            <p:cNvSpPr/>
            <p:nvPr/>
          </p:nvSpPr>
          <p:spPr>
            <a:xfrm>
              <a:off x="1881475" y="4729457"/>
              <a:ext cx="56981" cy="113962"/>
            </a:xfrm>
            <a:custGeom>
              <a:avLst/>
              <a:gdLst/>
              <a:ahLst/>
              <a:cxnLst/>
              <a:rect l="0" t="0" r="0" b="0"/>
              <a:pathLst>
                <a:path w="56981" h="113962">
                  <a:moveTo>
                    <a:pt x="0" y="113962"/>
                  </a:moveTo>
                  <a:lnTo>
                    <a:pt x="56981" y="56981"/>
                  </a:lnTo>
                  <a:lnTo>
                    <a:pt x="0" y="0"/>
                  </a:lnTo>
                </a:path>
              </a:pathLst>
            </a:custGeom>
            <a:noFill/>
            <a:ln w="13149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sp>
        <p:nvSpPr>
          <p:cNvPr id="156" name="TextBox 155"/>
          <p:cNvSpPr txBox="1"/>
          <p:nvPr/>
        </p:nvSpPr>
        <p:spPr>
          <a:xfrm>
            <a:off x="4218988" y="1485268"/>
            <a:ext cx="548228" cy="300082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975">
                <a:solidFill>
                  <a:srgbClr val="484848"/>
                </a:solidFill>
                <a:latin typeface="Roboto"/>
              </a:rPr>
              <a:t>First-Loss
Capital</a:t>
            </a:r>
          </a:p>
        </p:txBody>
      </p:sp>
      <p:sp>
        <p:nvSpPr>
          <p:cNvPr id="157" name="TextBox 156"/>
          <p:cNvSpPr txBox="1"/>
          <p:nvPr/>
        </p:nvSpPr>
        <p:spPr>
          <a:xfrm>
            <a:off x="5188097" y="1643063"/>
            <a:ext cx="819135" cy="150041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975">
                <a:solidFill>
                  <a:srgbClr val="484848"/>
                </a:solidFill>
                <a:latin typeface="Roboto"/>
              </a:rPr>
              <a:t>Digital Finance</a:t>
            </a:r>
          </a:p>
        </p:txBody>
      </p:sp>
      <p:sp>
        <p:nvSpPr>
          <p:cNvPr id="158" name="TextBox 157"/>
          <p:cNvSpPr txBox="1"/>
          <p:nvPr/>
        </p:nvSpPr>
        <p:spPr>
          <a:xfrm>
            <a:off x="3070343" y="1643063"/>
            <a:ext cx="636393" cy="150041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975">
                <a:solidFill>
                  <a:srgbClr val="484848"/>
                </a:solidFill>
                <a:latin typeface="Roboto"/>
              </a:rPr>
              <a:t>Guarantees</a:t>
            </a:r>
          </a:p>
        </p:txBody>
      </p:sp>
      <p:sp>
        <p:nvSpPr>
          <p:cNvPr id="159" name="TextBox 158"/>
          <p:cNvSpPr txBox="1"/>
          <p:nvPr/>
        </p:nvSpPr>
        <p:spPr>
          <a:xfrm>
            <a:off x="4803330" y="4167778"/>
            <a:ext cx="484108" cy="300082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975">
                <a:solidFill>
                  <a:srgbClr val="484848"/>
                </a:solidFill>
                <a:latin typeface="Roboto"/>
              </a:rPr>
              <a:t>Capacity
Building</a:t>
            </a:r>
          </a:p>
        </p:txBody>
      </p:sp>
      <p:sp>
        <p:nvSpPr>
          <p:cNvPr id="160" name="TextBox 159"/>
          <p:cNvSpPr txBox="1"/>
          <p:nvPr/>
        </p:nvSpPr>
        <p:spPr>
          <a:xfrm>
            <a:off x="3586211" y="273056"/>
            <a:ext cx="1962077" cy="196208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lang="en-GB" sz="1275" b="1" dirty="0">
                <a:solidFill>
                  <a:srgbClr val="484848"/>
                </a:solidFill>
                <a:latin typeface="Roboto"/>
              </a:rPr>
              <a:t>UNCDF De-risking Toolbox</a:t>
            </a:r>
            <a:endParaRPr sz="1275" b="1" dirty="0">
              <a:solidFill>
                <a:srgbClr val="484848"/>
              </a:solidFill>
              <a:latin typeface="Roboto"/>
            </a:endParaRPr>
          </a:p>
        </p:txBody>
      </p:sp>
      <p:sp>
        <p:nvSpPr>
          <p:cNvPr id="161" name="TextBox 160"/>
          <p:cNvSpPr txBox="1"/>
          <p:nvPr/>
        </p:nvSpPr>
        <p:spPr>
          <a:xfrm>
            <a:off x="3566520" y="4167778"/>
            <a:ext cx="748603" cy="300082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975">
                <a:solidFill>
                  <a:srgbClr val="484848"/>
                </a:solidFill>
                <a:latin typeface="Roboto"/>
              </a:rPr>
              <a:t>Concessional
Loans</a:t>
            </a:r>
          </a:p>
        </p:txBody>
      </p:sp>
      <p:sp>
        <p:nvSpPr>
          <p:cNvPr id="162" name="TextBox 161"/>
          <p:cNvSpPr txBox="1"/>
          <p:nvPr/>
        </p:nvSpPr>
        <p:spPr>
          <a:xfrm>
            <a:off x="1954907" y="2905420"/>
            <a:ext cx="828753" cy="150041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r"/>
            <a:r>
              <a:rPr sz="975">
                <a:solidFill>
                  <a:srgbClr val="484848"/>
                </a:solidFill>
                <a:latin typeface="Roboto"/>
              </a:rPr>
              <a:t>Financial Risks</a:t>
            </a:r>
          </a:p>
        </p:txBody>
      </p:sp>
      <p:sp>
        <p:nvSpPr>
          <p:cNvPr id="163" name="TextBox 162"/>
          <p:cNvSpPr txBox="1"/>
          <p:nvPr/>
        </p:nvSpPr>
        <p:spPr>
          <a:xfrm>
            <a:off x="6360340" y="2826523"/>
            <a:ext cx="828753" cy="300082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>
                <a:solidFill>
                  <a:srgbClr val="484848"/>
                </a:solidFill>
                <a:latin typeface="Roboto"/>
              </a:rPr>
              <a:t>Mitigated
Financial Risks</a:t>
            </a: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E1FD344F-D83A-986E-B69C-08F094CB94E1}"/>
              </a:ext>
            </a:extLst>
          </p:cNvPr>
          <p:cNvSpPr txBox="1"/>
          <p:nvPr/>
        </p:nvSpPr>
        <p:spPr>
          <a:xfrm>
            <a:off x="3033500" y="4731945"/>
            <a:ext cx="3429000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50" dirty="0"/>
              <a:t>Goal: Crowd in private investment</a:t>
            </a:r>
          </a:p>
        </p:txBody>
      </p:sp>
      <p:pic>
        <p:nvPicPr>
          <p:cNvPr id="164" name="x_Picture 6" descr="signature_4264950496">
            <a:extLst>
              <a:ext uri="{FF2B5EF4-FFF2-40B4-BE49-F238E27FC236}">
                <a16:creationId xmlns:a16="http://schemas.microsoft.com/office/drawing/2014/main" id="{C4A413CA-4561-CE0A-D7CA-C34E3325CC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204" y="0"/>
            <a:ext cx="487796" cy="4838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31BF440-39FA-4087-84CC-2EEC0BBDA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4193DC5-3724-6115-1AD7-62131B36D31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977" r="-2" b="25049"/>
          <a:stretch>
            <a:fillRect/>
          </a:stretch>
        </p:blipFill>
        <p:spPr>
          <a:xfrm>
            <a:off x="3662268" y="10"/>
            <a:ext cx="5481732" cy="2523734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50CA074-BED0-A471-D711-3317CE0D898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2" b="18151"/>
          <a:stretch>
            <a:fillRect/>
          </a:stretch>
        </p:blipFill>
        <p:spPr>
          <a:xfrm>
            <a:off x="3662268" y="2619756"/>
            <a:ext cx="5481732" cy="2523744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 useBgFill="1">
        <p:nvSpPr>
          <p:cNvPr id="20" name="Freeform: Shape 19">
            <a:extLst>
              <a:ext uri="{FF2B5EF4-FFF2-40B4-BE49-F238E27FC236}">
                <a16:creationId xmlns:a16="http://schemas.microsoft.com/office/drawing/2014/main" id="{F04E4CBA-303B-48BD-8451-C2701CB0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2000" cy="51435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2" name="Freeform: Shape 21">
            <a:extLst>
              <a:ext uri="{FF2B5EF4-FFF2-40B4-BE49-F238E27FC236}">
                <a16:creationId xmlns:a16="http://schemas.microsoft.com/office/drawing/2014/main" id="{F6CA58B3-AFCC-4A40-9882-50D50808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65499" cy="51435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042" y="644652"/>
            <a:ext cx="3624601" cy="932688"/>
          </a:xfrm>
        </p:spPr>
        <p:txBody>
          <a:bodyPr>
            <a:normAutofit/>
          </a:bodyPr>
          <a:lstStyle/>
          <a:p>
            <a:r>
              <a:rPr lang="en-GB" sz="2600"/>
              <a:t>Case Study: PAYGo Solar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64108"/>
            <a:ext cx="96012" cy="49042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158" y="1645920"/>
            <a:ext cx="3669030" cy="13716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A00AE6B-AA30-4CF8-BA6F-339B780AD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158" y="1645920"/>
            <a:ext cx="3669030" cy="13716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10" name="x_Picture 6" descr="signature_4264950496">
            <a:extLst>
              <a:ext uri="{FF2B5EF4-FFF2-40B4-BE49-F238E27FC236}">
                <a16:creationId xmlns:a16="http://schemas.microsoft.com/office/drawing/2014/main" id="{E4B18C5E-45F0-2F57-A967-2B9ACDF797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204" y="0"/>
            <a:ext cx="487796" cy="483847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6A0E6BF7-73DD-0052-65F7-0F23B57E54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5298674"/>
              </p:ext>
            </p:extLst>
          </p:nvPr>
        </p:nvGraphicFramePr>
        <p:xfrm>
          <a:off x="336042" y="1884458"/>
          <a:ext cx="3624602" cy="2748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916255" y="2161992"/>
            <a:ext cx="2839478" cy="1533052"/>
            <a:chOff x="569895" y="1461953"/>
            <a:chExt cx="3785971" cy="2044069"/>
          </a:xfrm>
        </p:grpSpPr>
        <p:sp>
          <p:nvSpPr>
            <p:cNvPr id="2" name="Rounded Rectangle 1"/>
            <p:cNvSpPr/>
            <p:nvPr/>
          </p:nvSpPr>
          <p:spPr>
            <a:xfrm>
              <a:off x="2045180" y="1461953"/>
              <a:ext cx="1288652" cy="2044069"/>
            </a:xfrm>
            <a:custGeom>
              <a:avLst/>
              <a:gdLst/>
              <a:ahLst/>
              <a:cxnLst/>
              <a:rect l="0" t="0" r="0" b="0"/>
              <a:pathLst>
                <a:path w="1288652" h="2044069">
                  <a:moveTo>
                    <a:pt x="1288652" y="275504"/>
                  </a:moveTo>
                  <a:lnTo>
                    <a:pt x="1026744" y="0"/>
                  </a:lnTo>
                  <a:lnTo>
                    <a:pt x="0" y="1771523"/>
                  </a:lnTo>
                  <a:lnTo>
                    <a:pt x="270794" y="2044069"/>
                  </a:lnTo>
                  <a:lnTo>
                    <a:pt x="1288652" y="275504"/>
                  </a:lnTo>
                </a:path>
              </a:pathLst>
            </a:custGeom>
            <a:solidFill>
              <a:srgbClr val="EDF4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3" name="Rounded Rectangle 2"/>
            <p:cNvSpPr/>
            <p:nvPr/>
          </p:nvSpPr>
          <p:spPr>
            <a:xfrm>
              <a:off x="2311797" y="1737458"/>
              <a:ext cx="2044069" cy="1768564"/>
            </a:xfrm>
            <a:custGeom>
              <a:avLst/>
              <a:gdLst/>
              <a:ahLst/>
              <a:cxnLst/>
              <a:rect l="0" t="0" r="0" b="0"/>
              <a:pathLst>
                <a:path w="2044069" h="1768564">
                  <a:moveTo>
                    <a:pt x="1022034" y="0"/>
                  </a:moveTo>
                  <a:lnTo>
                    <a:pt x="0" y="1768564"/>
                  </a:lnTo>
                  <a:lnTo>
                    <a:pt x="2044069" y="1768564"/>
                  </a:lnTo>
                  <a:lnTo>
                    <a:pt x="1022034" y="0"/>
                  </a:lnTo>
                </a:path>
              </a:pathLst>
            </a:custGeom>
            <a:solidFill>
              <a:srgbClr val="EDF4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4" name="Rounded Rectangle 3"/>
            <p:cNvSpPr/>
            <p:nvPr/>
          </p:nvSpPr>
          <p:spPr>
            <a:xfrm>
              <a:off x="569895" y="2199596"/>
              <a:ext cx="773191" cy="773191"/>
            </a:xfrm>
            <a:custGeom>
              <a:avLst/>
              <a:gdLst/>
              <a:ahLst/>
              <a:cxnLst/>
              <a:rect l="0" t="0" r="0" b="0"/>
              <a:pathLst>
                <a:path w="773191" h="773191">
                  <a:moveTo>
                    <a:pt x="0" y="386595"/>
                  </a:moveTo>
                  <a:cubicBezTo>
                    <a:pt x="0" y="173088"/>
                    <a:pt x="173088" y="0"/>
                    <a:pt x="386595" y="0"/>
                  </a:cubicBezTo>
                  <a:cubicBezTo>
                    <a:pt x="600103" y="0"/>
                    <a:pt x="773191" y="173088"/>
                    <a:pt x="773191" y="386595"/>
                  </a:cubicBezTo>
                  <a:cubicBezTo>
                    <a:pt x="773191" y="600103"/>
                    <a:pt x="600103" y="773191"/>
                    <a:pt x="386595" y="773191"/>
                  </a:cubicBezTo>
                  <a:cubicBezTo>
                    <a:pt x="173088" y="773191"/>
                    <a:pt x="0" y="600103"/>
                    <a:pt x="0" y="386595"/>
                  </a:cubicBezTo>
                </a:path>
              </a:pathLst>
            </a:custGeom>
            <a:solidFill>
              <a:srgbClr val="EDF4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916255" y="2161992"/>
            <a:ext cx="2839478" cy="1533052"/>
            <a:chOff x="569895" y="1461953"/>
            <a:chExt cx="3785971" cy="2044069"/>
          </a:xfrm>
        </p:grpSpPr>
        <p:sp>
          <p:nvSpPr>
            <p:cNvPr id="6" name="Rounded Rectangle 5"/>
            <p:cNvSpPr/>
            <p:nvPr/>
          </p:nvSpPr>
          <p:spPr>
            <a:xfrm>
              <a:off x="2045180" y="1461953"/>
              <a:ext cx="1288652" cy="2044069"/>
            </a:xfrm>
            <a:custGeom>
              <a:avLst/>
              <a:gdLst/>
              <a:ahLst/>
              <a:cxnLst/>
              <a:rect l="0" t="0" r="0" b="0"/>
              <a:pathLst>
                <a:path w="1288652" h="2044069">
                  <a:moveTo>
                    <a:pt x="1288652" y="275504"/>
                  </a:moveTo>
                  <a:lnTo>
                    <a:pt x="1026748" y="0"/>
                  </a:lnTo>
                  <a:lnTo>
                    <a:pt x="0" y="1771526"/>
                  </a:lnTo>
                  <a:lnTo>
                    <a:pt x="270791" y="2044069"/>
                  </a:lnTo>
                  <a:lnTo>
                    <a:pt x="1288652" y="275504"/>
                  </a:lnTo>
                  <a:close/>
                </a:path>
              </a:pathLst>
            </a:custGeom>
            <a:noFill/>
            <a:ln w="6665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1343086" y="1737458"/>
              <a:ext cx="3012780" cy="1768564"/>
            </a:xfrm>
            <a:custGeom>
              <a:avLst/>
              <a:gdLst/>
              <a:ahLst/>
              <a:cxnLst/>
              <a:rect l="0" t="0" r="0" b="0"/>
              <a:pathLst>
                <a:path w="3012780" h="1768564">
                  <a:moveTo>
                    <a:pt x="1990745" y="0"/>
                  </a:moveTo>
                  <a:lnTo>
                    <a:pt x="968711" y="1768564"/>
                  </a:lnTo>
                  <a:lnTo>
                    <a:pt x="3012780" y="1768564"/>
                  </a:lnTo>
                  <a:lnTo>
                    <a:pt x="1990745" y="0"/>
                  </a:lnTo>
                  <a:close/>
                  <a:moveTo>
                    <a:pt x="0" y="853176"/>
                  </a:moveTo>
                  <a:lnTo>
                    <a:pt x="1501946" y="853176"/>
                  </a:lnTo>
                </a:path>
              </a:pathLst>
            </a:custGeom>
            <a:noFill/>
            <a:ln w="6665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569895" y="2199596"/>
              <a:ext cx="773191" cy="773191"/>
            </a:xfrm>
            <a:custGeom>
              <a:avLst/>
              <a:gdLst/>
              <a:ahLst/>
              <a:cxnLst/>
              <a:rect l="0" t="0" r="0" b="0"/>
              <a:pathLst>
                <a:path w="773191" h="773191">
                  <a:moveTo>
                    <a:pt x="0" y="386595"/>
                  </a:moveTo>
                  <a:cubicBezTo>
                    <a:pt x="0" y="173084"/>
                    <a:pt x="173084" y="0"/>
                    <a:pt x="386595" y="0"/>
                  </a:cubicBezTo>
                  <a:cubicBezTo>
                    <a:pt x="600106" y="0"/>
                    <a:pt x="773191" y="173084"/>
                    <a:pt x="773191" y="386595"/>
                  </a:cubicBezTo>
                  <a:cubicBezTo>
                    <a:pt x="773191" y="600106"/>
                    <a:pt x="600106" y="773191"/>
                    <a:pt x="386595" y="773191"/>
                  </a:cubicBezTo>
                  <a:cubicBezTo>
                    <a:pt x="173084" y="773191"/>
                    <a:pt x="0" y="600106"/>
                    <a:pt x="0" y="386595"/>
                  </a:cubicBezTo>
                  <a:close/>
                </a:path>
              </a:pathLst>
            </a:custGeom>
            <a:noFill/>
            <a:ln w="6665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615942" y="2244644"/>
            <a:ext cx="2414223" cy="768859"/>
            <a:chOff x="2836145" y="1572155"/>
            <a:chExt cx="3218964" cy="1025145"/>
          </a:xfrm>
        </p:grpSpPr>
        <p:sp>
          <p:nvSpPr>
            <p:cNvPr id="10" name="Rounded Rectangle 9"/>
            <p:cNvSpPr/>
            <p:nvPr/>
          </p:nvSpPr>
          <p:spPr>
            <a:xfrm>
              <a:off x="2836145" y="1585842"/>
              <a:ext cx="3206788" cy="1011458"/>
            </a:xfrm>
            <a:custGeom>
              <a:avLst/>
              <a:gdLst/>
              <a:ahLst/>
              <a:cxnLst/>
              <a:rect l="0" t="0" r="0" b="0"/>
              <a:pathLst>
                <a:path w="3206788" h="1011458">
                  <a:moveTo>
                    <a:pt x="0" y="1011458"/>
                  </a:moveTo>
                  <a:lnTo>
                    <a:pt x="879838" y="818160"/>
                  </a:lnTo>
                  <a:lnTo>
                    <a:pt x="3206788" y="0"/>
                  </a:lnTo>
                </a:path>
              </a:pathLst>
            </a:custGeom>
            <a:noFill/>
            <a:ln w="6665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6005341" y="1572155"/>
              <a:ext cx="49768" cy="47991"/>
            </a:xfrm>
            <a:custGeom>
              <a:avLst/>
              <a:gdLst/>
              <a:ahLst/>
              <a:cxnLst/>
              <a:rect l="0" t="0" r="0" b="0"/>
              <a:pathLst>
                <a:path w="49768" h="47991">
                  <a:moveTo>
                    <a:pt x="49768" y="9775"/>
                  </a:moveTo>
                  <a:lnTo>
                    <a:pt x="15997" y="479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84848"/>
            </a:solidFill>
            <a:ln w="6665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615942" y="2630573"/>
            <a:ext cx="2413557" cy="382930"/>
            <a:chOff x="2836145" y="2086727"/>
            <a:chExt cx="3218076" cy="510573"/>
          </a:xfrm>
        </p:grpSpPr>
        <p:sp>
          <p:nvSpPr>
            <p:cNvPr id="13" name="Rounded Rectangle 12"/>
            <p:cNvSpPr/>
            <p:nvPr/>
          </p:nvSpPr>
          <p:spPr>
            <a:xfrm>
              <a:off x="2836145" y="2106191"/>
              <a:ext cx="3205722" cy="491109"/>
            </a:xfrm>
            <a:custGeom>
              <a:avLst/>
              <a:gdLst/>
              <a:ahLst/>
              <a:cxnLst/>
              <a:rect l="0" t="0" r="0" b="0"/>
              <a:pathLst>
                <a:path w="3205722" h="491109">
                  <a:moveTo>
                    <a:pt x="0" y="491109"/>
                  </a:moveTo>
                  <a:lnTo>
                    <a:pt x="946492" y="400015"/>
                  </a:lnTo>
                  <a:lnTo>
                    <a:pt x="3205722" y="0"/>
                  </a:lnTo>
                </a:path>
              </a:pathLst>
            </a:custGeom>
            <a:noFill/>
            <a:ln w="6665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4" name="Rounded Rectangle 13"/>
            <p:cNvSpPr/>
            <p:nvPr/>
          </p:nvSpPr>
          <p:spPr>
            <a:xfrm>
              <a:off x="6006230" y="2086727"/>
              <a:ext cx="47991" cy="49768"/>
            </a:xfrm>
            <a:custGeom>
              <a:avLst/>
              <a:gdLst/>
              <a:ahLst/>
              <a:cxnLst/>
              <a:rect l="0" t="0" r="0" b="0"/>
              <a:pathLst>
                <a:path w="47991" h="49768">
                  <a:moveTo>
                    <a:pt x="47991" y="16885"/>
                  </a:moveTo>
                  <a:lnTo>
                    <a:pt x="8887" y="497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84848"/>
            </a:solidFill>
            <a:ln w="6665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615942" y="3013503"/>
            <a:ext cx="2413557" cy="131309"/>
            <a:chOff x="2836145" y="2597300"/>
            <a:chExt cx="3218076" cy="175079"/>
          </a:xfrm>
        </p:grpSpPr>
        <p:sp>
          <p:nvSpPr>
            <p:cNvPr id="16" name="Rounded Rectangle 15"/>
            <p:cNvSpPr/>
            <p:nvPr/>
          </p:nvSpPr>
          <p:spPr>
            <a:xfrm>
              <a:off x="2836145" y="2597300"/>
              <a:ext cx="3205455" cy="151794"/>
            </a:xfrm>
            <a:custGeom>
              <a:avLst/>
              <a:gdLst/>
              <a:ahLst/>
              <a:cxnLst/>
              <a:rect l="0" t="0" r="0" b="0"/>
              <a:pathLst>
                <a:path w="3205455" h="151794">
                  <a:moveTo>
                    <a:pt x="0" y="0"/>
                  </a:moveTo>
                  <a:lnTo>
                    <a:pt x="1004260" y="15552"/>
                  </a:lnTo>
                  <a:lnTo>
                    <a:pt x="3205455" y="151794"/>
                  </a:lnTo>
                </a:path>
              </a:pathLst>
            </a:custGeom>
            <a:noFill/>
            <a:ln w="6665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6008896" y="2721722"/>
              <a:ext cx="45325" cy="50657"/>
            </a:xfrm>
            <a:custGeom>
              <a:avLst/>
              <a:gdLst/>
              <a:ahLst/>
              <a:cxnLst/>
              <a:rect l="0" t="0" r="0" b="0"/>
              <a:pathLst>
                <a:path w="45325" h="50657">
                  <a:moveTo>
                    <a:pt x="45325" y="28439"/>
                  </a:moveTo>
                  <a:lnTo>
                    <a:pt x="0" y="50657"/>
                  </a:lnTo>
                  <a:lnTo>
                    <a:pt x="2666" y="0"/>
                  </a:lnTo>
                  <a:close/>
                </a:path>
              </a:pathLst>
            </a:custGeom>
            <a:solidFill>
              <a:srgbClr val="484848"/>
            </a:solidFill>
            <a:ln w="6665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3615943" y="3013503"/>
            <a:ext cx="2413556" cy="535901"/>
            <a:chOff x="2836145" y="2597300"/>
            <a:chExt cx="3218075" cy="714535"/>
          </a:xfrm>
        </p:grpSpPr>
        <p:sp>
          <p:nvSpPr>
            <p:cNvPr id="19" name="Rounded Rectangle 18"/>
            <p:cNvSpPr/>
            <p:nvPr/>
          </p:nvSpPr>
          <p:spPr>
            <a:xfrm>
              <a:off x="2836145" y="2597300"/>
              <a:ext cx="3206255" cy="697827"/>
            </a:xfrm>
            <a:custGeom>
              <a:avLst/>
              <a:gdLst/>
              <a:ahLst/>
              <a:cxnLst/>
              <a:rect l="0" t="0" r="0" b="0"/>
              <a:pathLst>
                <a:path w="3206255" h="697827">
                  <a:moveTo>
                    <a:pt x="0" y="0"/>
                  </a:moveTo>
                  <a:lnTo>
                    <a:pt x="1070914" y="131087"/>
                  </a:lnTo>
                  <a:lnTo>
                    <a:pt x="3206255" y="697827"/>
                  </a:lnTo>
                </a:path>
              </a:pathLst>
            </a:custGeom>
            <a:noFill/>
            <a:ln w="6665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6005341" y="3262956"/>
              <a:ext cx="48879" cy="48879"/>
            </a:xfrm>
            <a:custGeom>
              <a:avLst/>
              <a:gdLst/>
              <a:ahLst/>
              <a:cxnLst/>
              <a:rect l="0" t="0" r="0" b="0"/>
              <a:pathLst>
                <a:path w="48879" h="48879">
                  <a:moveTo>
                    <a:pt x="48879" y="35549"/>
                  </a:moveTo>
                  <a:lnTo>
                    <a:pt x="0" y="48879"/>
                  </a:lnTo>
                  <a:lnTo>
                    <a:pt x="13330" y="0"/>
                  </a:lnTo>
                  <a:close/>
                </a:path>
              </a:pathLst>
            </a:custGeom>
            <a:solidFill>
              <a:srgbClr val="484848"/>
            </a:solidFill>
            <a:ln w="6665">
              <a:solidFill>
                <a:srgbClr val="484848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sp>
        <p:nvSpPr>
          <p:cNvPr id="22" name="Rounded Rectangle 21"/>
          <p:cNvSpPr/>
          <p:nvPr/>
        </p:nvSpPr>
        <p:spPr>
          <a:xfrm>
            <a:off x="6115484" y="2082007"/>
            <a:ext cx="319941" cy="319941"/>
          </a:xfrm>
          <a:custGeom>
            <a:avLst/>
            <a:gdLst/>
            <a:ahLst/>
            <a:cxnLst/>
            <a:rect l="0" t="0" r="0" b="0"/>
            <a:pathLst>
              <a:path w="426588" h="426588">
                <a:moveTo>
                  <a:pt x="0" y="213294"/>
                </a:moveTo>
                <a:cubicBezTo>
                  <a:pt x="0" y="95493"/>
                  <a:pt x="95493" y="0"/>
                  <a:pt x="213294" y="0"/>
                </a:cubicBezTo>
                <a:cubicBezTo>
                  <a:pt x="331094" y="0"/>
                  <a:pt x="426588" y="95493"/>
                  <a:pt x="426588" y="213294"/>
                </a:cubicBezTo>
                <a:cubicBezTo>
                  <a:pt x="426588" y="331094"/>
                  <a:pt x="331094" y="426588"/>
                  <a:pt x="213294" y="426588"/>
                </a:cubicBezTo>
                <a:cubicBezTo>
                  <a:pt x="95493" y="426588"/>
                  <a:pt x="0" y="331094"/>
                  <a:pt x="0" y="213294"/>
                </a:cubicBezTo>
              </a:path>
            </a:pathLst>
          </a:custGeom>
          <a:solidFill>
            <a:srgbClr val="EDF4FF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3" name="Rounded Rectangle 22"/>
          <p:cNvSpPr/>
          <p:nvPr/>
        </p:nvSpPr>
        <p:spPr>
          <a:xfrm>
            <a:off x="6115484" y="2082007"/>
            <a:ext cx="319941" cy="319941"/>
          </a:xfrm>
          <a:custGeom>
            <a:avLst/>
            <a:gdLst/>
            <a:ahLst/>
            <a:cxnLst/>
            <a:rect l="0" t="0" r="0" b="0"/>
            <a:pathLst>
              <a:path w="426588" h="426588">
                <a:moveTo>
                  <a:pt x="0" y="213294"/>
                </a:moveTo>
                <a:cubicBezTo>
                  <a:pt x="0" y="95495"/>
                  <a:pt x="95495" y="0"/>
                  <a:pt x="213294" y="0"/>
                </a:cubicBezTo>
                <a:cubicBezTo>
                  <a:pt x="331092" y="0"/>
                  <a:pt x="426588" y="95495"/>
                  <a:pt x="426588" y="213294"/>
                </a:cubicBezTo>
                <a:cubicBezTo>
                  <a:pt x="426588" y="331092"/>
                  <a:pt x="331092" y="426588"/>
                  <a:pt x="213294" y="426588"/>
                </a:cubicBezTo>
                <a:cubicBezTo>
                  <a:pt x="95495" y="426588"/>
                  <a:pt x="0" y="331092"/>
                  <a:pt x="0" y="213294"/>
                </a:cubicBezTo>
                <a:close/>
              </a:path>
            </a:pathLst>
          </a:custGeom>
          <a:noFill/>
          <a:ln w="6665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4" name="Rounded Rectangle 23"/>
          <p:cNvSpPr/>
          <p:nvPr/>
        </p:nvSpPr>
        <p:spPr>
          <a:xfrm>
            <a:off x="6115484" y="2515261"/>
            <a:ext cx="319941" cy="319941"/>
          </a:xfrm>
          <a:custGeom>
            <a:avLst/>
            <a:gdLst/>
            <a:ahLst/>
            <a:cxnLst/>
            <a:rect l="0" t="0" r="0" b="0"/>
            <a:pathLst>
              <a:path w="426588" h="426588">
                <a:moveTo>
                  <a:pt x="0" y="213294"/>
                </a:moveTo>
                <a:cubicBezTo>
                  <a:pt x="0" y="95493"/>
                  <a:pt x="95493" y="0"/>
                  <a:pt x="213294" y="0"/>
                </a:cubicBezTo>
                <a:cubicBezTo>
                  <a:pt x="331094" y="0"/>
                  <a:pt x="426588" y="95493"/>
                  <a:pt x="426588" y="213294"/>
                </a:cubicBezTo>
                <a:cubicBezTo>
                  <a:pt x="426588" y="331094"/>
                  <a:pt x="331094" y="426588"/>
                  <a:pt x="213294" y="426588"/>
                </a:cubicBezTo>
                <a:cubicBezTo>
                  <a:pt x="95493" y="426588"/>
                  <a:pt x="0" y="331094"/>
                  <a:pt x="0" y="213294"/>
                </a:cubicBezTo>
              </a:path>
            </a:pathLst>
          </a:custGeom>
          <a:solidFill>
            <a:srgbClr val="EDF4FF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5" name="Rounded Rectangle 24"/>
          <p:cNvSpPr/>
          <p:nvPr/>
        </p:nvSpPr>
        <p:spPr>
          <a:xfrm>
            <a:off x="6115484" y="2515261"/>
            <a:ext cx="319941" cy="319941"/>
          </a:xfrm>
          <a:custGeom>
            <a:avLst/>
            <a:gdLst/>
            <a:ahLst/>
            <a:cxnLst/>
            <a:rect l="0" t="0" r="0" b="0"/>
            <a:pathLst>
              <a:path w="426588" h="426588">
                <a:moveTo>
                  <a:pt x="0" y="213294"/>
                </a:moveTo>
                <a:cubicBezTo>
                  <a:pt x="0" y="95495"/>
                  <a:pt x="95495" y="0"/>
                  <a:pt x="213294" y="0"/>
                </a:cubicBezTo>
                <a:cubicBezTo>
                  <a:pt x="331092" y="0"/>
                  <a:pt x="426588" y="95495"/>
                  <a:pt x="426588" y="213294"/>
                </a:cubicBezTo>
                <a:cubicBezTo>
                  <a:pt x="426588" y="331092"/>
                  <a:pt x="331092" y="426588"/>
                  <a:pt x="213294" y="426588"/>
                </a:cubicBezTo>
                <a:cubicBezTo>
                  <a:pt x="95495" y="426588"/>
                  <a:pt x="0" y="331092"/>
                  <a:pt x="0" y="213294"/>
                </a:cubicBezTo>
                <a:close/>
              </a:path>
            </a:pathLst>
          </a:custGeom>
          <a:noFill/>
          <a:ln w="6665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6" name="Rounded Rectangle 25"/>
          <p:cNvSpPr/>
          <p:nvPr/>
        </p:nvSpPr>
        <p:spPr>
          <a:xfrm>
            <a:off x="6115484" y="2948515"/>
            <a:ext cx="319941" cy="319941"/>
          </a:xfrm>
          <a:custGeom>
            <a:avLst/>
            <a:gdLst/>
            <a:ahLst/>
            <a:cxnLst/>
            <a:rect l="0" t="0" r="0" b="0"/>
            <a:pathLst>
              <a:path w="426588" h="426588">
                <a:moveTo>
                  <a:pt x="0" y="213294"/>
                </a:moveTo>
                <a:cubicBezTo>
                  <a:pt x="0" y="95493"/>
                  <a:pt x="95493" y="0"/>
                  <a:pt x="213294" y="0"/>
                </a:cubicBezTo>
                <a:cubicBezTo>
                  <a:pt x="331094" y="0"/>
                  <a:pt x="426588" y="95493"/>
                  <a:pt x="426588" y="213294"/>
                </a:cubicBezTo>
                <a:cubicBezTo>
                  <a:pt x="426588" y="331094"/>
                  <a:pt x="331094" y="426588"/>
                  <a:pt x="213294" y="426588"/>
                </a:cubicBezTo>
                <a:cubicBezTo>
                  <a:pt x="95493" y="426588"/>
                  <a:pt x="0" y="331094"/>
                  <a:pt x="0" y="213294"/>
                </a:cubicBezTo>
              </a:path>
            </a:pathLst>
          </a:custGeom>
          <a:solidFill>
            <a:srgbClr val="EDF4FF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7" name="Rounded Rectangle 26"/>
          <p:cNvSpPr/>
          <p:nvPr/>
        </p:nvSpPr>
        <p:spPr>
          <a:xfrm>
            <a:off x="6115484" y="2948515"/>
            <a:ext cx="319941" cy="319941"/>
          </a:xfrm>
          <a:custGeom>
            <a:avLst/>
            <a:gdLst/>
            <a:ahLst/>
            <a:cxnLst/>
            <a:rect l="0" t="0" r="0" b="0"/>
            <a:pathLst>
              <a:path w="426588" h="426588">
                <a:moveTo>
                  <a:pt x="0" y="213294"/>
                </a:moveTo>
                <a:cubicBezTo>
                  <a:pt x="0" y="95495"/>
                  <a:pt x="95495" y="0"/>
                  <a:pt x="213294" y="0"/>
                </a:cubicBezTo>
                <a:cubicBezTo>
                  <a:pt x="331092" y="0"/>
                  <a:pt x="426588" y="95495"/>
                  <a:pt x="426588" y="213294"/>
                </a:cubicBezTo>
                <a:cubicBezTo>
                  <a:pt x="426588" y="331092"/>
                  <a:pt x="331092" y="426588"/>
                  <a:pt x="213294" y="426588"/>
                </a:cubicBezTo>
                <a:cubicBezTo>
                  <a:pt x="95495" y="426588"/>
                  <a:pt x="0" y="331092"/>
                  <a:pt x="0" y="213294"/>
                </a:cubicBezTo>
                <a:close/>
              </a:path>
            </a:pathLst>
          </a:custGeom>
          <a:noFill/>
          <a:ln w="6665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8" name="Rounded Rectangle 27"/>
          <p:cNvSpPr/>
          <p:nvPr/>
        </p:nvSpPr>
        <p:spPr>
          <a:xfrm>
            <a:off x="6115484" y="3381768"/>
            <a:ext cx="319941" cy="319941"/>
          </a:xfrm>
          <a:custGeom>
            <a:avLst/>
            <a:gdLst/>
            <a:ahLst/>
            <a:cxnLst/>
            <a:rect l="0" t="0" r="0" b="0"/>
            <a:pathLst>
              <a:path w="426588" h="426588">
                <a:moveTo>
                  <a:pt x="0" y="213294"/>
                </a:moveTo>
                <a:cubicBezTo>
                  <a:pt x="0" y="95493"/>
                  <a:pt x="95493" y="0"/>
                  <a:pt x="213294" y="0"/>
                </a:cubicBezTo>
                <a:cubicBezTo>
                  <a:pt x="331094" y="0"/>
                  <a:pt x="426588" y="95493"/>
                  <a:pt x="426588" y="213294"/>
                </a:cubicBezTo>
                <a:cubicBezTo>
                  <a:pt x="426588" y="331094"/>
                  <a:pt x="331094" y="426588"/>
                  <a:pt x="213294" y="426588"/>
                </a:cubicBezTo>
                <a:cubicBezTo>
                  <a:pt x="95493" y="426588"/>
                  <a:pt x="0" y="331094"/>
                  <a:pt x="0" y="213294"/>
                </a:cubicBezTo>
              </a:path>
            </a:pathLst>
          </a:custGeom>
          <a:solidFill>
            <a:srgbClr val="EDF4FF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9" name="Rounded Rectangle 28"/>
          <p:cNvSpPr/>
          <p:nvPr/>
        </p:nvSpPr>
        <p:spPr>
          <a:xfrm>
            <a:off x="6115484" y="3381768"/>
            <a:ext cx="319941" cy="319941"/>
          </a:xfrm>
          <a:custGeom>
            <a:avLst/>
            <a:gdLst/>
            <a:ahLst/>
            <a:cxnLst/>
            <a:rect l="0" t="0" r="0" b="0"/>
            <a:pathLst>
              <a:path w="426588" h="426588">
                <a:moveTo>
                  <a:pt x="0" y="213294"/>
                </a:moveTo>
                <a:cubicBezTo>
                  <a:pt x="0" y="95495"/>
                  <a:pt x="95495" y="0"/>
                  <a:pt x="213294" y="0"/>
                </a:cubicBezTo>
                <a:cubicBezTo>
                  <a:pt x="331092" y="0"/>
                  <a:pt x="426588" y="95495"/>
                  <a:pt x="426588" y="213294"/>
                </a:cubicBezTo>
                <a:cubicBezTo>
                  <a:pt x="426588" y="331092"/>
                  <a:pt x="331092" y="426588"/>
                  <a:pt x="213294" y="426588"/>
                </a:cubicBezTo>
                <a:cubicBezTo>
                  <a:pt x="95495" y="426588"/>
                  <a:pt x="0" y="331092"/>
                  <a:pt x="0" y="213294"/>
                </a:cubicBezTo>
                <a:close/>
              </a:path>
            </a:pathLst>
          </a:custGeom>
          <a:noFill/>
          <a:ln w="6665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0" name="TextBox 29"/>
          <p:cNvSpPr txBox="1"/>
          <p:nvPr/>
        </p:nvSpPr>
        <p:spPr>
          <a:xfrm>
            <a:off x="6532074" y="3504746"/>
            <a:ext cx="652423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450">
                <a:solidFill>
                  <a:srgbClr val="484848"/>
                </a:solidFill>
                <a:latin typeface="Roboto"/>
              </a:rPr>
              <a:t>Creates a safer and more
streamlined financial
ecosystem.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532074" y="2453938"/>
            <a:ext cx="729367" cy="18466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600" b="1">
                <a:solidFill>
                  <a:srgbClr val="484848"/>
                </a:solidFill>
                <a:latin typeface="Roboto"/>
              </a:rPr>
              <a:t>Improved Credit Risk
Assessments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532074" y="2204985"/>
            <a:ext cx="695703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450">
                <a:solidFill>
                  <a:srgbClr val="484848"/>
                </a:solidFill>
                <a:latin typeface="Roboto"/>
              </a:rPr>
              <a:t>Caters to diverse customer
needs with adaptable
repayment plans.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747616" y="2161992"/>
            <a:ext cx="910507" cy="415498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675">
                <a:solidFill>
                  <a:srgbClr val="484848"/>
                </a:solidFill>
                <a:latin typeface="Roboto"/>
              </a:rPr>
              <a:t>Framework enhancing
financial transactions
through digital payment
tracking.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532074" y="2638239"/>
            <a:ext cx="561051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450">
                <a:solidFill>
                  <a:srgbClr val="484848"/>
                </a:solidFill>
                <a:latin typeface="Roboto"/>
              </a:rPr>
              <a:t>Enhances accuracy in
evaluating customer
creditworthiness.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532074" y="2020684"/>
            <a:ext cx="681277" cy="18466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600" b="1">
                <a:solidFill>
                  <a:srgbClr val="484848"/>
                </a:solidFill>
                <a:latin typeface="Roboto"/>
              </a:rPr>
              <a:t>Flexible Repayment
Options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6198584" y="2165328"/>
            <a:ext cx="153741" cy="153302"/>
          </a:xfrm>
          <a:custGeom>
            <a:avLst/>
            <a:gdLst/>
            <a:ahLst/>
            <a:cxnLst/>
            <a:rect l="0" t="0" r="0" b="0"/>
            <a:pathLst>
              <a:path w="204988" h="204403">
                <a:moveTo>
                  <a:pt x="81991" y="44433"/>
                </a:moveTo>
                <a:cubicBezTo>
                  <a:pt x="80260" y="44435"/>
                  <a:pt x="78661" y="43507"/>
                  <a:pt x="77803" y="42004"/>
                </a:cubicBezTo>
                <a:cubicBezTo>
                  <a:pt x="76945" y="40501"/>
                  <a:pt x="76959" y="38653"/>
                  <a:pt x="77840" y="37163"/>
                </a:cubicBezTo>
                <a:lnTo>
                  <a:pt x="98334" y="2369"/>
                </a:lnTo>
                <a:cubicBezTo>
                  <a:pt x="99205" y="900"/>
                  <a:pt x="100786" y="0"/>
                  <a:pt x="102494" y="0"/>
                </a:cubicBezTo>
                <a:cubicBezTo>
                  <a:pt x="104201" y="0"/>
                  <a:pt x="105782" y="900"/>
                  <a:pt x="106653" y="2369"/>
                </a:cubicBezTo>
                <a:lnTo>
                  <a:pt x="127147" y="37163"/>
                </a:lnTo>
                <a:cubicBezTo>
                  <a:pt x="128028" y="38653"/>
                  <a:pt x="128043" y="40501"/>
                  <a:pt x="127184" y="42004"/>
                </a:cubicBezTo>
                <a:cubicBezTo>
                  <a:pt x="126326" y="43507"/>
                  <a:pt x="124727" y="44435"/>
                  <a:pt x="122996" y="44433"/>
                </a:cubicBezTo>
                <a:close/>
                <a:moveTo>
                  <a:pt x="45677" y="81679"/>
                </a:moveTo>
                <a:cubicBezTo>
                  <a:pt x="46286" y="80206"/>
                  <a:pt x="46059" y="78519"/>
                  <a:pt x="45082" y="77260"/>
                </a:cubicBezTo>
                <a:cubicBezTo>
                  <a:pt x="44105" y="76000"/>
                  <a:pt x="42528" y="75360"/>
                  <a:pt x="40949" y="75583"/>
                </a:cubicBezTo>
                <a:lnTo>
                  <a:pt x="4112" y="80764"/>
                </a:lnTo>
                <a:cubicBezTo>
                  <a:pt x="2542" y="80978"/>
                  <a:pt x="1205" y="82012"/>
                  <a:pt x="602" y="83477"/>
                </a:cubicBezTo>
                <a:cubicBezTo>
                  <a:pt x="0" y="84942"/>
                  <a:pt x="223" y="86617"/>
                  <a:pt x="1188" y="87874"/>
                </a:cubicBezTo>
                <a:lnTo>
                  <a:pt x="23566" y="117584"/>
                </a:lnTo>
                <a:cubicBezTo>
                  <a:pt x="24524" y="118861"/>
                  <a:pt x="26094" y="119526"/>
                  <a:pt x="27678" y="119326"/>
                </a:cubicBezTo>
                <a:cubicBezTo>
                  <a:pt x="29262" y="119125"/>
                  <a:pt x="30617" y="118091"/>
                  <a:pt x="31227" y="116615"/>
                </a:cubicBezTo>
                <a:lnTo>
                  <a:pt x="38452" y="99169"/>
                </a:lnTo>
                <a:close/>
                <a:moveTo>
                  <a:pt x="38852" y="98752"/>
                </a:moveTo>
                <a:cubicBezTo>
                  <a:pt x="77375" y="114708"/>
                  <a:pt x="102493" y="152299"/>
                  <a:pt x="102494" y="193997"/>
                </a:cubicBezTo>
                <a:lnTo>
                  <a:pt x="102494" y="204403"/>
                </a:lnTo>
                <a:moveTo>
                  <a:pt x="159310" y="81679"/>
                </a:moveTo>
                <a:cubicBezTo>
                  <a:pt x="158701" y="80206"/>
                  <a:pt x="158928" y="78519"/>
                  <a:pt x="159905" y="77260"/>
                </a:cubicBezTo>
                <a:cubicBezTo>
                  <a:pt x="160882" y="76000"/>
                  <a:pt x="162459" y="75360"/>
                  <a:pt x="164038" y="75583"/>
                </a:cubicBezTo>
                <a:lnTo>
                  <a:pt x="200876" y="80764"/>
                </a:lnTo>
                <a:cubicBezTo>
                  <a:pt x="202445" y="80978"/>
                  <a:pt x="203783" y="82012"/>
                  <a:pt x="204385" y="83477"/>
                </a:cubicBezTo>
                <a:cubicBezTo>
                  <a:pt x="204988" y="84942"/>
                  <a:pt x="204765" y="86617"/>
                  <a:pt x="203799" y="87874"/>
                </a:cubicBezTo>
                <a:lnTo>
                  <a:pt x="181421" y="117584"/>
                </a:lnTo>
                <a:cubicBezTo>
                  <a:pt x="180463" y="118861"/>
                  <a:pt x="178893" y="119526"/>
                  <a:pt x="177309" y="119326"/>
                </a:cubicBezTo>
                <a:cubicBezTo>
                  <a:pt x="175725" y="119125"/>
                  <a:pt x="174371" y="118091"/>
                  <a:pt x="173761" y="116615"/>
                </a:cubicBezTo>
                <a:lnTo>
                  <a:pt x="166535" y="99169"/>
                </a:lnTo>
                <a:close/>
                <a:moveTo>
                  <a:pt x="166135" y="98752"/>
                </a:moveTo>
                <a:cubicBezTo>
                  <a:pt x="127612" y="114708"/>
                  <a:pt x="102494" y="152299"/>
                  <a:pt x="102494" y="193997"/>
                </a:cubicBezTo>
                <a:lnTo>
                  <a:pt x="102494" y="204403"/>
                </a:lnTo>
                <a:moveTo>
                  <a:pt x="102494" y="44433"/>
                </a:moveTo>
                <a:lnTo>
                  <a:pt x="102494" y="199960"/>
                </a:lnTo>
              </a:path>
            </a:pathLst>
          </a:custGeom>
          <a:noFill/>
          <a:ln w="6665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7" name="TextBox 36"/>
          <p:cNvSpPr txBox="1"/>
          <p:nvPr/>
        </p:nvSpPr>
        <p:spPr>
          <a:xfrm>
            <a:off x="1696286" y="1845384"/>
            <a:ext cx="1013099" cy="300082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975" b="1">
                <a:solidFill>
                  <a:srgbClr val="484848"/>
                </a:solidFill>
                <a:latin typeface="Roboto"/>
              </a:rPr>
              <a:t>PAYGo De-risking
Mechanism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6198721" y="3028058"/>
            <a:ext cx="153386" cy="157080"/>
          </a:xfrm>
          <a:custGeom>
            <a:avLst/>
            <a:gdLst/>
            <a:ahLst/>
            <a:cxnLst/>
            <a:rect l="0" t="0" r="0" b="0"/>
            <a:pathLst>
              <a:path w="204514" h="209440">
                <a:moveTo>
                  <a:pt x="204514" y="156090"/>
                </a:moveTo>
                <a:lnTo>
                  <a:pt x="204514" y="116097"/>
                </a:lnTo>
                <a:lnTo>
                  <a:pt x="164521" y="116097"/>
                </a:lnTo>
                <a:moveTo>
                  <a:pt x="204514" y="116124"/>
                </a:moveTo>
                <a:lnTo>
                  <a:pt x="159633" y="161013"/>
                </a:lnTo>
                <a:cubicBezTo>
                  <a:pt x="154431" y="166211"/>
                  <a:pt x="146797" y="168136"/>
                  <a:pt x="139752" y="166026"/>
                </a:cubicBezTo>
                <a:lnTo>
                  <a:pt x="88979" y="152437"/>
                </a:lnTo>
                <a:cubicBezTo>
                  <a:pt x="82082" y="150596"/>
                  <a:pt x="74725" y="152571"/>
                  <a:pt x="69676" y="157618"/>
                </a:cubicBezTo>
                <a:lnTo>
                  <a:pt x="17881" y="209440"/>
                </a:lnTo>
                <a:moveTo>
                  <a:pt x="104701" y="126495"/>
                </a:moveTo>
                <a:cubicBezTo>
                  <a:pt x="130755" y="108457"/>
                  <a:pt x="140508" y="74569"/>
                  <a:pt x="128027" y="45441"/>
                </a:cubicBezTo>
                <a:cubicBezTo>
                  <a:pt x="115546" y="16313"/>
                  <a:pt x="84282" y="0"/>
                  <a:pt x="53251" y="6422"/>
                </a:cubicBezTo>
                <a:cubicBezTo>
                  <a:pt x="22219" y="12845"/>
                  <a:pt x="0" y="40227"/>
                  <a:pt x="106" y="71916"/>
                </a:cubicBezTo>
                <a:cubicBezTo>
                  <a:pt x="212" y="103605"/>
                  <a:pt x="22614" y="130839"/>
                  <a:pt x="53688" y="137053"/>
                </a:cubicBezTo>
                <a:moveTo>
                  <a:pt x="26769" y="80566"/>
                </a:moveTo>
                <a:lnTo>
                  <a:pt x="106754" y="80566"/>
                </a:lnTo>
                <a:moveTo>
                  <a:pt x="44543" y="107228"/>
                </a:moveTo>
                <a:lnTo>
                  <a:pt x="44543" y="36130"/>
                </a:lnTo>
                <a:lnTo>
                  <a:pt x="88979" y="107228"/>
                </a:lnTo>
                <a:lnTo>
                  <a:pt x="88979" y="36130"/>
                </a:lnTo>
              </a:path>
            </a:pathLst>
          </a:custGeom>
          <a:noFill/>
          <a:ln w="6665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9" name="TextBox 38"/>
          <p:cNvSpPr txBox="1"/>
          <p:nvPr/>
        </p:nvSpPr>
        <p:spPr>
          <a:xfrm>
            <a:off x="6532074" y="2973843"/>
            <a:ext cx="649217" cy="92333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600" b="1">
                <a:solidFill>
                  <a:srgbClr val="484848"/>
                </a:solidFill>
                <a:latin typeface="Roboto"/>
              </a:rPr>
              <a:t>Investor Attraction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532074" y="3064827"/>
            <a:ext cx="769441" cy="13849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450">
                <a:solidFill>
                  <a:srgbClr val="484848"/>
                </a:solidFill>
                <a:latin typeface="Roboto"/>
              </a:rPr>
              <a:t>Attracts investors by reducing
financial risks.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172511" y="860819"/>
            <a:ext cx="3166444" cy="230832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lang="en-GB" sz="1500" b="1" dirty="0" err="1"/>
              <a:t>PAYGo</a:t>
            </a:r>
            <a:r>
              <a:rPr lang="en-GB" sz="1500" b="1" dirty="0"/>
              <a:t> De-risking Mechanism in Uganda</a:t>
            </a:r>
            <a:endParaRPr sz="1350" b="1" dirty="0">
              <a:solidFill>
                <a:srgbClr val="484848"/>
              </a:solidFill>
              <a:latin typeface="Roboto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6205467" y="3465086"/>
            <a:ext cx="139974" cy="153305"/>
          </a:xfrm>
          <a:custGeom>
            <a:avLst/>
            <a:gdLst/>
            <a:ahLst/>
            <a:cxnLst/>
            <a:rect l="0" t="0" r="0" b="0"/>
            <a:pathLst>
              <a:path w="186632" h="204406">
                <a:moveTo>
                  <a:pt x="111090" y="79985"/>
                </a:moveTo>
                <a:lnTo>
                  <a:pt x="86144" y="79985"/>
                </a:lnTo>
                <a:cubicBezTo>
                  <a:pt x="83267" y="79754"/>
                  <a:pt x="80434" y="80797"/>
                  <a:pt x="78394" y="82837"/>
                </a:cubicBezTo>
                <a:cubicBezTo>
                  <a:pt x="76353" y="84878"/>
                  <a:pt x="75311" y="87711"/>
                  <a:pt x="75541" y="90587"/>
                </a:cubicBezTo>
                <a:cubicBezTo>
                  <a:pt x="75541" y="102203"/>
                  <a:pt x="111090" y="111090"/>
                  <a:pt x="111090" y="122706"/>
                </a:cubicBezTo>
                <a:cubicBezTo>
                  <a:pt x="111141" y="125533"/>
                  <a:pt x="110041" y="128260"/>
                  <a:pt x="108041" y="130259"/>
                </a:cubicBezTo>
                <a:cubicBezTo>
                  <a:pt x="106042" y="132259"/>
                  <a:pt x="103315" y="133359"/>
                  <a:pt x="100488" y="133308"/>
                </a:cubicBezTo>
                <a:lnTo>
                  <a:pt x="75541" y="133308"/>
                </a:lnTo>
                <a:moveTo>
                  <a:pt x="93316" y="79985"/>
                </a:moveTo>
                <a:lnTo>
                  <a:pt x="93316" y="66654"/>
                </a:lnTo>
                <a:moveTo>
                  <a:pt x="93316" y="146639"/>
                </a:moveTo>
                <a:lnTo>
                  <a:pt x="93316" y="133308"/>
                </a:lnTo>
                <a:moveTo>
                  <a:pt x="13330" y="71098"/>
                </a:moveTo>
                <a:lnTo>
                  <a:pt x="13330" y="133308"/>
                </a:lnTo>
                <a:moveTo>
                  <a:pt x="79985" y="13330"/>
                </a:moveTo>
                <a:cubicBezTo>
                  <a:pt x="79985" y="20693"/>
                  <a:pt x="85953" y="26661"/>
                  <a:pt x="93316" y="26661"/>
                </a:cubicBezTo>
                <a:cubicBezTo>
                  <a:pt x="100678" y="26661"/>
                  <a:pt x="106647" y="20693"/>
                  <a:pt x="106647" y="13330"/>
                </a:cubicBezTo>
                <a:cubicBezTo>
                  <a:pt x="106647" y="5968"/>
                  <a:pt x="100678" y="0"/>
                  <a:pt x="93316" y="0"/>
                </a:cubicBezTo>
                <a:cubicBezTo>
                  <a:pt x="85953" y="0"/>
                  <a:pt x="79985" y="5968"/>
                  <a:pt x="79985" y="13330"/>
                </a:cubicBezTo>
                <a:close/>
                <a:moveTo>
                  <a:pt x="0" y="57767"/>
                </a:moveTo>
                <a:cubicBezTo>
                  <a:pt x="0" y="65129"/>
                  <a:pt x="5968" y="71098"/>
                  <a:pt x="13330" y="71098"/>
                </a:cubicBezTo>
                <a:cubicBezTo>
                  <a:pt x="20693" y="71098"/>
                  <a:pt x="26661" y="65129"/>
                  <a:pt x="26661" y="57767"/>
                </a:cubicBezTo>
                <a:cubicBezTo>
                  <a:pt x="26661" y="50404"/>
                  <a:pt x="20693" y="44436"/>
                  <a:pt x="13330" y="44436"/>
                </a:cubicBezTo>
                <a:cubicBezTo>
                  <a:pt x="5968" y="44436"/>
                  <a:pt x="0" y="50404"/>
                  <a:pt x="0" y="57767"/>
                </a:cubicBezTo>
                <a:close/>
                <a:moveTo>
                  <a:pt x="0" y="146639"/>
                </a:moveTo>
                <a:cubicBezTo>
                  <a:pt x="0" y="154002"/>
                  <a:pt x="5968" y="159970"/>
                  <a:pt x="13330" y="159970"/>
                </a:cubicBezTo>
                <a:cubicBezTo>
                  <a:pt x="20693" y="159970"/>
                  <a:pt x="26661" y="154002"/>
                  <a:pt x="26661" y="146639"/>
                </a:cubicBezTo>
                <a:cubicBezTo>
                  <a:pt x="26661" y="139277"/>
                  <a:pt x="20693" y="133308"/>
                  <a:pt x="13330" y="133308"/>
                </a:cubicBezTo>
                <a:cubicBezTo>
                  <a:pt x="5968" y="133308"/>
                  <a:pt x="0" y="139277"/>
                  <a:pt x="0" y="146639"/>
                </a:cubicBezTo>
                <a:close/>
                <a:moveTo>
                  <a:pt x="159970" y="57767"/>
                </a:moveTo>
                <a:cubicBezTo>
                  <a:pt x="159970" y="65129"/>
                  <a:pt x="165939" y="71098"/>
                  <a:pt x="173301" y="71098"/>
                </a:cubicBezTo>
                <a:cubicBezTo>
                  <a:pt x="180663" y="71098"/>
                  <a:pt x="186632" y="65129"/>
                  <a:pt x="186632" y="57767"/>
                </a:cubicBezTo>
                <a:cubicBezTo>
                  <a:pt x="186632" y="50404"/>
                  <a:pt x="180663" y="44436"/>
                  <a:pt x="173301" y="44436"/>
                </a:cubicBezTo>
                <a:cubicBezTo>
                  <a:pt x="165939" y="44436"/>
                  <a:pt x="159970" y="50404"/>
                  <a:pt x="159970" y="57767"/>
                </a:cubicBezTo>
                <a:close/>
                <a:moveTo>
                  <a:pt x="159970" y="146639"/>
                </a:moveTo>
                <a:cubicBezTo>
                  <a:pt x="159970" y="154002"/>
                  <a:pt x="165939" y="159970"/>
                  <a:pt x="173301" y="159970"/>
                </a:cubicBezTo>
                <a:cubicBezTo>
                  <a:pt x="180663" y="159970"/>
                  <a:pt x="186632" y="154002"/>
                  <a:pt x="186632" y="146639"/>
                </a:cubicBezTo>
                <a:cubicBezTo>
                  <a:pt x="186632" y="139277"/>
                  <a:pt x="180663" y="133308"/>
                  <a:pt x="173301" y="133308"/>
                </a:cubicBezTo>
                <a:cubicBezTo>
                  <a:pt x="165939" y="133308"/>
                  <a:pt x="159970" y="139277"/>
                  <a:pt x="159970" y="146639"/>
                </a:cubicBezTo>
                <a:close/>
                <a:moveTo>
                  <a:pt x="79985" y="191076"/>
                </a:moveTo>
                <a:cubicBezTo>
                  <a:pt x="79985" y="198438"/>
                  <a:pt x="85953" y="204406"/>
                  <a:pt x="93316" y="204406"/>
                </a:cubicBezTo>
                <a:cubicBezTo>
                  <a:pt x="100678" y="204406"/>
                  <a:pt x="106647" y="198438"/>
                  <a:pt x="106647" y="191076"/>
                </a:cubicBezTo>
                <a:cubicBezTo>
                  <a:pt x="106647" y="183713"/>
                  <a:pt x="100678" y="177745"/>
                  <a:pt x="93316" y="177745"/>
                </a:cubicBezTo>
                <a:cubicBezTo>
                  <a:pt x="85953" y="177745"/>
                  <a:pt x="79985" y="183713"/>
                  <a:pt x="79985" y="191076"/>
                </a:cubicBezTo>
                <a:close/>
                <a:moveTo>
                  <a:pt x="24982" y="153118"/>
                </a:moveTo>
                <a:lnTo>
                  <a:pt x="81665" y="184597"/>
                </a:lnTo>
                <a:moveTo>
                  <a:pt x="104967" y="184597"/>
                </a:moveTo>
                <a:lnTo>
                  <a:pt x="161650" y="153118"/>
                </a:lnTo>
                <a:moveTo>
                  <a:pt x="173301" y="133308"/>
                </a:moveTo>
                <a:lnTo>
                  <a:pt x="173301" y="71098"/>
                </a:lnTo>
                <a:moveTo>
                  <a:pt x="161650" y="51288"/>
                </a:moveTo>
                <a:lnTo>
                  <a:pt x="104967" y="19809"/>
                </a:lnTo>
                <a:moveTo>
                  <a:pt x="81665" y="19809"/>
                </a:moveTo>
                <a:lnTo>
                  <a:pt x="24982" y="51288"/>
                </a:lnTo>
              </a:path>
            </a:pathLst>
          </a:custGeom>
          <a:noFill/>
          <a:ln w="6665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43" name="TextBox 42"/>
          <p:cNvSpPr txBox="1"/>
          <p:nvPr/>
        </p:nvSpPr>
        <p:spPr>
          <a:xfrm>
            <a:off x="6532074" y="3320446"/>
            <a:ext cx="772647" cy="18466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600" b="1">
                <a:solidFill>
                  <a:srgbClr val="484848"/>
                </a:solidFill>
                <a:latin typeface="Roboto"/>
              </a:rPr>
              <a:t>Secure and Efficient
Financial Environment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6198801" y="2605245"/>
            <a:ext cx="153305" cy="147392"/>
          </a:xfrm>
          <a:custGeom>
            <a:avLst/>
            <a:gdLst/>
            <a:ahLst/>
            <a:cxnLst/>
            <a:rect l="0" t="0" r="0" b="0"/>
            <a:pathLst>
              <a:path w="204406" h="196523">
                <a:moveTo>
                  <a:pt x="138374" y="146382"/>
                </a:moveTo>
                <a:lnTo>
                  <a:pt x="177745" y="133308"/>
                </a:lnTo>
                <a:cubicBezTo>
                  <a:pt x="187616" y="130381"/>
                  <a:pt x="198265" y="133931"/>
                  <a:pt x="204406" y="142196"/>
                </a:cubicBezTo>
                <a:cubicBezTo>
                  <a:pt x="95724" y="196523"/>
                  <a:pt x="130891" y="196203"/>
                  <a:pt x="35549" y="164414"/>
                </a:cubicBezTo>
                <a:lnTo>
                  <a:pt x="0" y="186632"/>
                </a:lnTo>
                <a:moveTo>
                  <a:pt x="79985" y="151083"/>
                </a:moveTo>
                <a:lnTo>
                  <a:pt x="128865" y="151083"/>
                </a:lnTo>
                <a:cubicBezTo>
                  <a:pt x="132419" y="151721"/>
                  <a:pt x="136012" y="150180"/>
                  <a:pt x="138000" y="147165"/>
                </a:cubicBezTo>
                <a:cubicBezTo>
                  <a:pt x="139987" y="144150"/>
                  <a:pt x="139987" y="140241"/>
                  <a:pt x="138000" y="137226"/>
                </a:cubicBezTo>
                <a:cubicBezTo>
                  <a:pt x="136012" y="134211"/>
                  <a:pt x="132419" y="132670"/>
                  <a:pt x="128865" y="133308"/>
                </a:cubicBezTo>
                <a:lnTo>
                  <a:pt x="102203" y="133308"/>
                </a:lnTo>
                <a:cubicBezTo>
                  <a:pt x="91669" y="122440"/>
                  <a:pt x="77337" y="116070"/>
                  <a:pt x="62210" y="115534"/>
                </a:cubicBezTo>
                <a:lnTo>
                  <a:pt x="35549" y="115534"/>
                </a:lnTo>
                <a:lnTo>
                  <a:pt x="0" y="133308"/>
                </a:lnTo>
                <a:moveTo>
                  <a:pt x="97795" y="8887"/>
                </a:moveTo>
                <a:cubicBezTo>
                  <a:pt x="97795" y="13795"/>
                  <a:pt x="117690" y="17774"/>
                  <a:pt x="142231" y="17774"/>
                </a:cubicBezTo>
                <a:cubicBezTo>
                  <a:pt x="166773" y="17774"/>
                  <a:pt x="186667" y="13795"/>
                  <a:pt x="186667" y="8887"/>
                </a:cubicBezTo>
                <a:cubicBezTo>
                  <a:pt x="186667" y="3978"/>
                  <a:pt x="166773" y="0"/>
                  <a:pt x="142231" y="0"/>
                </a:cubicBezTo>
                <a:cubicBezTo>
                  <a:pt x="117690" y="0"/>
                  <a:pt x="97795" y="3978"/>
                  <a:pt x="97795" y="8887"/>
                </a:cubicBezTo>
                <a:close/>
                <a:moveTo>
                  <a:pt x="186632" y="8887"/>
                </a:moveTo>
                <a:lnTo>
                  <a:pt x="186632" y="35549"/>
                </a:lnTo>
                <a:cubicBezTo>
                  <a:pt x="186632" y="40463"/>
                  <a:pt x="166742" y="44436"/>
                  <a:pt x="142196" y="44436"/>
                </a:cubicBezTo>
                <a:cubicBezTo>
                  <a:pt x="117649" y="44436"/>
                  <a:pt x="97759" y="40463"/>
                  <a:pt x="97759" y="35549"/>
                </a:cubicBezTo>
                <a:lnTo>
                  <a:pt x="97759" y="8887"/>
                </a:lnTo>
                <a:moveTo>
                  <a:pt x="186632" y="35549"/>
                </a:moveTo>
                <a:lnTo>
                  <a:pt x="186632" y="62210"/>
                </a:lnTo>
                <a:cubicBezTo>
                  <a:pt x="186632" y="67125"/>
                  <a:pt x="166742" y="71098"/>
                  <a:pt x="142196" y="71098"/>
                </a:cubicBezTo>
                <a:cubicBezTo>
                  <a:pt x="117649" y="71098"/>
                  <a:pt x="97759" y="67125"/>
                  <a:pt x="97759" y="62210"/>
                </a:cubicBezTo>
                <a:lnTo>
                  <a:pt x="97759" y="35549"/>
                </a:lnTo>
                <a:moveTo>
                  <a:pt x="186632" y="62210"/>
                </a:moveTo>
                <a:lnTo>
                  <a:pt x="186632" y="88872"/>
                </a:lnTo>
                <a:cubicBezTo>
                  <a:pt x="186632" y="93787"/>
                  <a:pt x="166742" y="97759"/>
                  <a:pt x="142196" y="97759"/>
                </a:cubicBezTo>
                <a:cubicBezTo>
                  <a:pt x="117649" y="97759"/>
                  <a:pt x="97759" y="93787"/>
                  <a:pt x="97759" y="88872"/>
                </a:cubicBezTo>
                <a:lnTo>
                  <a:pt x="97759" y="62210"/>
                </a:lnTo>
                <a:moveTo>
                  <a:pt x="35584" y="62210"/>
                </a:moveTo>
                <a:lnTo>
                  <a:pt x="35584" y="71098"/>
                </a:lnTo>
                <a:moveTo>
                  <a:pt x="35584" y="17774"/>
                </a:moveTo>
                <a:lnTo>
                  <a:pt x="35584" y="26661"/>
                </a:lnTo>
                <a:moveTo>
                  <a:pt x="17810" y="44436"/>
                </a:moveTo>
                <a:lnTo>
                  <a:pt x="8922" y="44436"/>
                </a:lnTo>
                <a:moveTo>
                  <a:pt x="62246" y="44436"/>
                </a:moveTo>
                <a:lnTo>
                  <a:pt x="53359" y="44436"/>
                </a:lnTo>
              </a:path>
            </a:pathLst>
          </a:custGeom>
          <a:noFill/>
          <a:ln w="6665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146B2127-86BF-D307-A02F-2358AA0611DA}"/>
              </a:ext>
            </a:extLst>
          </p:cNvPr>
          <p:cNvSpPr txBox="1"/>
          <p:nvPr/>
        </p:nvSpPr>
        <p:spPr>
          <a:xfrm>
            <a:off x="2563839" y="4397530"/>
            <a:ext cx="3429000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350" dirty="0"/>
              <a:t>Goal: Attracted investors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F0571082-0FDD-6FEC-940D-AF496EB568CF}"/>
              </a:ext>
            </a:extLst>
          </p:cNvPr>
          <p:cNvSpPr txBox="1"/>
          <p:nvPr/>
        </p:nvSpPr>
        <p:spPr>
          <a:xfrm>
            <a:off x="76963" y="135116"/>
            <a:ext cx="3429000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350" b="1" dirty="0"/>
              <a:t>Case Study: 1</a:t>
            </a:r>
          </a:p>
        </p:txBody>
      </p:sp>
      <p:pic>
        <p:nvPicPr>
          <p:cNvPr id="45" name="x_Picture 6" descr="signature_4264950496">
            <a:extLst>
              <a:ext uri="{FF2B5EF4-FFF2-40B4-BE49-F238E27FC236}">
                <a16:creationId xmlns:a16="http://schemas.microsoft.com/office/drawing/2014/main" id="{E6FAE57D-F54A-98EF-7DC7-4BF408C764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204" y="0"/>
            <a:ext cx="487796" cy="4838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4572000" y="3527227"/>
            <a:ext cx="2828925" cy="857250"/>
            <a:chOff x="4000500" y="4171950"/>
            <a:chExt cx="3771900" cy="1143000"/>
          </a:xfrm>
        </p:grpSpPr>
        <p:sp>
          <p:nvSpPr>
            <p:cNvPr id="2" name="Rounded Rectangle 1"/>
            <p:cNvSpPr/>
            <p:nvPr/>
          </p:nvSpPr>
          <p:spPr>
            <a:xfrm>
              <a:off x="4914900" y="4171950"/>
              <a:ext cx="2857500" cy="1143000"/>
            </a:xfrm>
            <a:custGeom>
              <a:avLst/>
              <a:gdLst/>
              <a:ahLst/>
              <a:cxnLst/>
              <a:rect l="0" t="0" r="0" b="0"/>
              <a:pathLst>
                <a:path w="2857500" h="1143000">
                  <a:moveTo>
                    <a:pt x="2293515" y="1143000"/>
                  </a:moveTo>
                  <a:cubicBezTo>
                    <a:pt x="2605306" y="1143000"/>
                    <a:pt x="2857500" y="887129"/>
                    <a:pt x="2857500" y="571500"/>
                  </a:cubicBezTo>
                  <a:cubicBezTo>
                    <a:pt x="2857500" y="255870"/>
                    <a:pt x="2605306" y="0"/>
                    <a:pt x="2293515" y="0"/>
                  </a:cubicBezTo>
                  <a:lnTo>
                    <a:pt x="0" y="0"/>
                  </a:lnTo>
                  <a:lnTo>
                    <a:pt x="9401" y="4762"/>
                  </a:lnTo>
                  <a:cubicBezTo>
                    <a:pt x="207730" y="114014"/>
                    <a:pt x="342338" y="326840"/>
                    <a:pt x="342338" y="571500"/>
                  </a:cubicBezTo>
                  <a:cubicBezTo>
                    <a:pt x="342338" y="816159"/>
                    <a:pt x="207730" y="1028985"/>
                    <a:pt x="9401" y="1138237"/>
                  </a:cubicBezTo>
                  <a:lnTo>
                    <a:pt x="0" y="1143000"/>
                  </a:lnTo>
                  <a:lnTo>
                    <a:pt x="2293515" y="1143000"/>
                  </a:lnTo>
                </a:path>
              </a:pathLst>
            </a:custGeom>
            <a:solidFill>
              <a:srgbClr val="4E88E6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3" name="Rounded Rectangle 2"/>
            <p:cNvSpPr/>
            <p:nvPr/>
          </p:nvSpPr>
          <p:spPr>
            <a:xfrm>
              <a:off x="4000500" y="4171950"/>
              <a:ext cx="1143000" cy="1143000"/>
            </a:xfrm>
            <a:custGeom>
              <a:avLst/>
              <a:gdLst/>
              <a:ahLst/>
              <a:cxnLst/>
              <a:rect l="0" t="0" r="0" b="0"/>
              <a:pathLst>
                <a:path w="1143000" h="1143000">
                  <a:moveTo>
                    <a:pt x="1143000" y="571500"/>
                  </a:moveTo>
                  <a:cubicBezTo>
                    <a:pt x="1143000" y="887129"/>
                    <a:pt x="887129" y="1143000"/>
                    <a:pt x="571500" y="1143000"/>
                  </a:cubicBezTo>
                  <a:cubicBezTo>
                    <a:pt x="255870" y="1143000"/>
                    <a:pt x="0" y="887129"/>
                    <a:pt x="0" y="571500"/>
                  </a:cubicBezTo>
                  <a:cubicBezTo>
                    <a:pt x="0" y="255870"/>
                    <a:pt x="255870" y="0"/>
                    <a:pt x="571500" y="0"/>
                  </a:cubicBezTo>
                  <a:cubicBezTo>
                    <a:pt x="887129" y="0"/>
                    <a:pt x="1143000" y="255870"/>
                    <a:pt x="1143000" y="571500"/>
                  </a:cubicBezTo>
                  <a:moveTo>
                    <a:pt x="143636" y="571500"/>
                  </a:moveTo>
                  <a:cubicBezTo>
                    <a:pt x="143636" y="807796"/>
                    <a:pt x="335203" y="999362"/>
                    <a:pt x="571500" y="999362"/>
                  </a:cubicBezTo>
                  <a:cubicBezTo>
                    <a:pt x="807796" y="999362"/>
                    <a:pt x="999362" y="807796"/>
                    <a:pt x="999362" y="571500"/>
                  </a:cubicBezTo>
                  <a:cubicBezTo>
                    <a:pt x="999362" y="335203"/>
                    <a:pt x="807796" y="143636"/>
                    <a:pt x="571500" y="143636"/>
                  </a:cubicBezTo>
                  <a:cubicBezTo>
                    <a:pt x="335203" y="143636"/>
                    <a:pt x="143636" y="335203"/>
                    <a:pt x="143636" y="571500"/>
                  </a:cubicBezTo>
                </a:path>
              </a:pathLst>
            </a:custGeom>
            <a:solidFill>
              <a:srgbClr val="4E88E6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72000" y="3527227"/>
            <a:ext cx="2828925" cy="857250"/>
            <a:chOff x="4000500" y="4171950"/>
            <a:chExt cx="3771900" cy="1143000"/>
          </a:xfrm>
        </p:grpSpPr>
        <p:sp>
          <p:nvSpPr>
            <p:cNvPr id="5" name="Rounded Rectangle 4"/>
            <p:cNvSpPr/>
            <p:nvPr/>
          </p:nvSpPr>
          <p:spPr>
            <a:xfrm>
              <a:off x="4914900" y="4171950"/>
              <a:ext cx="2857500" cy="1143000"/>
            </a:xfrm>
            <a:custGeom>
              <a:avLst/>
              <a:gdLst/>
              <a:ahLst/>
              <a:cxnLst/>
              <a:rect l="0" t="0" r="0" b="0"/>
              <a:pathLst>
                <a:path w="2857500" h="1143000">
                  <a:moveTo>
                    <a:pt x="2293519" y="1143000"/>
                  </a:moveTo>
                  <a:cubicBezTo>
                    <a:pt x="2605309" y="1143000"/>
                    <a:pt x="2857500" y="887130"/>
                    <a:pt x="2857500" y="571500"/>
                  </a:cubicBezTo>
                  <a:cubicBezTo>
                    <a:pt x="2857500" y="255869"/>
                    <a:pt x="2605309" y="0"/>
                    <a:pt x="2293519" y="0"/>
                  </a:cubicBezTo>
                  <a:lnTo>
                    <a:pt x="0" y="0"/>
                  </a:lnTo>
                  <a:lnTo>
                    <a:pt x="9399" y="4765"/>
                  </a:lnTo>
                  <a:cubicBezTo>
                    <a:pt x="207730" y="114014"/>
                    <a:pt x="342336" y="326843"/>
                    <a:pt x="342336" y="571500"/>
                  </a:cubicBezTo>
                  <a:cubicBezTo>
                    <a:pt x="342336" y="816155"/>
                    <a:pt x="207730" y="1028984"/>
                    <a:pt x="9399" y="1138233"/>
                  </a:cubicBezTo>
                  <a:lnTo>
                    <a:pt x="0" y="1143000"/>
                  </a:lnTo>
                  <a:lnTo>
                    <a:pt x="2293519" y="1143000"/>
                  </a:lnTo>
                  <a:close/>
                </a:path>
              </a:pathLst>
            </a:custGeom>
            <a:noFill/>
            <a:ln w="14287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4000500" y="4171950"/>
              <a:ext cx="1143000" cy="1143000"/>
            </a:xfrm>
            <a:custGeom>
              <a:avLst/>
              <a:gdLst/>
              <a:ahLst/>
              <a:cxnLst/>
              <a:rect l="0" t="0" r="0" b="0"/>
              <a:pathLst>
                <a:path w="1143000" h="1143000">
                  <a:moveTo>
                    <a:pt x="1143000" y="571500"/>
                  </a:moveTo>
                  <a:cubicBezTo>
                    <a:pt x="1143000" y="887130"/>
                    <a:pt x="887130" y="1143000"/>
                    <a:pt x="571500" y="1143000"/>
                  </a:cubicBezTo>
                  <a:cubicBezTo>
                    <a:pt x="255869" y="1143000"/>
                    <a:pt x="0" y="887130"/>
                    <a:pt x="0" y="571500"/>
                  </a:cubicBezTo>
                  <a:cubicBezTo>
                    <a:pt x="0" y="255869"/>
                    <a:pt x="255869" y="0"/>
                    <a:pt x="571500" y="0"/>
                  </a:cubicBezTo>
                  <a:cubicBezTo>
                    <a:pt x="887130" y="0"/>
                    <a:pt x="1143000" y="255869"/>
                    <a:pt x="1143000" y="571500"/>
                  </a:cubicBezTo>
                  <a:close/>
                  <a:moveTo>
                    <a:pt x="143640" y="571500"/>
                  </a:moveTo>
                  <a:cubicBezTo>
                    <a:pt x="143640" y="807800"/>
                    <a:pt x="335199" y="999359"/>
                    <a:pt x="571500" y="999359"/>
                  </a:cubicBezTo>
                  <a:cubicBezTo>
                    <a:pt x="807800" y="999359"/>
                    <a:pt x="999359" y="807800"/>
                    <a:pt x="999359" y="571500"/>
                  </a:cubicBezTo>
                  <a:cubicBezTo>
                    <a:pt x="999359" y="335199"/>
                    <a:pt x="807800" y="143640"/>
                    <a:pt x="571500" y="143640"/>
                  </a:cubicBezTo>
                  <a:cubicBezTo>
                    <a:pt x="335199" y="143640"/>
                    <a:pt x="143640" y="335199"/>
                    <a:pt x="143640" y="571500"/>
                  </a:cubicBezTo>
                  <a:close/>
                </a:path>
              </a:pathLst>
            </a:custGeom>
            <a:noFill/>
            <a:ln w="14287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572000" y="2412802"/>
            <a:ext cx="2828925" cy="857250"/>
            <a:chOff x="4000500" y="2686050"/>
            <a:chExt cx="3771900" cy="1143000"/>
          </a:xfrm>
        </p:grpSpPr>
        <p:sp>
          <p:nvSpPr>
            <p:cNvPr id="8" name="Rounded Rectangle 7"/>
            <p:cNvSpPr/>
            <p:nvPr/>
          </p:nvSpPr>
          <p:spPr>
            <a:xfrm>
              <a:off x="4914900" y="2686050"/>
              <a:ext cx="2857500" cy="1143000"/>
            </a:xfrm>
            <a:custGeom>
              <a:avLst/>
              <a:gdLst/>
              <a:ahLst/>
              <a:cxnLst/>
              <a:rect l="0" t="0" r="0" b="0"/>
              <a:pathLst>
                <a:path w="2857500" h="1143000">
                  <a:moveTo>
                    <a:pt x="2293515" y="1143000"/>
                  </a:moveTo>
                  <a:cubicBezTo>
                    <a:pt x="2605306" y="1143000"/>
                    <a:pt x="2857500" y="887129"/>
                    <a:pt x="2857500" y="571500"/>
                  </a:cubicBezTo>
                  <a:cubicBezTo>
                    <a:pt x="2857500" y="255870"/>
                    <a:pt x="2605306" y="0"/>
                    <a:pt x="2293515" y="0"/>
                  </a:cubicBezTo>
                  <a:lnTo>
                    <a:pt x="0" y="0"/>
                  </a:lnTo>
                  <a:lnTo>
                    <a:pt x="9401" y="4762"/>
                  </a:lnTo>
                  <a:cubicBezTo>
                    <a:pt x="207730" y="114014"/>
                    <a:pt x="342338" y="326840"/>
                    <a:pt x="342338" y="571500"/>
                  </a:cubicBezTo>
                  <a:cubicBezTo>
                    <a:pt x="342338" y="816159"/>
                    <a:pt x="207730" y="1028985"/>
                    <a:pt x="9401" y="1138237"/>
                  </a:cubicBezTo>
                  <a:lnTo>
                    <a:pt x="0" y="1143000"/>
                  </a:lnTo>
                  <a:lnTo>
                    <a:pt x="2293515" y="1143000"/>
                  </a:lnTo>
                </a:path>
              </a:pathLst>
            </a:custGeom>
            <a:solidFill>
              <a:srgbClr val="1FA9D7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4000500" y="2686050"/>
              <a:ext cx="1143000" cy="1143000"/>
            </a:xfrm>
            <a:custGeom>
              <a:avLst/>
              <a:gdLst/>
              <a:ahLst/>
              <a:cxnLst/>
              <a:rect l="0" t="0" r="0" b="0"/>
              <a:pathLst>
                <a:path w="1143000" h="1143000">
                  <a:moveTo>
                    <a:pt x="1143000" y="571500"/>
                  </a:moveTo>
                  <a:cubicBezTo>
                    <a:pt x="1143000" y="887129"/>
                    <a:pt x="887129" y="1143000"/>
                    <a:pt x="571500" y="1143000"/>
                  </a:cubicBezTo>
                  <a:cubicBezTo>
                    <a:pt x="255870" y="1143000"/>
                    <a:pt x="0" y="887129"/>
                    <a:pt x="0" y="571500"/>
                  </a:cubicBezTo>
                  <a:cubicBezTo>
                    <a:pt x="0" y="255870"/>
                    <a:pt x="255870" y="0"/>
                    <a:pt x="571500" y="0"/>
                  </a:cubicBezTo>
                  <a:cubicBezTo>
                    <a:pt x="887129" y="0"/>
                    <a:pt x="1143000" y="255870"/>
                    <a:pt x="1143000" y="571500"/>
                  </a:cubicBezTo>
                  <a:moveTo>
                    <a:pt x="143636" y="571500"/>
                  </a:moveTo>
                  <a:cubicBezTo>
                    <a:pt x="143636" y="807796"/>
                    <a:pt x="335203" y="999363"/>
                    <a:pt x="571500" y="999363"/>
                  </a:cubicBezTo>
                  <a:cubicBezTo>
                    <a:pt x="807796" y="999363"/>
                    <a:pt x="999362" y="807796"/>
                    <a:pt x="999362" y="571500"/>
                  </a:cubicBezTo>
                  <a:cubicBezTo>
                    <a:pt x="999362" y="335203"/>
                    <a:pt x="807796" y="143636"/>
                    <a:pt x="571500" y="143636"/>
                  </a:cubicBezTo>
                  <a:cubicBezTo>
                    <a:pt x="335203" y="143636"/>
                    <a:pt x="143636" y="335203"/>
                    <a:pt x="143636" y="571500"/>
                  </a:cubicBezTo>
                </a:path>
              </a:pathLst>
            </a:custGeom>
            <a:solidFill>
              <a:srgbClr val="1FA9D7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4572000" y="2412802"/>
            <a:ext cx="2828925" cy="857250"/>
            <a:chOff x="4000500" y="2686050"/>
            <a:chExt cx="3771900" cy="1143000"/>
          </a:xfrm>
        </p:grpSpPr>
        <p:sp>
          <p:nvSpPr>
            <p:cNvPr id="11" name="Rounded Rectangle 10"/>
            <p:cNvSpPr/>
            <p:nvPr/>
          </p:nvSpPr>
          <p:spPr>
            <a:xfrm>
              <a:off x="4914900" y="2686050"/>
              <a:ext cx="2857500" cy="1143000"/>
            </a:xfrm>
            <a:custGeom>
              <a:avLst/>
              <a:gdLst/>
              <a:ahLst/>
              <a:cxnLst/>
              <a:rect l="0" t="0" r="0" b="0"/>
              <a:pathLst>
                <a:path w="2857500" h="1143000">
                  <a:moveTo>
                    <a:pt x="2293519" y="1143000"/>
                  </a:moveTo>
                  <a:cubicBezTo>
                    <a:pt x="2605309" y="1143000"/>
                    <a:pt x="2857500" y="887130"/>
                    <a:pt x="2857500" y="571500"/>
                  </a:cubicBezTo>
                  <a:cubicBezTo>
                    <a:pt x="2857500" y="255869"/>
                    <a:pt x="2605309" y="0"/>
                    <a:pt x="2293519" y="0"/>
                  </a:cubicBezTo>
                  <a:lnTo>
                    <a:pt x="0" y="0"/>
                  </a:lnTo>
                  <a:lnTo>
                    <a:pt x="9399" y="4765"/>
                  </a:lnTo>
                  <a:cubicBezTo>
                    <a:pt x="207730" y="114014"/>
                    <a:pt x="342336" y="326843"/>
                    <a:pt x="342336" y="571500"/>
                  </a:cubicBezTo>
                  <a:cubicBezTo>
                    <a:pt x="342336" y="816155"/>
                    <a:pt x="207730" y="1028984"/>
                    <a:pt x="9399" y="1138233"/>
                  </a:cubicBezTo>
                  <a:lnTo>
                    <a:pt x="0" y="1143000"/>
                  </a:lnTo>
                  <a:lnTo>
                    <a:pt x="2293519" y="1143000"/>
                  </a:lnTo>
                  <a:close/>
                </a:path>
              </a:pathLst>
            </a:custGeom>
            <a:noFill/>
            <a:ln w="14287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4000500" y="2686050"/>
              <a:ext cx="1143000" cy="1143000"/>
            </a:xfrm>
            <a:custGeom>
              <a:avLst/>
              <a:gdLst/>
              <a:ahLst/>
              <a:cxnLst/>
              <a:rect l="0" t="0" r="0" b="0"/>
              <a:pathLst>
                <a:path w="1143000" h="1143000">
                  <a:moveTo>
                    <a:pt x="1143000" y="571500"/>
                  </a:moveTo>
                  <a:cubicBezTo>
                    <a:pt x="1143000" y="887130"/>
                    <a:pt x="887130" y="1143000"/>
                    <a:pt x="571500" y="1143000"/>
                  </a:cubicBezTo>
                  <a:cubicBezTo>
                    <a:pt x="255869" y="1143000"/>
                    <a:pt x="0" y="887130"/>
                    <a:pt x="0" y="571500"/>
                  </a:cubicBezTo>
                  <a:cubicBezTo>
                    <a:pt x="0" y="255869"/>
                    <a:pt x="255869" y="0"/>
                    <a:pt x="571500" y="0"/>
                  </a:cubicBezTo>
                  <a:cubicBezTo>
                    <a:pt x="887130" y="0"/>
                    <a:pt x="1143000" y="255869"/>
                    <a:pt x="1143000" y="571500"/>
                  </a:cubicBezTo>
                  <a:close/>
                  <a:moveTo>
                    <a:pt x="143640" y="571500"/>
                  </a:moveTo>
                  <a:cubicBezTo>
                    <a:pt x="143640" y="807800"/>
                    <a:pt x="335199" y="999359"/>
                    <a:pt x="571500" y="999359"/>
                  </a:cubicBezTo>
                  <a:cubicBezTo>
                    <a:pt x="807800" y="999359"/>
                    <a:pt x="999359" y="807800"/>
                    <a:pt x="999359" y="571500"/>
                  </a:cubicBezTo>
                  <a:cubicBezTo>
                    <a:pt x="999359" y="335199"/>
                    <a:pt x="807800" y="143640"/>
                    <a:pt x="571500" y="143640"/>
                  </a:cubicBezTo>
                  <a:cubicBezTo>
                    <a:pt x="335199" y="143640"/>
                    <a:pt x="143640" y="335199"/>
                    <a:pt x="143640" y="571500"/>
                  </a:cubicBezTo>
                  <a:close/>
                </a:path>
              </a:pathLst>
            </a:custGeom>
            <a:noFill/>
            <a:ln w="14287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572000" y="1298377"/>
            <a:ext cx="2828925" cy="857250"/>
            <a:chOff x="4000500" y="1200150"/>
            <a:chExt cx="3771900" cy="1143000"/>
          </a:xfrm>
        </p:grpSpPr>
        <p:sp>
          <p:nvSpPr>
            <p:cNvPr id="14" name="Rounded Rectangle 13"/>
            <p:cNvSpPr/>
            <p:nvPr/>
          </p:nvSpPr>
          <p:spPr>
            <a:xfrm>
              <a:off x="4914900" y="1200150"/>
              <a:ext cx="2857500" cy="1143000"/>
            </a:xfrm>
            <a:custGeom>
              <a:avLst/>
              <a:gdLst/>
              <a:ahLst/>
              <a:cxnLst/>
              <a:rect l="0" t="0" r="0" b="0"/>
              <a:pathLst>
                <a:path w="2857500" h="1143000">
                  <a:moveTo>
                    <a:pt x="2293515" y="1143000"/>
                  </a:moveTo>
                  <a:cubicBezTo>
                    <a:pt x="2605306" y="1143000"/>
                    <a:pt x="2857500" y="887129"/>
                    <a:pt x="2857500" y="571500"/>
                  </a:cubicBezTo>
                  <a:cubicBezTo>
                    <a:pt x="2857500" y="255870"/>
                    <a:pt x="2605306" y="0"/>
                    <a:pt x="2293515" y="0"/>
                  </a:cubicBezTo>
                  <a:lnTo>
                    <a:pt x="0" y="0"/>
                  </a:lnTo>
                  <a:lnTo>
                    <a:pt x="9401" y="4762"/>
                  </a:lnTo>
                  <a:cubicBezTo>
                    <a:pt x="207730" y="114014"/>
                    <a:pt x="342338" y="326840"/>
                    <a:pt x="342338" y="571500"/>
                  </a:cubicBezTo>
                  <a:cubicBezTo>
                    <a:pt x="342338" y="816159"/>
                    <a:pt x="207730" y="1028985"/>
                    <a:pt x="9401" y="1138237"/>
                  </a:cubicBezTo>
                  <a:lnTo>
                    <a:pt x="0" y="1143000"/>
                  </a:lnTo>
                  <a:lnTo>
                    <a:pt x="2293515" y="1143000"/>
                  </a:lnTo>
                </a:path>
              </a:pathLst>
            </a:custGeom>
            <a:solidFill>
              <a:srgbClr val="91BB39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4000500" y="1200150"/>
              <a:ext cx="1143000" cy="1143000"/>
            </a:xfrm>
            <a:custGeom>
              <a:avLst/>
              <a:gdLst/>
              <a:ahLst/>
              <a:cxnLst/>
              <a:rect l="0" t="0" r="0" b="0"/>
              <a:pathLst>
                <a:path w="1143000" h="1143000">
                  <a:moveTo>
                    <a:pt x="1143000" y="571500"/>
                  </a:moveTo>
                  <a:cubicBezTo>
                    <a:pt x="1143000" y="887129"/>
                    <a:pt x="887129" y="1143000"/>
                    <a:pt x="571500" y="1143000"/>
                  </a:cubicBezTo>
                  <a:cubicBezTo>
                    <a:pt x="255870" y="1143000"/>
                    <a:pt x="0" y="887129"/>
                    <a:pt x="0" y="571500"/>
                  </a:cubicBezTo>
                  <a:cubicBezTo>
                    <a:pt x="0" y="255870"/>
                    <a:pt x="255870" y="0"/>
                    <a:pt x="571500" y="0"/>
                  </a:cubicBezTo>
                  <a:cubicBezTo>
                    <a:pt x="887129" y="0"/>
                    <a:pt x="1143000" y="255870"/>
                    <a:pt x="1143000" y="571500"/>
                  </a:cubicBezTo>
                  <a:moveTo>
                    <a:pt x="143636" y="571500"/>
                  </a:moveTo>
                  <a:cubicBezTo>
                    <a:pt x="143636" y="807796"/>
                    <a:pt x="335203" y="999363"/>
                    <a:pt x="571500" y="999363"/>
                  </a:cubicBezTo>
                  <a:cubicBezTo>
                    <a:pt x="807796" y="999363"/>
                    <a:pt x="999362" y="807796"/>
                    <a:pt x="999362" y="571500"/>
                  </a:cubicBezTo>
                  <a:cubicBezTo>
                    <a:pt x="999362" y="335203"/>
                    <a:pt x="807796" y="143636"/>
                    <a:pt x="571500" y="143636"/>
                  </a:cubicBezTo>
                  <a:cubicBezTo>
                    <a:pt x="335203" y="143636"/>
                    <a:pt x="143636" y="335203"/>
                    <a:pt x="143636" y="571500"/>
                  </a:cubicBezTo>
                </a:path>
              </a:pathLst>
            </a:custGeom>
            <a:solidFill>
              <a:srgbClr val="91BB39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572000" y="1298377"/>
            <a:ext cx="2828925" cy="857250"/>
            <a:chOff x="4000500" y="1200150"/>
            <a:chExt cx="3771900" cy="1143000"/>
          </a:xfrm>
        </p:grpSpPr>
        <p:sp>
          <p:nvSpPr>
            <p:cNvPr id="17" name="Rounded Rectangle 16"/>
            <p:cNvSpPr/>
            <p:nvPr/>
          </p:nvSpPr>
          <p:spPr>
            <a:xfrm>
              <a:off x="4914900" y="1200150"/>
              <a:ext cx="2857500" cy="1143000"/>
            </a:xfrm>
            <a:custGeom>
              <a:avLst/>
              <a:gdLst/>
              <a:ahLst/>
              <a:cxnLst/>
              <a:rect l="0" t="0" r="0" b="0"/>
              <a:pathLst>
                <a:path w="2857500" h="1143000">
                  <a:moveTo>
                    <a:pt x="2293519" y="1143000"/>
                  </a:moveTo>
                  <a:cubicBezTo>
                    <a:pt x="2605309" y="1143000"/>
                    <a:pt x="2857500" y="887130"/>
                    <a:pt x="2857500" y="571500"/>
                  </a:cubicBezTo>
                  <a:cubicBezTo>
                    <a:pt x="2857500" y="255869"/>
                    <a:pt x="2605309" y="0"/>
                    <a:pt x="2293519" y="0"/>
                  </a:cubicBezTo>
                  <a:lnTo>
                    <a:pt x="0" y="0"/>
                  </a:lnTo>
                  <a:lnTo>
                    <a:pt x="9399" y="4765"/>
                  </a:lnTo>
                  <a:cubicBezTo>
                    <a:pt x="207730" y="114014"/>
                    <a:pt x="342336" y="326843"/>
                    <a:pt x="342336" y="571500"/>
                  </a:cubicBezTo>
                  <a:cubicBezTo>
                    <a:pt x="342336" y="816155"/>
                    <a:pt x="207730" y="1028984"/>
                    <a:pt x="9399" y="1138233"/>
                  </a:cubicBezTo>
                  <a:lnTo>
                    <a:pt x="0" y="1143000"/>
                  </a:lnTo>
                  <a:lnTo>
                    <a:pt x="2293519" y="1143000"/>
                  </a:lnTo>
                  <a:close/>
                </a:path>
              </a:pathLst>
            </a:custGeom>
            <a:noFill/>
            <a:ln w="14287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4000500" y="1200150"/>
              <a:ext cx="1143000" cy="1143000"/>
            </a:xfrm>
            <a:custGeom>
              <a:avLst/>
              <a:gdLst/>
              <a:ahLst/>
              <a:cxnLst/>
              <a:rect l="0" t="0" r="0" b="0"/>
              <a:pathLst>
                <a:path w="1143000" h="1143000">
                  <a:moveTo>
                    <a:pt x="1143000" y="571500"/>
                  </a:moveTo>
                  <a:cubicBezTo>
                    <a:pt x="1143000" y="887130"/>
                    <a:pt x="887130" y="1143000"/>
                    <a:pt x="571500" y="1143000"/>
                  </a:cubicBezTo>
                  <a:cubicBezTo>
                    <a:pt x="255869" y="1143000"/>
                    <a:pt x="0" y="887130"/>
                    <a:pt x="0" y="571500"/>
                  </a:cubicBezTo>
                  <a:cubicBezTo>
                    <a:pt x="0" y="255869"/>
                    <a:pt x="255869" y="0"/>
                    <a:pt x="571500" y="0"/>
                  </a:cubicBezTo>
                  <a:cubicBezTo>
                    <a:pt x="887130" y="0"/>
                    <a:pt x="1143000" y="255869"/>
                    <a:pt x="1143000" y="571500"/>
                  </a:cubicBezTo>
                  <a:close/>
                  <a:moveTo>
                    <a:pt x="143640" y="571500"/>
                  </a:moveTo>
                  <a:cubicBezTo>
                    <a:pt x="143640" y="807800"/>
                    <a:pt x="335199" y="999359"/>
                    <a:pt x="571500" y="999359"/>
                  </a:cubicBezTo>
                  <a:cubicBezTo>
                    <a:pt x="807800" y="999359"/>
                    <a:pt x="999359" y="807800"/>
                    <a:pt x="999359" y="571500"/>
                  </a:cubicBezTo>
                  <a:cubicBezTo>
                    <a:pt x="999359" y="335199"/>
                    <a:pt x="807800" y="143640"/>
                    <a:pt x="571500" y="143640"/>
                  </a:cubicBezTo>
                  <a:cubicBezTo>
                    <a:pt x="335199" y="143640"/>
                    <a:pt x="143640" y="335199"/>
                    <a:pt x="143640" y="571500"/>
                  </a:cubicBezTo>
                  <a:close/>
                </a:path>
              </a:pathLst>
            </a:custGeom>
            <a:noFill/>
            <a:ln w="14287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sp>
        <p:nvSpPr>
          <p:cNvPr id="20" name="Rounded Rectangle 19"/>
          <p:cNvSpPr/>
          <p:nvPr/>
        </p:nvSpPr>
        <p:spPr>
          <a:xfrm>
            <a:off x="1743075" y="2069902"/>
            <a:ext cx="1543050" cy="1543050"/>
          </a:xfrm>
          <a:custGeom>
            <a:avLst/>
            <a:gdLst/>
            <a:ahLst/>
            <a:cxnLst/>
            <a:rect l="0" t="0" r="0" b="0"/>
            <a:pathLst>
              <a:path w="2057400" h="2057400">
                <a:moveTo>
                  <a:pt x="2057400" y="1028700"/>
                </a:moveTo>
                <a:cubicBezTo>
                  <a:pt x="2057400" y="1596837"/>
                  <a:pt x="1596837" y="2057400"/>
                  <a:pt x="1028700" y="2057400"/>
                </a:cubicBezTo>
                <a:cubicBezTo>
                  <a:pt x="460562" y="2057400"/>
                  <a:pt x="0" y="1596837"/>
                  <a:pt x="0" y="1028700"/>
                </a:cubicBezTo>
                <a:cubicBezTo>
                  <a:pt x="0" y="460562"/>
                  <a:pt x="460562" y="0"/>
                  <a:pt x="1028700" y="0"/>
                </a:cubicBezTo>
                <a:cubicBezTo>
                  <a:pt x="1596837" y="0"/>
                  <a:pt x="2057400" y="460562"/>
                  <a:pt x="2057400" y="1028700"/>
                </a:cubicBezTo>
                <a:moveTo>
                  <a:pt x="204416" y="1028700"/>
                </a:moveTo>
                <a:cubicBezTo>
                  <a:pt x="204416" y="1483937"/>
                  <a:pt x="573462" y="1852983"/>
                  <a:pt x="1028700" y="1852983"/>
                </a:cubicBezTo>
                <a:cubicBezTo>
                  <a:pt x="1483937" y="1852983"/>
                  <a:pt x="1852983" y="1483937"/>
                  <a:pt x="1852983" y="1028700"/>
                </a:cubicBezTo>
                <a:cubicBezTo>
                  <a:pt x="1852983" y="573462"/>
                  <a:pt x="1483937" y="204416"/>
                  <a:pt x="1028700" y="204416"/>
                </a:cubicBezTo>
                <a:cubicBezTo>
                  <a:pt x="573462" y="204416"/>
                  <a:pt x="204416" y="573462"/>
                  <a:pt x="204416" y="1028700"/>
                </a:cubicBezTo>
              </a:path>
            </a:pathLst>
          </a:custGeom>
          <a:solidFill>
            <a:srgbClr val="A3A3A3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1" name="Rounded Rectangle 20"/>
          <p:cNvSpPr/>
          <p:nvPr/>
        </p:nvSpPr>
        <p:spPr>
          <a:xfrm>
            <a:off x="1743075" y="2069902"/>
            <a:ext cx="1543050" cy="1543050"/>
          </a:xfrm>
          <a:custGeom>
            <a:avLst/>
            <a:gdLst/>
            <a:ahLst/>
            <a:cxnLst/>
            <a:rect l="0" t="0" r="0" b="0"/>
            <a:pathLst>
              <a:path w="2057400" h="2057400">
                <a:moveTo>
                  <a:pt x="2057400" y="1028700"/>
                </a:moveTo>
                <a:cubicBezTo>
                  <a:pt x="2057400" y="1596835"/>
                  <a:pt x="1596835" y="2057400"/>
                  <a:pt x="1028700" y="2057400"/>
                </a:cubicBezTo>
                <a:cubicBezTo>
                  <a:pt x="460564" y="2057400"/>
                  <a:pt x="0" y="1596835"/>
                  <a:pt x="0" y="1028700"/>
                </a:cubicBezTo>
                <a:cubicBezTo>
                  <a:pt x="0" y="460564"/>
                  <a:pt x="460564" y="0"/>
                  <a:pt x="1028700" y="0"/>
                </a:cubicBezTo>
                <a:cubicBezTo>
                  <a:pt x="1596835" y="0"/>
                  <a:pt x="2057400" y="460564"/>
                  <a:pt x="2057400" y="1028700"/>
                </a:cubicBezTo>
                <a:close/>
                <a:moveTo>
                  <a:pt x="204414" y="1028700"/>
                </a:moveTo>
                <a:cubicBezTo>
                  <a:pt x="204414" y="1483940"/>
                  <a:pt x="573459" y="1852985"/>
                  <a:pt x="1028700" y="1852985"/>
                </a:cubicBezTo>
                <a:cubicBezTo>
                  <a:pt x="1483940" y="1852985"/>
                  <a:pt x="1852985" y="1483940"/>
                  <a:pt x="1852985" y="1028700"/>
                </a:cubicBezTo>
                <a:cubicBezTo>
                  <a:pt x="1852985" y="573459"/>
                  <a:pt x="1483940" y="204414"/>
                  <a:pt x="1028700" y="204414"/>
                </a:cubicBezTo>
                <a:cubicBezTo>
                  <a:pt x="573459" y="204414"/>
                  <a:pt x="204414" y="573459"/>
                  <a:pt x="204414" y="1028700"/>
                </a:cubicBezTo>
                <a:close/>
              </a:path>
            </a:pathLst>
          </a:custGeom>
          <a:noFill/>
          <a:ln w="14287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2" name="Rounded Rectangle 21"/>
          <p:cNvSpPr/>
          <p:nvPr/>
        </p:nvSpPr>
        <p:spPr>
          <a:xfrm>
            <a:off x="3233969" y="1684140"/>
            <a:ext cx="1295169" cy="721519"/>
          </a:xfrm>
          <a:custGeom>
            <a:avLst/>
            <a:gdLst/>
            <a:ahLst/>
            <a:cxnLst/>
            <a:rect l="0" t="0" r="0" b="0"/>
            <a:pathLst>
              <a:path w="1726892" h="962025">
                <a:moveTo>
                  <a:pt x="114300" y="904875"/>
                </a:moveTo>
                <a:cubicBezTo>
                  <a:pt x="114300" y="936440"/>
                  <a:pt x="88715" y="962025"/>
                  <a:pt x="57150" y="962025"/>
                </a:cubicBezTo>
                <a:cubicBezTo>
                  <a:pt x="25584" y="962025"/>
                  <a:pt x="0" y="936440"/>
                  <a:pt x="0" y="904875"/>
                </a:cubicBezTo>
                <a:cubicBezTo>
                  <a:pt x="0" y="873309"/>
                  <a:pt x="25584" y="847725"/>
                  <a:pt x="57150" y="847725"/>
                </a:cubicBezTo>
                <a:cubicBezTo>
                  <a:pt x="88715" y="847725"/>
                  <a:pt x="114300" y="873309"/>
                  <a:pt x="114300" y="904875"/>
                </a:cubicBezTo>
                <a:moveTo>
                  <a:pt x="1726892" y="57150"/>
                </a:moveTo>
                <a:cubicBezTo>
                  <a:pt x="1726892" y="88715"/>
                  <a:pt x="1701298" y="114300"/>
                  <a:pt x="1669742" y="114300"/>
                </a:cubicBezTo>
                <a:cubicBezTo>
                  <a:pt x="1638176" y="114300"/>
                  <a:pt x="1612592" y="88715"/>
                  <a:pt x="1612592" y="57150"/>
                </a:cubicBezTo>
                <a:cubicBezTo>
                  <a:pt x="1612592" y="25584"/>
                  <a:pt x="1638176" y="0"/>
                  <a:pt x="1669742" y="0"/>
                </a:cubicBezTo>
                <a:cubicBezTo>
                  <a:pt x="1701298" y="0"/>
                  <a:pt x="1726892" y="25584"/>
                  <a:pt x="1726892" y="57150"/>
                </a:cubicBezTo>
              </a:path>
            </a:pathLst>
          </a:custGeom>
          <a:solidFill>
            <a:srgbClr val="91BB39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3" name="Rounded Rectangle 22"/>
          <p:cNvSpPr/>
          <p:nvPr/>
        </p:nvSpPr>
        <p:spPr>
          <a:xfrm>
            <a:off x="3233975" y="1684140"/>
            <a:ext cx="1295162" cy="721519"/>
          </a:xfrm>
          <a:custGeom>
            <a:avLst/>
            <a:gdLst/>
            <a:ahLst/>
            <a:cxnLst/>
            <a:rect l="0" t="0" r="0" b="0"/>
            <a:pathLst>
              <a:path w="1726882" h="962025">
                <a:moveTo>
                  <a:pt x="114300" y="904875"/>
                </a:moveTo>
                <a:cubicBezTo>
                  <a:pt x="114300" y="936437"/>
                  <a:pt x="88712" y="962025"/>
                  <a:pt x="57150" y="962025"/>
                </a:cubicBezTo>
                <a:cubicBezTo>
                  <a:pt x="25587" y="962025"/>
                  <a:pt x="0" y="936437"/>
                  <a:pt x="0" y="904875"/>
                </a:cubicBezTo>
                <a:cubicBezTo>
                  <a:pt x="0" y="873312"/>
                  <a:pt x="25587" y="847725"/>
                  <a:pt x="57150" y="847725"/>
                </a:cubicBezTo>
                <a:cubicBezTo>
                  <a:pt x="88712" y="847725"/>
                  <a:pt x="114300" y="873312"/>
                  <a:pt x="114300" y="904875"/>
                </a:cubicBezTo>
                <a:close/>
                <a:moveTo>
                  <a:pt x="1726882" y="57150"/>
                </a:moveTo>
                <a:cubicBezTo>
                  <a:pt x="1726882" y="88712"/>
                  <a:pt x="1701295" y="114300"/>
                  <a:pt x="1669732" y="114300"/>
                </a:cubicBezTo>
                <a:cubicBezTo>
                  <a:pt x="1638169" y="114300"/>
                  <a:pt x="1612582" y="88712"/>
                  <a:pt x="1612582" y="57150"/>
                </a:cubicBezTo>
                <a:cubicBezTo>
                  <a:pt x="1612582" y="25587"/>
                  <a:pt x="1638169" y="0"/>
                  <a:pt x="1669732" y="0"/>
                </a:cubicBezTo>
                <a:cubicBezTo>
                  <a:pt x="1701295" y="0"/>
                  <a:pt x="1726882" y="25587"/>
                  <a:pt x="1726882" y="57150"/>
                </a:cubicBezTo>
                <a:close/>
                <a:moveTo>
                  <a:pt x="1612582" y="57150"/>
                </a:moveTo>
                <a:lnTo>
                  <a:pt x="641032" y="57150"/>
                </a:lnTo>
                <a:lnTo>
                  <a:pt x="88582" y="857250"/>
                </a:lnTo>
              </a:path>
            </a:pathLst>
          </a:custGeom>
          <a:noFill/>
          <a:ln w="14287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4" name="Rounded Rectangle 23"/>
          <p:cNvSpPr/>
          <p:nvPr/>
        </p:nvSpPr>
        <p:spPr>
          <a:xfrm>
            <a:off x="3371850" y="2798564"/>
            <a:ext cx="1157288" cy="85725"/>
          </a:xfrm>
          <a:custGeom>
            <a:avLst/>
            <a:gdLst/>
            <a:ahLst/>
            <a:cxnLst/>
            <a:rect l="0" t="0" r="0" b="0"/>
            <a:pathLst>
              <a:path w="1543050" h="114300">
                <a:moveTo>
                  <a:pt x="1543050" y="57150"/>
                </a:moveTo>
                <a:cubicBezTo>
                  <a:pt x="1543050" y="88715"/>
                  <a:pt x="1517465" y="114300"/>
                  <a:pt x="1485900" y="114300"/>
                </a:cubicBezTo>
                <a:cubicBezTo>
                  <a:pt x="1454334" y="114300"/>
                  <a:pt x="1428750" y="88715"/>
                  <a:pt x="1428750" y="57150"/>
                </a:cubicBezTo>
                <a:cubicBezTo>
                  <a:pt x="1428750" y="25584"/>
                  <a:pt x="1454334" y="0"/>
                  <a:pt x="1485900" y="0"/>
                </a:cubicBezTo>
                <a:cubicBezTo>
                  <a:pt x="1517465" y="0"/>
                  <a:pt x="1543050" y="25584"/>
                  <a:pt x="1543050" y="57150"/>
                </a:cubicBezTo>
                <a:moveTo>
                  <a:pt x="114300" y="57150"/>
                </a:moveTo>
                <a:cubicBezTo>
                  <a:pt x="114300" y="88715"/>
                  <a:pt x="88715" y="114300"/>
                  <a:pt x="57150" y="114300"/>
                </a:cubicBezTo>
                <a:cubicBezTo>
                  <a:pt x="25584" y="114300"/>
                  <a:pt x="0" y="88715"/>
                  <a:pt x="0" y="57150"/>
                </a:cubicBezTo>
                <a:cubicBezTo>
                  <a:pt x="0" y="25584"/>
                  <a:pt x="25584" y="0"/>
                  <a:pt x="57150" y="0"/>
                </a:cubicBezTo>
                <a:cubicBezTo>
                  <a:pt x="88715" y="0"/>
                  <a:pt x="114300" y="25584"/>
                  <a:pt x="114300" y="57150"/>
                </a:cubicBezTo>
                <a:moveTo>
                  <a:pt x="1543050" y="57150"/>
                </a:moveTo>
                <a:cubicBezTo>
                  <a:pt x="1543050" y="25584"/>
                  <a:pt x="1517465" y="0"/>
                  <a:pt x="1485900" y="0"/>
                </a:cubicBezTo>
                <a:cubicBezTo>
                  <a:pt x="1454334" y="0"/>
                  <a:pt x="1428750" y="25584"/>
                  <a:pt x="1428750" y="57150"/>
                </a:cubicBezTo>
                <a:cubicBezTo>
                  <a:pt x="1428750" y="88715"/>
                  <a:pt x="1454334" y="114300"/>
                  <a:pt x="1485900" y="114300"/>
                </a:cubicBezTo>
                <a:cubicBezTo>
                  <a:pt x="1517465" y="114300"/>
                  <a:pt x="1543050" y="88715"/>
                  <a:pt x="1543050" y="57150"/>
                </a:cubicBezTo>
                <a:moveTo>
                  <a:pt x="114300" y="57150"/>
                </a:moveTo>
                <a:cubicBezTo>
                  <a:pt x="114300" y="25584"/>
                  <a:pt x="88715" y="0"/>
                  <a:pt x="57150" y="0"/>
                </a:cubicBezTo>
                <a:cubicBezTo>
                  <a:pt x="25584" y="0"/>
                  <a:pt x="0" y="25584"/>
                  <a:pt x="0" y="57150"/>
                </a:cubicBezTo>
                <a:cubicBezTo>
                  <a:pt x="0" y="88715"/>
                  <a:pt x="25584" y="114300"/>
                  <a:pt x="57150" y="114300"/>
                </a:cubicBezTo>
                <a:cubicBezTo>
                  <a:pt x="88715" y="114300"/>
                  <a:pt x="114300" y="88715"/>
                  <a:pt x="114300" y="57150"/>
                </a:cubicBezTo>
              </a:path>
            </a:pathLst>
          </a:custGeom>
          <a:solidFill>
            <a:srgbClr val="1FA9D7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5" name="Rounded Rectangle 24"/>
          <p:cNvSpPr/>
          <p:nvPr/>
        </p:nvSpPr>
        <p:spPr>
          <a:xfrm>
            <a:off x="3371850" y="2798564"/>
            <a:ext cx="1157287" cy="85725"/>
          </a:xfrm>
          <a:custGeom>
            <a:avLst/>
            <a:gdLst/>
            <a:ahLst/>
            <a:cxnLst/>
            <a:rect l="0" t="0" r="0" b="0"/>
            <a:pathLst>
              <a:path w="1543049" h="114300">
                <a:moveTo>
                  <a:pt x="1543049" y="57150"/>
                </a:moveTo>
                <a:cubicBezTo>
                  <a:pt x="1543049" y="88712"/>
                  <a:pt x="1517462" y="114300"/>
                  <a:pt x="1485899" y="114300"/>
                </a:cubicBezTo>
                <a:cubicBezTo>
                  <a:pt x="1454337" y="114300"/>
                  <a:pt x="1428749" y="88712"/>
                  <a:pt x="1428749" y="57150"/>
                </a:cubicBezTo>
                <a:cubicBezTo>
                  <a:pt x="1428749" y="25587"/>
                  <a:pt x="1454337" y="0"/>
                  <a:pt x="1485899" y="0"/>
                </a:cubicBezTo>
                <a:cubicBezTo>
                  <a:pt x="1517462" y="0"/>
                  <a:pt x="1543049" y="25587"/>
                  <a:pt x="1543049" y="57150"/>
                </a:cubicBezTo>
                <a:close/>
                <a:moveTo>
                  <a:pt x="114302" y="57150"/>
                </a:moveTo>
                <a:cubicBezTo>
                  <a:pt x="114302" y="88712"/>
                  <a:pt x="88712" y="114300"/>
                  <a:pt x="57150" y="114300"/>
                </a:cubicBezTo>
                <a:cubicBezTo>
                  <a:pt x="25587" y="114300"/>
                  <a:pt x="0" y="88712"/>
                  <a:pt x="0" y="57150"/>
                </a:cubicBezTo>
                <a:cubicBezTo>
                  <a:pt x="0" y="25587"/>
                  <a:pt x="25587" y="0"/>
                  <a:pt x="57150" y="0"/>
                </a:cubicBezTo>
                <a:cubicBezTo>
                  <a:pt x="88712" y="0"/>
                  <a:pt x="114302" y="25587"/>
                  <a:pt x="114302" y="57150"/>
                </a:cubicBezTo>
                <a:close/>
                <a:moveTo>
                  <a:pt x="1428749" y="57150"/>
                </a:moveTo>
                <a:lnTo>
                  <a:pt x="114302" y="57150"/>
                </a:lnTo>
              </a:path>
            </a:pathLst>
          </a:custGeom>
          <a:noFill/>
          <a:ln w="14287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6" name="Rounded Rectangle 25"/>
          <p:cNvSpPr/>
          <p:nvPr/>
        </p:nvSpPr>
        <p:spPr>
          <a:xfrm>
            <a:off x="3233911" y="3277196"/>
            <a:ext cx="1295226" cy="721519"/>
          </a:xfrm>
          <a:custGeom>
            <a:avLst/>
            <a:gdLst/>
            <a:ahLst/>
            <a:cxnLst/>
            <a:rect l="0" t="0" r="0" b="0"/>
            <a:pathLst>
              <a:path w="1726968" h="962025">
                <a:moveTo>
                  <a:pt x="114300" y="57150"/>
                </a:moveTo>
                <a:cubicBezTo>
                  <a:pt x="114300" y="25584"/>
                  <a:pt x="88715" y="0"/>
                  <a:pt x="57150" y="0"/>
                </a:cubicBezTo>
                <a:cubicBezTo>
                  <a:pt x="25593" y="0"/>
                  <a:pt x="0" y="25584"/>
                  <a:pt x="0" y="57150"/>
                </a:cubicBezTo>
                <a:cubicBezTo>
                  <a:pt x="0" y="88715"/>
                  <a:pt x="25593" y="114300"/>
                  <a:pt x="57150" y="114300"/>
                </a:cubicBezTo>
                <a:cubicBezTo>
                  <a:pt x="88715" y="114300"/>
                  <a:pt x="114300" y="88715"/>
                  <a:pt x="114300" y="57150"/>
                </a:cubicBezTo>
                <a:moveTo>
                  <a:pt x="1726968" y="904875"/>
                </a:moveTo>
                <a:cubicBezTo>
                  <a:pt x="1726968" y="873309"/>
                  <a:pt x="1701374" y="847725"/>
                  <a:pt x="1669818" y="847725"/>
                </a:cubicBezTo>
                <a:cubicBezTo>
                  <a:pt x="1638252" y="847725"/>
                  <a:pt x="1612668" y="873309"/>
                  <a:pt x="1612668" y="904875"/>
                </a:cubicBezTo>
                <a:cubicBezTo>
                  <a:pt x="1612668" y="936440"/>
                  <a:pt x="1638252" y="962025"/>
                  <a:pt x="1669818" y="962025"/>
                </a:cubicBezTo>
                <a:cubicBezTo>
                  <a:pt x="1701374" y="962025"/>
                  <a:pt x="1726968" y="936440"/>
                  <a:pt x="1726968" y="904875"/>
                </a:cubicBezTo>
              </a:path>
            </a:pathLst>
          </a:custGeom>
          <a:solidFill>
            <a:srgbClr val="4E88E6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7" name="Rounded Rectangle 26"/>
          <p:cNvSpPr/>
          <p:nvPr/>
        </p:nvSpPr>
        <p:spPr>
          <a:xfrm>
            <a:off x="3233904" y="3277196"/>
            <a:ext cx="1295233" cy="721519"/>
          </a:xfrm>
          <a:custGeom>
            <a:avLst/>
            <a:gdLst/>
            <a:ahLst/>
            <a:cxnLst/>
            <a:rect l="0" t="0" r="0" b="0"/>
            <a:pathLst>
              <a:path w="1726977" h="962025">
                <a:moveTo>
                  <a:pt x="114313" y="57150"/>
                </a:moveTo>
                <a:cubicBezTo>
                  <a:pt x="114313" y="25587"/>
                  <a:pt x="88726" y="0"/>
                  <a:pt x="57163" y="0"/>
                </a:cubicBezTo>
                <a:cubicBezTo>
                  <a:pt x="25600" y="0"/>
                  <a:pt x="13" y="25587"/>
                  <a:pt x="13" y="57150"/>
                </a:cubicBezTo>
                <a:cubicBezTo>
                  <a:pt x="13" y="88712"/>
                  <a:pt x="25600" y="114300"/>
                  <a:pt x="57163" y="114300"/>
                </a:cubicBezTo>
                <a:cubicBezTo>
                  <a:pt x="88726" y="114300"/>
                  <a:pt x="114313" y="88712"/>
                  <a:pt x="114313" y="57150"/>
                </a:cubicBezTo>
                <a:close/>
                <a:moveTo>
                  <a:pt x="1726977" y="904875"/>
                </a:moveTo>
                <a:cubicBezTo>
                  <a:pt x="1726977" y="873312"/>
                  <a:pt x="1701390" y="847725"/>
                  <a:pt x="1669827" y="847725"/>
                </a:cubicBezTo>
                <a:cubicBezTo>
                  <a:pt x="1638264" y="847725"/>
                  <a:pt x="1612677" y="873312"/>
                  <a:pt x="1612677" y="904875"/>
                </a:cubicBezTo>
                <a:cubicBezTo>
                  <a:pt x="1612677" y="936437"/>
                  <a:pt x="1638264" y="962025"/>
                  <a:pt x="1669827" y="962025"/>
                </a:cubicBezTo>
                <a:cubicBezTo>
                  <a:pt x="1701390" y="962025"/>
                  <a:pt x="1726977" y="936437"/>
                  <a:pt x="1726977" y="904875"/>
                </a:cubicBezTo>
                <a:close/>
                <a:moveTo>
                  <a:pt x="114300" y="57150"/>
                </a:moveTo>
                <a:cubicBezTo>
                  <a:pt x="114300" y="25587"/>
                  <a:pt x="88712" y="0"/>
                  <a:pt x="57150" y="0"/>
                </a:cubicBezTo>
                <a:cubicBezTo>
                  <a:pt x="25587" y="0"/>
                  <a:pt x="0" y="25587"/>
                  <a:pt x="0" y="57150"/>
                </a:cubicBezTo>
                <a:cubicBezTo>
                  <a:pt x="0" y="88712"/>
                  <a:pt x="25587" y="114300"/>
                  <a:pt x="57150" y="114300"/>
                </a:cubicBezTo>
                <a:cubicBezTo>
                  <a:pt x="88712" y="114300"/>
                  <a:pt x="114300" y="88712"/>
                  <a:pt x="114300" y="57150"/>
                </a:cubicBezTo>
                <a:close/>
                <a:moveTo>
                  <a:pt x="1726977" y="904875"/>
                </a:moveTo>
                <a:cubicBezTo>
                  <a:pt x="1726977" y="873312"/>
                  <a:pt x="1701390" y="847725"/>
                  <a:pt x="1669827" y="847725"/>
                </a:cubicBezTo>
                <a:cubicBezTo>
                  <a:pt x="1638264" y="847725"/>
                  <a:pt x="1612677" y="873312"/>
                  <a:pt x="1612677" y="904875"/>
                </a:cubicBezTo>
                <a:cubicBezTo>
                  <a:pt x="1612677" y="936437"/>
                  <a:pt x="1638264" y="962025"/>
                  <a:pt x="1669827" y="962025"/>
                </a:cubicBezTo>
                <a:cubicBezTo>
                  <a:pt x="1701390" y="962025"/>
                  <a:pt x="1726977" y="936437"/>
                  <a:pt x="1726977" y="904875"/>
                </a:cubicBezTo>
                <a:close/>
                <a:moveTo>
                  <a:pt x="1612677" y="904875"/>
                </a:moveTo>
                <a:lnTo>
                  <a:pt x="641127" y="904875"/>
                </a:lnTo>
                <a:lnTo>
                  <a:pt x="88677" y="104775"/>
                </a:lnTo>
              </a:path>
            </a:pathLst>
          </a:custGeom>
          <a:noFill/>
          <a:ln w="14287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8" name="TextBox 27"/>
          <p:cNvSpPr txBox="1"/>
          <p:nvPr/>
        </p:nvSpPr>
        <p:spPr>
          <a:xfrm>
            <a:off x="3105253" y="759024"/>
            <a:ext cx="2933495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lang="en-GB" sz="1350" b="1" dirty="0">
                <a:solidFill>
                  <a:srgbClr val="484848"/>
                </a:solidFill>
                <a:latin typeface="Roboto"/>
              </a:rPr>
              <a:t>Lessons Learnt for </a:t>
            </a:r>
            <a:r>
              <a:rPr sz="1350" b="1" dirty="0">
                <a:solidFill>
                  <a:srgbClr val="484848"/>
                </a:solidFill>
                <a:latin typeface="Roboto"/>
              </a:rPr>
              <a:t>Mini-Grid Success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614988" y="1334096"/>
            <a:ext cx="937757" cy="3462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125" b="1">
                <a:solidFill>
                  <a:srgbClr val="FFFFFF"/>
                </a:solidFill>
                <a:latin typeface="Roboto"/>
              </a:rPr>
              <a:t>Feasibility and
Subsidies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4841699" y="1562695"/>
            <a:ext cx="316374" cy="329384"/>
          </a:xfrm>
          <a:custGeom>
            <a:avLst/>
            <a:gdLst/>
            <a:ahLst/>
            <a:cxnLst/>
            <a:rect l="0" t="0" r="0" b="0"/>
            <a:pathLst>
              <a:path w="421832" h="439178">
                <a:moveTo>
                  <a:pt x="68778" y="280987"/>
                </a:moveTo>
                <a:lnTo>
                  <a:pt x="28525" y="280987"/>
                </a:lnTo>
                <a:cubicBezTo>
                  <a:pt x="15781" y="280968"/>
                  <a:pt x="4821" y="290005"/>
                  <a:pt x="2410" y="302519"/>
                </a:cubicBezTo>
                <a:cubicBezTo>
                  <a:pt x="0" y="315033"/>
                  <a:pt x="6818" y="327496"/>
                  <a:pt x="18658" y="332212"/>
                </a:cubicBezTo>
                <a:lnTo>
                  <a:pt x="59501" y="348614"/>
                </a:lnTo>
                <a:cubicBezTo>
                  <a:pt x="71336" y="353330"/>
                  <a:pt x="78155" y="365787"/>
                  <a:pt x="75750" y="378298"/>
                </a:cubicBezTo>
                <a:cubicBezTo>
                  <a:pt x="73344" y="390810"/>
                  <a:pt x="62392" y="399850"/>
                  <a:pt x="49652" y="399840"/>
                </a:cubicBezTo>
                <a:lnTo>
                  <a:pt x="9380" y="399840"/>
                </a:lnTo>
                <a:moveTo>
                  <a:pt x="39079" y="419576"/>
                </a:moveTo>
                <a:lnTo>
                  <a:pt x="39079" y="399783"/>
                </a:lnTo>
                <a:moveTo>
                  <a:pt x="39079" y="280987"/>
                </a:moveTo>
                <a:lnTo>
                  <a:pt x="39079" y="261175"/>
                </a:lnTo>
                <a:moveTo>
                  <a:pt x="190050" y="0"/>
                </a:moveTo>
                <a:lnTo>
                  <a:pt x="51462" y="55035"/>
                </a:lnTo>
                <a:lnTo>
                  <a:pt x="190050" y="103936"/>
                </a:lnTo>
                <a:lnTo>
                  <a:pt x="328639" y="55035"/>
                </a:lnTo>
                <a:lnTo>
                  <a:pt x="190050" y="0"/>
                </a:lnTo>
                <a:close/>
                <a:moveTo>
                  <a:pt x="51462" y="55035"/>
                </a:moveTo>
                <a:lnTo>
                  <a:pt x="51462" y="127539"/>
                </a:lnTo>
                <a:moveTo>
                  <a:pt x="110936" y="75990"/>
                </a:moveTo>
                <a:lnTo>
                  <a:pt x="110936" y="138436"/>
                </a:lnTo>
                <a:cubicBezTo>
                  <a:pt x="110936" y="144509"/>
                  <a:pt x="114633" y="149970"/>
                  <a:pt x="120270" y="152228"/>
                </a:cubicBezTo>
                <a:lnTo>
                  <a:pt x="184602" y="175983"/>
                </a:lnTo>
                <a:cubicBezTo>
                  <a:pt x="188144" y="177393"/>
                  <a:pt x="192090" y="177393"/>
                  <a:pt x="195632" y="175983"/>
                </a:cubicBezTo>
                <a:lnTo>
                  <a:pt x="259907" y="152228"/>
                </a:lnTo>
                <a:cubicBezTo>
                  <a:pt x="265544" y="149970"/>
                  <a:pt x="269241" y="144509"/>
                  <a:pt x="269241" y="138436"/>
                </a:cubicBezTo>
                <a:lnTo>
                  <a:pt x="269241" y="75990"/>
                </a:lnTo>
                <a:moveTo>
                  <a:pt x="421832" y="289731"/>
                </a:moveTo>
                <a:cubicBezTo>
                  <a:pt x="421808" y="256542"/>
                  <a:pt x="397306" y="228457"/>
                  <a:pt x="364427" y="223933"/>
                </a:cubicBezTo>
                <a:cubicBezTo>
                  <a:pt x="331548" y="219408"/>
                  <a:pt x="300370" y="239832"/>
                  <a:pt x="291384" y="271781"/>
                </a:cubicBezTo>
                <a:cubicBezTo>
                  <a:pt x="282397" y="303730"/>
                  <a:pt x="298356" y="337412"/>
                  <a:pt x="328772" y="350691"/>
                </a:cubicBezTo>
                <a:lnTo>
                  <a:pt x="328772" y="382905"/>
                </a:lnTo>
                <a:lnTo>
                  <a:pt x="381960" y="382905"/>
                </a:lnTo>
                <a:lnTo>
                  <a:pt x="381960" y="350519"/>
                </a:lnTo>
                <a:cubicBezTo>
                  <a:pt x="406140" y="339969"/>
                  <a:pt x="421787" y="316112"/>
                  <a:pt x="421832" y="289731"/>
                </a:cubicBezTo>
                <a:close/>
                <a:moveTo>
                  <a:pt x="328772" y="415651"/>
                </a:moveTo>
                <a:lnTo>
                  <a:pt x="381960" y="415651"/>
                </a:lnTo>
                <a:moveTo>
                  <a:pt x="355366" y="415651"/>
                </a:moveTo>
                <a:lnTo>
                  <a:pt x="355366" y="438150"/>
                </a:lnTo>
                <a:moveTo>
                  <a:pt x="266269" y="413518"/>
                </a:moveTo>
                <a:cubicBezTo>
                  <a:pt x="222319" y="435924"/>
                  <a:pt x="171064" y="439178"/>
                  <a:pt x="124633" y="422509"/>
                </a:cubicBezTo>
                <a:moveTo>
                  <a:pt x="323458" y="142570"/>
                </a:moveTo>
                <a:cubicBezTo>
                  <a:pt x="331883" y="152934"/>
                  <a:pt x="339117" y="164212"/>
                  <a:pt x="345022" y="176193"/>
                </a:cubicBezTo>
                <a:moveTo>
                  <a:pt x="11609" y="214026"/>
                </a:moveTo>
                <a:cubicBezTo>
                  <a:pt x="15128" y="199032"/>
                  <a:pt x="20584" y="184559"/>
                  <a:pt x="27840" y="170973"/>
                </a:cubicBezTo>
              </a:path>
            </a:pathLst>
          </a:custGeom>
          <a:noFill/>
          <a:ln w="14287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1" name="TextBox 30"/>
          <p:cNvSpPr txBox="1"/>
          <p:nvPr/>
        </p:nvSpPr>
        <p:spPr>
          <a:xfrm>
            <a:off x="5614987" y="1759149"/>
            <a:ext cx="1290418" cy="380873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825">
                <a:solidFill>
                  <a:srgbClr val="FFFFFF"/>
                </a:solidFill>
                <a:latin typeface="Roboto"/>
              </a:rPr>
              <a:t>Crucial for mini-grid
implementation in Pacific &amp;
Africa.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2318147" y="2344936"/>
            <a:ext cx="392906" cy="392906"/>
          </a:xfrm>
          <a:custGeom>
            <a:avLst/>
            <a:gdLst/>
            <a:ahLst/>
            <a:cxnLst/>
            <a:rect l="0" t="0" r="0" b="0"/>
            <a:pathLst>
              <a:path w="523875" h="523875">
                <a:moveTo>
                  <a:pt x="321468" y="523875"/>
                </a:moveTo>
                <a:lnTo>
                  <a:pt x="523875" y="523875"/>
                </a:lnTo>
                <a:lnTo>
                  <a:pt x="523875" y="47625"/>
                </a:lnTo>
                <a:cubicBezTo>
                  <a:pt x="523875" y="21322"/>
                  <a:pt x="502552" y="0"/>
                  <a:pt x="476250" y="0"/>
                </a:cubicBezTo>
                <a:lnTo>
                  <a:pt x="333375" y="0"/>
                </a:lnTo>
                <a:cubicBezTo>
                  <a:pt x="307072" y="0"/>
                  <a:pt x="285750" y="21322"/>
                  <a:pt x="285750" y="47625"/>
                </a:cubicBezTo>
                <a:lnTo>
                  <a:pt x="285750" y="369093"/>
                </a:lnTo>
                <a:moveTo>
                  <a:pt x="412099" y="83343"/>
                </a:moveTo>
                <a:lnTo>
                  <a:pt x="379023" y="142875"/>
                </a:lnTo>
                <a:lnTo>
                  <a:pt x="428625" y="142875"/>
                </a:lnTo>
                <a:lnTo>
                  <a:pt x="395549" y="202406"/>
                </a:lnTo>
                <a:moveTo>
                  <a:pt x="82034" y="131921"/>
                </a:moveTo>
                <a:cubicBezTo>
                  <a:pt x="82028" y="152244"/>
                  <a:pt x="98501" y="168722"/>
                  <a:pt x="118824" y="168722"/>
                </a:cubicBezTo>
                <a:cubicBezTo>
                  <a:pt x="139147" y="168722"/>
                  <a:pt x="155620" y="152244"/>
                  <a:pt x="155614" y="131921"/>
                </a:cubicBezTo>
                <a:cubicBezTo>
                  <a:pt x="155620" y="111598"/>
                  <a:pt x="139147" y="95119"/>
                  <a:pt x="118824" y="95119"/>
                </a:cubicBezTo>
                <a:cubicBezTo>
                  <a:pt x="98501" y="95119"/>
                  <a:pt x="82028" y="111598"/>
                  <a:pt x="82034" y="131921"/>
                </a:cubicBezTo>
                <a:moveTo>
                  <a:pt x="118824" y="42171"/>
                </a:moveTo>
                <a:lnTo>
                  <a:pt x="118824" y="22217"/>
                </a:lnTo>
                <a:moveTo>
                  <a:pt x="118824" y="241649"/>
                </a:moveTo>
                <a:lnTo>
                  <a:pt x="118824" y="221694"/>
                </a:lnTo>
                <a:moveTo>
                  <a:pt x="41076" y="87058"/>
                </a:moveTo>
                <a:lnTo>
                  <a:pt x="23812" y="77081"/>
                </a:lnTo>
                <a:moveTo>
                  <a:pt x="213836" y="186785"/>
                </a:moveTo>
                <a:lnTo>
                  <a:pt x="196572" y="176807"/>
                </a:lnTo>
                <a:moveTo>
                  <a:pt x="41076" y="176807"/>
                </a:moveTo>
                <a:lnTo>
                  <a:pt x="23812" y="186785"/>
                </a:lnTo>
                <a:moveTo>
                  <a:pt x="213836" y="77081"/>
                </a:moveTo>
                <a:lnTo>
                  <a:pt x="196572" y="87058"/>
                </a:lnTo>
                <a:moveTo>
                  <a:pt x="238125" y="517921"/>
                </a:moveTo>
                <a:lnTo>
                  <a:pt x="0" y="517921"/>
                </a:lnTo>
                <a:lnTo>
                  <a:pt x="23812" y="363140"/>
                </a:lnTo>
                <a:lnTo>
                  <a:pt x="214312" y="363140"/>
                </a:lnTo>
                <a:lnTo>
                  <a:pt x="238125" y="517921"/>
                </a:lnTo>
                <a:close/>
                <a:moveTo>
                  <a:pt x="12811" y="434578"/>
                </a:moveTo>
                <a:lnTo>
                  <a:pt x="225313" y="434578"/>
                </a:lnTo>
                <a:moveTo>
                  <a:pt x="119062" y="363140"/>
                </a:moveTo>
                <a:lnTo>
                  <a:pt x="119062" y="517921"/>
                </a:lnTo>
              </a:path>
            </a:pathLst>
          </a:custGeom>
          <a:noFill/>
          <a:ln w="14287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3" name="Rounded Rectangle 32"/>
          <p:cNvSpPr/>
          <p:nvPr/>
        </p:nvSpPr>
        <p:spPr>
          <a:xfrm>
            <a:off x="4836319" y="2677120"/>
            <a:ext cx="328613" cy="328613"/>
          </a:xfrm>
          <a:custGeom>
            <a:avLst/>
            <a:gdLst/>
            <a:ahLst/>
            <a:cxnLst/>
            <a:rect l="0" t="0" r="0" b="0"/>
            <a:pathLst>
              <a:path w="438150" h="438150">
                <a:moveTo>
                  <a:pt x="361950" y="228600"/>
                </a:moveTo>
                <a:lnTo>
                  <a:pt x="419100" y="228600"/>
                </a:lnTo>
                <a:cubicBezTo>
                  <a:pt x="429621" y="228600"/>
                  <a:pt x="438150" y="237128"/>
                  <a:pt x="438150" y="247650"/>
                </a:cubicBezTo>
                <a:lnTo>
                  <a:pt x="438150" y="371475"/>
                </a:lnTo>
                <a:cubicBezTo>
                  <a:pt x="438150" y="376735"/>
                  <a:pt x="433885" y="381000"/>
                  <a:pt x="428625" y="381000"/>
                </a:cubicBezTo>
                <a:lnTo>
                  <a:pt x="361950" y="381000"/>
                </a:lnTo>
                <a:moveTo>
                  <a:pt x="76200" y="381000"/>
                </a:moveTo>
                <a:lnTo>
                  <a:pt x="9525" y="381000"/>
                </a:lnTo>
                <a:cubicBezTo>
                  <a:pt x="4264" y="381000"/>
                  <a:pt x="0" y="376735"/>
                  <a:pt x="0" y="371475"/>
                </a:cubicBezTo>
                <a:lnTo>
                  <a:pt x="0" y="247650"/>
                </a:lnTo>
                <a:cubicBezTo>
                  <a:pt x="0" y="237128"/>
                  <a:pt x="8528" y="228600"/>
                  <a:pt x="19050" y="228600"/>
                </a:cubicBezTo>
                <a:lnTo>
                  <a:pt x="76200" y="228600"/>
                </a:lnTo>
                <a:moveTo>
                  <a:pt x="361950" y="428625"/>
                </a:moveTo>
                <a:cubicBezTo>
                  <a:pt x="361950" y="433885"/>
                  <a:pt x="357685" y="438150"/>
                  <a:pt x="352425" y="438150"/>
                </a:cubicBezTo>
                <a:lnTo>
                  <a:pt x="85725" y="438150"/>
                </a:lnTo>
                <a:cubicBezTo>
                  <a:pt x="80464" y="438150"/>
                  <a:pt x="76200" y="433885"/>
                  <a:pt x="76200" y="428625"/>
                </a:cubicBezTo>
                <a:lnTo>
                  <a:pt x="76200" y="228600"/>
                </a:lnTo>
                <a:lnTo>
                  <a:pt x="212007" y="174288"/>
                </a:lnTo>
                <a:cubicBezTo>
                  <a:pt x="216541" y="172459"/>
                  <a:pt x="221608" y="172459"/>
                  <a:pt x="226142" y="174288"/>
                </a:cubicBezTo>
                <a:lnTo>
                  <a:pt x="361950" y="228600"/>
                </a:lnTo>
                <a:close/>
                <a:moveTo>
                  <a:pt x="95250" y="220980"/>
                </a:moveTo>
                <a:lnTo>
                  <a:pt x="95250" y="152400"/>
                </a:lnTo>
                <a:lnTo>
                  <a:pt x="342900" y="152400"/>
                </a:lnTo>
                <a:lnTo>
                  <a:pt x="342900" y="220980"/>
                </a:lnTo>
                <a:moveTo>
                  <a:pt x="95250" y="152400"/>
                </a:moveTo>
                <a:cubicBezTo>
                  <a:pt x="95250" y="84013"/>
                  <a:pt x="150688" y="28575"/>
                  <a:pt x="219075" y="28575"/>
                </a:cubicBezTo>
                <a:cubicBezTo>
                  <a:pt x="287461" y="28575"/>
                  <a:pt x="342900" y="84013"/>
                  <a:pt x="342900" y="152400"/>
                </a:cubicBezTo>
                <a:moveTo>
                  <a:pt x="219075" y="28575"/>
                </a:moveTo>
                <a:lnTo>
                  <a:pt x="219075" y="0"/>
                </a:lnTo>
                <a:moveTo>
                  <a:pt x="133350" y="400050"/>
                </a:moveTo>
                <a:lnTo>
                  <a:pt x="133350" y="266700"/>
                </a:lnTo>
                <a:moveTo>
                  <a:pt x="190500" y="400050"/>
                </a:moveTo>
                <a:lnTo>
                  <a:pt x="190500" y="266700"/>
                </a:lnTo>
                <a:moveTo>
                  <a:pt x="247650" y="400050"/>
                </a:moveTo>
                <a:lnTo>
                  <a:pt x="247650" y="266700"/>
                </a:lnTo>
                <a:moveTo>
                  <a:pt x="304800" y="400050"/>
                </a:moveTo>
                <a:lnTo>
                  <a:pt x="304800" y="266700"/>
                </a:lnTo>
                <a:moveTo>
                  <a:pt x="76200" y="266700"/>
                </a:moveTo>
                <a:lnTo>
                  <a:pt x="361950" y="266700"/>
                </a:lnTo>
                <a:moveTo>
                  <a:pt x="76200" y="400050"/>
                </a:moveTo>
                <a:lnTo>
                  <a:pt x="361950" y="400050"/>
                </a:lnTo>
              </a:path>
            </a:pathLst>
          </a:custGeom>
          <a:noFill/>
          <a:ln w="14287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4" name="TextBox 33"/>
          <p:cNvSpPr txBox="1"/>
          <p:nvPr/>
        </p:nvSpPr>
        <p:spPr>
          <a:xfrm>
            <a:off x="5614988" y="2598539"/>
            <a:ext cx="1253548" cy="173124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125" b="1">
                <a:solidFill>
                  <a:srgbClr val="FFFFFF"/>
                </a:solidFill>
                <a:latin typeface="Roboto"/>
              </a:rPr>
              <a:t>Regulatory Support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209227" y="2855715"/>
            <a:ext cx="610745" cy="3462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1125" b="1">
                <a:solidFill>
                  <a:srgbClr val="484848"/>
                </a:solidFill>
                <a:latin typeface="Roboto"/>
              </a:rPr>
              <a:t>Mini-Grid
Success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614988" y="2852142"/>
            <a:ext cx="1401025" cy="25391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825">
                <a:solidFill>
                  <a:srgbClr val="FFFFFF"/>
                </a:solidFill>
                <a:latin typeface="Roboto"/>
              </a:rPr>
              <a:t>Creates enabling environment
for mini-grid investment.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4836376" y="3791548"/>
            <a:ext cx="328612" cy="327938"/>
          </a:xfrm>
          <a:custGeom>
            <a:avLst/>
            <a:gdLst/>
            <a:ahLst/>
            <a:cxnLst/>
            <a:rect l="0" t="0" r="0" b="0"/>
            <a:pathLst>
              <a:path w="438149" h="437250">
                <a:moveTo>
                  <a:pt x="142874" y="437250"/>
                </a:moveTo>
                <a:lnTo>
                  <a:pt x="438149" y="437250"/>
                </a:lnTo>
                <a:moveTo>
                  <a:pt x="190499" y="399150"/>
                </a:moveTo>
                <a:lnTo>
                  <a:pt x="190499" y="303900"/>
                </a:lnTo>
                <a:moveTo>
                  <a:pt x="247649" y="399150"/>
                </a:moveTo>
                <a:lnTo>
                  <a:pt x="247649" y="303900"/>
                </a:lnTo>
                <a:moveTo>
                  <a:pt x="342899" y="399150"/>
                </a:moveTo>
                <a:lnTo>
                  <a:pt x="342899" y="303900"/>
                </a:lnTo>
                <a:moveTo>
                  <a:pt x="400049" y="399150"/>
                </a:moveTo>
                <a:lnTo>
                  <a:pt x="400049" y="303900"/>
                </a:lnTo>
                <a:moveTo>
                  <a:pt x="171449" y="303900"/>
                </a:moveTo>
                <a:lnTo>
                  <a:pt x="266699" y="303900"/>
                </a:lnTo>
                <a:moveTo>
                  <a:pt x="323849" y="303900"/>
                </a:moveTo>
                <a:lnTo>
                  <a:pt x="419099" y="303900"/>
                </a:lnTo>
                <a:moveTo>
                  <a:pt x="0" y="75300"/>
                </a:moveTo>
                <a:lnTo>
                  <a:pt x="190499" y="75300"/>
                </a:lnTo>
                <a:lnTo>
                  <a:pt x="190499" y="208650"/>
                </a:lnTo>
                <a:lnTo>
                  <a:pt x="0" y="208650"/>
                </a:lnTo>
                <a:close/>
                <a:moveTo>
                  <a:pt x="32308" y="75300"/>
                </a:moveTo>
                <a:lnTo>
                  <a:pt x="46748" y="8397"/>
                </a:lnTo>
                <a:cubicBezTo>
                  <a:pt x="47869" y="3257"/>
                  <a:pt x="52943" y="0"/>
                  <a:pt x="58083" y="1120"/>
                </a:cubicBezTo>
                <a:lnTo>
                  <a:pt x="224504" y="37315"/>
                </a:lnTo>
                <a:cubicBezTo>
                  <a:pt x="229634" y="38436"/>
                  <a:pt x="232889" y="43497"/>
                  <a:pt x="231781" y="48630"/>
                </a:cubicBezTo>
                <a:lnTo>
                  <a:pt x="210712" y="145614"/>
                </a:lnTo>
                <a:cubicBezTo>
                  <a:pt x="209591" y="150744"/>
                  <a:pt x="204529" y="153999"/>
                  <a:pt x="199396" y="152891"/>
                </a:cubicBezTo>
                <a:lnTo>
                  <a:pt x="190499" y="150986"/>
                </a:lnTo>
                <a:moveTo>
                  <a:pt x="66674" y="141975"/>
                </a:moveTo>
                <a:cubicBezTo>
                  <a:pt x="66674" y="157757"/>
                  <a:pt x="79468" y="170550"/>
                  <a:pt x="95249" y="170550"/>
                </a:cubicBezTo>
                <a:cubicBezTo>
                  <a:pt x="111031" y="170550"/>
                  <a:pt x="123824" y="157757"/>
                  <a:pt x="123824" y="141975"/>
                </a:cubicBezTo>
                <a:cubicBezTo>
                  <a:pt x="123824" y="126194"/>
                  <a:pt x="111031" y="113400"/>
                  <a:pt x="95249" y="113400"/>
                </a:cubicBezTo>
                <a:cubicBezTo>
                  <a:pt x="79468" y="113400"/>
                  <a:pt x="66674" y="126194"/>
                  <a:pt x="66674" y="141975"/>
                </a:cubicBezTo>
                <a:close/>
                <a:moveTo>
                  <a:pt x="238048" y="180075"/>
                </a:moveTo>
                <a:lnTo>
                  <a:pt x="289921" y="145500"/>
                </a:lnTo>
                <a:cubicBezTo>
                  <a:pt x="293118" y="143373"/>
                  <a:pt x="297279" y="143373"/>
                  <a:pt x="300475" y="145500"/>
                </a:cubicBezTo>
                <a:lnTo>
                  <a:pt x="433825" y="234387"/>
                </a:lnTo>
                <a:cubicBezTo>
                  <a:pt x="436477" y="236152"/>
                  <a:pt x="438072" y="239126"/>
                  <a:pt x="438073" y="242312"/>
                </a:cubicBezTo>
                <a:lnTo>
                  <a:pt x="438073" y="256275"/>
                </a:lnTo>
                <a:cubicBezTo>
                  <a:pt x="438073" y="261536"/>
                  <a:pt x="433809" y="265800"/>
                  <a:pt x="428548" y="265800"/>
                </a:cubicBezTo>
                <a:lnTo>
                  <a:pt x="161848" y="265800"/>
                </a:lnTo>
                <a:cubicBezTo>
                  <a:pt x="156588" y="265800"/>
                  <a:pt x="152323" y="261536"/>
                  <a:pt x="152323" y="256275"/>
                </a:cubicBezTo>
              </a:path>
            </a:pathLst>
          </a:custGeom>
          <a:noFill/>
          <a:ln w="14287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8" name="TextBox 37"/>
          <p:cNvSpPr txBox="1"/>
          <p:nvPr/>
        </p:nvSpPr>
        <p:spPr>
          <a:xfrm>
            <a:off x="5614988" y="3648671"/>
            <a:ext cx="1372171" cy="173124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125" b="1">
                <a:solidFill>
                  <a:srgbClr val="FFFFFF"/>
                </a:solidFill>
                <a:latin typeface="Roboto"/>
              </a:rPr>
              <a:t>Improved Bankability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614987" y="3902274"/>
            <a:ext cx="1296830" cy="380873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825">
                <a:solidFill>
                  <a:srgbClr val="FFFFFF"/>
                </a:solidFill>
                <a:latin typeface="Roboto"/>
              </a:rPr>
              <a:t>Attracts financial resources
for sustainable mini-grid
development.</a:t>
            </a:r>
          </a:p>
        </p:txBody>
      </p:sp>
      <p:pic>
        <p:nvPicPr>
          <p:cNvPr id="41" name="x_Picture 6" descr="signature_4264950496">
            <a:extLst>
              <a:ext uri="{FF2B5EF4-FFF2-40B4-BE49-F238E27FC236}">
                <a16:creationId xmlns:a16="http://schemas.microsoft.com/office/drawing/2014/main" id="{FED58A23-7B87-8EE1-7AC0-844C96F109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204" y="0"/>
            <a:ext cx="487796" cy="4838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4572000" y="3978742"/>
            <a:ext cx="1922929" cy="582706"/>
            <a:chOff x="2719294" y="4855882"/>
            <a:chExt cx="2563905" cy="776941"/>
          </a:xfrm>
        </p:grpSpPr>
        <p:sp>
          <p:nvSpPr>
            <p:cNvPr id="2" name="Rounded Rectangle 1"/>
            <p:cNvSpPr/>
            <p:nvPr/>
          </p:nvSpPr>
          <p:spPr>
            <a:xfrm>
              <a:off x="3340847" y="4855882"/>
              <a:ext cx="1942352" cy="776941"/>
            </a:xfrm>
            <a:custGeom>
              <a:avLst/>
              <a:gdLst/>
              <a:ahLst/>
              <a:cxnLst/>
              <a:rect l="0" t="0" r="0" b="0"/>
              <a:pathLst>
                <a:path w="1942352" h="776941">
                  <a:moveTo>
                    <a:pt x="1558990" y="776941"/>
                  </a:moveTo>
                  <a:cubicBezTo>
                    <a:pt x="1770927" y="776941"/>
                    <a:pt x="1942352" y="603016"/>
                    <a:pt x="1942352" y="388470"/>
                  </a:cubicBezTo>
                  <a:cubicBezTo>
                    <a:pt x="1942352" y="173924"/>
                    <a:pt x="1770927" y="0"/>
                    <a:pt x="1558990" y="0"/>
                  </a:cubicBezTo>
                  <a:lnTo>
                    <a:pt x="0" y="0"/>
                  </a:lnTo>
                  <a:lnTo>
                    <a:pt x="6390" y="3237"/>
                  </a:lnTo>
                  <a:cubicBezTo>
                    <a:pt x="141202" y="77499"/>
                    <a:pt x="232700" y="222166"/>
                    <a:pt x="232700" y="388470"/>
                  </a:cubicBezTo>
                  <a:cubicBezTo>
                    <a:pt x="232700" y="554774"/>
                    <a:pt x="141202" y="699441"/>
                    <a:pt x="6390" y="773703"/>
                  </a:cubicBezTo>
                  <a:lnTo>
                    <a:pt x="0" y="776941"/>
                  </a:lnTo>
                  <a:lnTo>
                    <a:pt x="1558990" y="776941"/>
                  </a:lnTo>
                </a:path>
              </a:pathLst>
            </a:custGeom>
            <a:solidFill>
              <a:srgbClr val="DC8331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3" name="Rounded Rectangle 2"/>
            <p:cNvSpPr/>
            <p:nvPr/>
          </p:nvSpPr>
          <p:spPr>
            <a:xfrm>
              <a:off x="2719294" y="4855882"/>
              <a:ext cx="776941" cy="776941"/>
            </a:xfrm>
            <a:custGeom>
              <a:avLst/>
              <a:gdLst/>
              <a:ahLst/>
              <a:cxnLst/>
              <a:rect l="0" t="0" r="0" b="0"/>
              <a:pathLst>
                <a:path w="776941" h="776941">
                  <a:moveTo>
                    <a:pt x="776941" y="388470"/>
                  </a:moveTo>
                  <a:cubicBezTo>
                    <a:pt x="776941" y="603016"/>
                    <a:pt x="603016" y="776941"/>
                    <a:pt x="388470" y="776941"/>
                  </a:cubicBezTo>
                  <a:cubicBezTo>
                    <a:pt x="173924" y="776941"/>
                    <a:pt x="0" y="603016"/>
                    <a:pt x="0" y="388470"/>
                  </a:cubicBezTo>
                  <a:cubicBezTo>
                    <a:pt x="0" y="173924"/>
                    <a:pt x="173924" y="0"/>
                    <a:pt x="388470" y="0"/>
                  </a:cubicBezTo>
                  <a:cubicBezTo>
                    <a:pt x="603016" y="0"/>
                    <a:pt x="776941" y="173924"/>
                    <a:pt x="776941" y="388470"/>
                  </a:cubicBezTo>
                  <a:moveTo>
                    <a:pt x="97635" y="388470"/>
                  </a:moveTo>
                  <a:cubicBezTo>
                    <a:pt x="97635" y="549090"/>
                    <a:pt x="227850" y="679305"/>
                    <a:pt x="388470" y="679305"/>
                  </a:cubicBezTo>
                  <a:cubicBezTo>
                    <a:pt x="549090" y="679305"/>
                    <a:pt x="679305" y="549090"/>
                    <a:pt x="679305" y="388470"/>
                  </a:cubicBezTo>
                  <a:cubicBezTo>
                    <a:pt x="679305" y="227850"/>
                    <a:pt x="549090" y="97635"/>
                    <a:pt x="388470" y="97635"/>
                  </a:cubicBezTo>
                  <a:cubicBezTo>
                    <a:pt x="227850" y="97635"/>
                    <a:pt x="97635" y="227850"/>
                    <a:pt x="97635" y="388470"/>
                  </a:cubicBezTo>
                </a:path>
              </a:pathLst>
            </a:custGeom>
            <a:solidFill>
              <a:srgbClr val="DC8331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72000" y="3978742"/>
            <a:ext cx="1922929" cy="582706"/>
            <a:chOff x="2719294" y="4855882"/>
            <a:chExt cx="2563905" cy="776941"/>
          </a:xfrm>
        </p:grpSpPr>
        <p:sp>
          <p:nvSpPr>
            <p:cNvPr id="5" name="Rounded Rectangle 4"/>
            <p:cNvSpPr/>
            <p:nvPr/>
          </p:nvSpPr>
          <p:spPr>
            <a:xfrm>
              <a:off x="3340847" y="4855882"/>
              <a:ext cx="1942352" cy="776941"/>
            </a:xfrm>
            <a:custGeom>
              <a:avLst/>
              <a:gdLst/>
              <a:ahLst/>
              <a:cxnLst/>
              <a:rect l="0" t="0" r="0" b="0"/>
              <a:pathLst>
                <a:path w="1942352" h="776941">
                  <a:moveTo>
                    <a:pt x="1558993" y="776941"/>
                  </a:moveTo>
                  <a:cubicBezTo>
                    <a:pt x="1770929" y="776941"/>
                    <a:pt x="1942352" y="603017"/>
                    <a:pt x="1942352" y="388470"/>
                  </a:cubicBezTo>
                  <a:cubicBezTo>
                    <a:pt x="1942352" y="173924"/>
                    <a:pt x="1770929" y="0"/>
                    <a:pt x="1558993" y="0"/>
                  </a:cubicBezTo>
                  <a:lnTo>
                    <a:pt x="0" y="0"/>
                  </a:lnTo>
                  <a:lnTo>
                    <a:pt x="6389" y="3239"/>
                  </a:lnTo>
                  <a:cubicBezTo>
                    <a:pt x="141202" y="77499"/>
                    <a:pt x="232699" y="222168"/>
                    <a:pt x="232699" y="388470"/>
                  </a:cubicBezTo>
                  <a:cubicBezTo>
                    <a:pt x="232699" y="554772"/>
                    <a:pt x="141202" y="699440"/>
                    <a:pt x="6389" y="773701"/>
                  </a:cubicBezTo>
                  <a:lnTo>
                    <a:pt x="0" y="776941"/>
                  </a:lnTo>
                  <a:lnTo>
                    <a:pt x="1558993" y="776941"/>
                  </a:lnTo>
                  <a:close/>
                </a:path>
              </a:pathLst>
            </a:custGeom>
            <a:noFill/>
            <a:ln w="9711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2719294" y="4855882"/>
              <a:ext cx="776941" cy="776941"/>
            </a:xfrm>
            <a:custGeom>
              <a:avLst/>
              <a:gdLst/>
              <a:ahLst/>
              <a:cxnLst/>
              <a:rect l="0" t="0" r="0" b="0"/>
              <a:pathLst>
                <a:path w="776941" h="776941">
                  <a:moveTo>
                    <a:pt x="776941" y="388470"/>
                  </a:moveTo>
                  <a:cubicBezTo>
                    <a:pt x="776941" y="603017"/>
                    <a:pt x="603017" y="776941"/>
                    <a:pt x="388470" y="776941"/>
                  </a:cubicBezTo>
                  <a:cubicBezTo>
                    <a:pt x="173924" y="776941"/>
                    <a:pt x="0" y="603017"/>
                    <a:pt x="0" y="388470"/>
                  </a:cubicBezTo>
                  <a:cubicBezTo>
                    <a:pt x="0" y="173924"/>
                    <a:pt x="173924" y="0"/>
                    <a:pt x="388470" y="0"/>
                  </a:cubicBezTo>
                  <a:cubicBezTo>
                    <a:pt x="603017" y="0"/>
                    <a:pt x="776941" y="173924"/>
                    <a:pt x="776941" y="388470"/>
                  </a:cubicBezTo>
                  <a:close/>
                  <a:moveTo>
                    <a:pt x="97638" y="388470"/>
                  </a:moveTo>
                  <a:cubicBezTo>
                    <a:pt x="97638" y="549092"/>
                    <a:pt x="227848" y="679302"/>
                    <a:pt x="388470" y="679302"/>
                  </a:cubicBezTo>
                  <a:cubicBezTo>
                    <a:pt x="549092" y="679302"/>
                    <a:pt x="679302" y="549092"/>
                    <a:pt x="679302" y="388470"/>
                  </a:cubicBezTo>
                  <a:cubicBezTo>
                    <a:pt x="679302" y="227848"/>
                    <a:pt x="549092" y="97638"/>
                    <a:pt x="388470" y="97638"/>
                  </a:cubicBezTo>
                  <a:cubicBezTo>
                    <a:pt x="227848" y="97638"/>
                    <a:pt x="97638" y="227848"/>
                    <a:pt x="97638" y="388470"/>
                  </a:cubicBezTo>
                  <a:close/>
                </a:path>
              </a:pathLst>
            </a:custGeom>
            <a:noFill/>
            <a:ln w="9711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572000" y="3221224"/>
            <a:ext cx="1922929" cy="582706"/>
            <a:chOff x="2719294" y="3845858"/>
            <a:chExt cx="2563905" cy="776941"/>
          </a:xfrm>
        </p:grpSpPr>
        <p:sp>
          <p:nvSpPr>
            <p:cNvPr id="8" name="Rounded Rectangle 7"/>
            <p:cNvSpPr/>
            <p:nvPr/>
          </p:nvSpPr>
          <p:spPr>
            <a:xfrm>
              <a:off x="3340847" y="3845858"/>
              <a:ext cx="1942352" cy="776941"/>
            </a:xfrm>
            <a:custGeom>
              <a:avLst/>
              <a:gdLst/>
              <a:ahLst/>
              <a:cxnLst/>
              <a:rect l="0" t="0" r="0" b="0"/>
              <a:pathLst>
                <a:path w="1942352" h="776941">
                  <a:moveTo>
                    <a:pt x="1558990" y="776941"/>
                  </a:moveTo>
                  <a:cubicBezTo>
                    <a:pt x="1770927" y="776941"/>
                    <a:pt x="1942352" y="603016"/>
                    <a:pt x="1942352" y="388470"/>
                  </a:cubicBezTo>
                  <a:cubicBezTo>
                    <a:pt x="1942352" y="173924"/>
                    <a:pt x="1770927" y="0"/>
                    <a:pt x="1558990" y="0"/>
                  </a:cubicBezTo>
                  <a:lnTo>
                    <a:pt x="0" y="0"/>
                  </a:lnTo>
                  <a:lnTo>
                    <a:pt x="6390" y="3237"/>
                  </a:lnTo>
                  <a:cubicBezTo>
                    <a:pt x="141202" y="77499"/>
                    <a:pt x="232700" y="222166"/>
                    <a:pt x="232700" y="388470"/>
                  </a:cubicBezTo>
                  <a:cubicBezTo>
                    <a:pt x="232700" y="554774"/>
                    <a:pt x="141202" y="699441"/>
                    <a:pt x="6390" y="773703"/>
                  </a:cubicBezTo>
                  <a:lnTo>
                    <a:pt x="0" y="776941"/>
                  </a:lnTo>
                  <a:lnTo>
                    <a:pt x="1558990" y="776941"/>
                  </a:lnTo>
                </a:path>
              </a:pathLst>
            </a:custGeom>
            <a:solidFill>
              <a:srgbClr val="DDC916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2719294" y="3845858"/>
              <a:ext cx="776941" cy="776941"/>
            </a:xfrm>
            <a:custGeom>
              <a:avLst/>
              <a:gdLst/>
              <a:ahLst/>
              <a:cxnLst/>
              <a:rect l="0" t="0" r="0" b="0"/>
              <a:pathLst>
                <a:path w="776941" h="776941">
                  <a:moveTo>
                    <a:pt x="776941" y="388470"/>
                  </a:moveTo>
                  <a:cubicBezTo>
                    <a:pt x="776941" y="603016"/>
                    <a:pt x="603016" y="776941"/>
                    <a:pt x="388470" y="776941"/>
                  </a:cubicBezTo>
                  <a:cubicBezTo>
                    <a:pt x="173924" y="776941"/>
                    <a:pt x="0" y="603016"/>
                    <a:pt x="0" y="388470"/>
                  </a:cubicBezTo>
                  <a:cubicBezTo>
                    <a:pt x="0" y="173924"/>
                    <a:pt x="173924" y="0"/>
                    <a:pt x="388470" y="0"/>
                  </a:cubicBezTo>
                  <a:cubicBezTo>
                    <a:pt x="603016" y="0"/>
                    <a:pt x="776941" y="173924"/>
                    <a:pt x="776941" y="388470"/>
                  </a:cubicBezTo>
                  <a:moveTo>
                    <a:pt x="97635" y="388470"/>
                  </a:moveTo>
                  <a:cubicBezTo>
                    <a:pt x="97635" y="549090"/>
                    <a:pt x="227850" y="679305"/>
                    <a:pt x="388470" y="679305"/>
                  </a:cubicBezTo>
                  <a:cubicBezTo>
                    <a:pt x="549090" y="679305"/>
                    <a:pt x="679305" y="549090"/>
                    <a:pt x="679305" y="388470"/>
                  </a:cubicBezTo>
                  <a:cubicBezTo>
                    <a:pt x="679305" y="227850"/>
                    <a:pt x="549090" y="97635"/>
                    <a:pt x="388470" y="97635"/>
                  </a:cubicBezTo>
                  <a:cubicBezTo>
                    <a:pt x="227850" y="97635"/>
                    <a:pt x="97635" y="227850"/>
                    <a:pt x="97635" y="388470"/>
                  </a:cubicBezTo>
                </a:path>
              </a:pathLst>
            </a:custGeom>
            <a:solidFill>
              <a:srgbClr val="DDC916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4572000" y="3221224"/>
            <a:ext cx="1922929" cy="582706"/>
            <a:chOff x="2719294" y="3845858"/>
            <a:chExt cx="2563905" cy="776941"/>
          </a:xfrm>
        </p:grpSpPr>
        <p:sp>
          <p:nvSpPr>
            <p:cNvPr id="11" name="Rounded Rectangle 10"/>
            <p:cNvSpPr/>
            <p:nvPr/>
          </p:nvSpPr>
          <p:spPr>
            <a:xfrm>
              <a:off x="3340847" y="3845858"/>
              <a:ext cx="1942352" cy="776941"/>
            </a:xfrm>
            <a:custGeom>
              <a:avLst/>
              <a:gdLst/>
              <a:ahLst/>
              <a:cxnLst/>
              <a:rect l="0" t="0" r="0" b="0"/>
              <a:pathLst>
                <a:path w="1942352" h="776941">
                  <a:moveTo>
                    <a:pt x="1558993" y="776941"/>
                  </a:moveTo>
                  <a:cubicBezTo>
                    <a:pt x="1770929" y="776941"/>
                    <a:pt x="1942352" y="603017"/>
                    <a:pt x="1942352" y="388470"/>
                  </a:cubicBezTo>
                  <a:cubicBezTo>
                    <a:pt x="1942352" y="173924"/>
                    <a:pt x="1770929" y="0"/>
                    <a:pt x="1558993" y="0"/>
                  </a:cubicBezTo>
                  <a:lnTo>
                    <a:pt x="0" y="0"/>
                  </a:lnTo>
                  <a:lnTo>
                    <a:pt x="6389" y="3239"/>
                  </a:lnTo>
                  <a:cubicBezTo>
                    <a:pt x="141202" y="77499"/>
                    <a:pt x="232699" y="222168"/>
                    <a:pt x="232699" y="388470"/>
                  </a:cubicBezTo>
                  <a:cubicBezTo>
                    <a:pt x="232699" y="554772"/>
                    <a:pt x="141202" y="699440"/>
                    <a:pt x="6389" y="773701"/>
                  </a:cubicBezTo>
                  <a:lnTo>
                    <a:pt x="0" y="776941"/>
                  </a:lnTo>
                  <a:lnTo>
                    <a:pt x="1558993" y="776941"/>
                  </a:lnTo>
                  <a:close/>
                </a:path>
              </a:pathLst>
            </a:custGeom>
            <a:noFill/>
            <a:ln w="9711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2719294" y="3845858"/>
              <a:ext cx="776941" cy="776941"/>
            </a:xfrm>
            <a:custGeom>
              <a:avLst/>
              <a:gdLst/>
              <a:ahLst/>
              <a:cxnLst/>
              <a:rect l="0" t="0" r="0" b="0"/>
              <a:pathLst>
                <a:path w="776941" h="776941">
                  <a:moveTo>
                    <a:pt x="776941" y="388470"/>
                  </a:moveTo>
                  <a:cubicBezTo>
                    <a:pt x="776941" y="603017"/>
                    <a:pt x="603017" y="776941"/>
                    <a:pt x="388470" y="776941"/>
                  </a:cubicBezTo>
                  <a:cubicBezTo>
                    <a:pt x="173924" y="776941"/>
                    <a:pt x="0" y="603017"/>
                    <a:pt x="0" y="388470"/>
                  </a:cubicBezTo>
                  <a:cubicBezTo>
                    <a:pt x="0" y="173924"/>
                    <a:pt x="173924" y="0"/>
                    <a:pt x="388470" y="0"/>
                  </a:cubicBezTo>
                  <a:cubicBezTo>
                    <a:pt x="603017" y="0"/>
                    <a:pt x="776941" y="173924"/>
                    <a:pt x="776941" y="388470"/>
                  </a:cubicBezTo>
                  <a:close/>
                  <a:moveTo>
                    <a:pt x="97638" y="388470"/>
                  </a:moveTo>
                  <a:cubicBezTo>
                    <a:pt x="97638" y="549092"/>
                    <a:pt x="227848" y="679302"/>
                    <a:pt x="388470" y="679302"/>
                  </a:cubicBezTo>
                  <a:cubicBezTo>
                    <a:pt x="549092" y="679302"/>
                    <a:pt x="679302" y="549092"/>
                    <a:pt x="679302" y="388470"/>
                  </a:cubicBezTo>
                  <a:cubicBezTo>
                    <a:pt x="679302" y="227848"/>
                    <a:pt x="549092" y="97638"/>
                    <a:pt x="388470" y="97638"/>
                  </a:cubicBezTo>
                  <a:cubicBezTo>
                    <a:pt x="227848" y="97638"/>
                    <a:pt x="97638" y="227848"/>
                    <a:pt x="97638" y="388470"/>
                  </a:cubicBezTo>
                  <a:close/>
                </a:path>
              </a:pathLst>
            </a:custGeom>
            <a:noFill/>
            <a:ln w="9711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572000" y="2463707"/>
            <a:ext cx="1922929" cy="582706"/>
            <a:chOff x="2719294" y="2835835"/>
            <a:chExt cx="2563905" cy="776941"/>
          </a:xfrm>
        </p:grpSpPr>
        <p:sp>
          <p:nvSpPr>
            <p:cNvPr id="14" name="Rounded Rectangle 13"/>
            <p:cNvSpPr/>
            <p:nvPr/>
          </p:nvSpPr>
          <p:spPr>
            <a:xfrm>
              <a:off x="3340847" y="2835835"/>
              <a:ext cx="1942352" cy="776941"/>
            </a:xfrm>
            <a:custGeom>
              <a:avLst/>
              <a:gdLst/>
              <a:ahLst/>
              <a:cxnLst/>
              <a:rect l="0" t="0" r="0" b="0"/>
              <a:pathLst>
                <a:path w="1942352" h="776941">
                  <a:moveTo>
                    <a:pt x="1558990" y="776941"/>
                  </a:moveTo>
                  <a:cubicBezTo>
                    <a:pt x="1770927" y="776941"/>
                    <a:pt x="1942352" y="603016"/>
                    <a:pt x="1942352" y="388470"/>
                  </a:cubicBezTo>
                  <a:cubicBezTo>
                    <a:pt x="1942352" y="173924"/>
                    <a:pt x="1770927" y="0"/>
                    <a:pt x="1558990" y="0"/>
                  </a:cubicBezTo>
                  <a:lnTo>
                    <a:pt x="0" y="0"/>
                  </a:lnTo>
                  <a:lnTo>
                    <a:pt x="6390" y="3237"/>
                  </a:lnTo>
                  <a:cubicBezTo>
                    <a:pt x="141202" y="77499"/>
                    <a:pt x="232700" y="222166"/>
                    <a:pt x="232700" y="388470"/>
                  </a:cubicBezTo>
                  <a:cubicBezTo>
                    <a:pt x="232700" y="554774"/>
                    <a:pt x="141202" y="699441"/>
                    <a:pt x="6390" y="773703"/>
                  </a:cubicBezTo>
                  <a:lnTo>
                    <a:pt x="0" y="776941"/>
                  </a:lnTo>
                  <a:lnTo>
                    <a:pt x="1558990" y="776941"/>
                  </a:lnTo>
                </a:path>
              </a:pathLst>
            </a:custGeom>
            <a:solidFill>
              <a:srgbClr val="91BB39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2719294" y="2835835"/>
              <a:ext cx="776941" cy="776941"/>
            </a:xfrm>
            <a:custGeom>
              <a:avLst/>
              <a:gdLst/>
              <a:ahLst/>
              <a:cxnLst/>
              <a:rect l="0" t="0" r="0" b="0"/>
              <a:pathLst>
                <a:path w="776941" h="776941">
                  <a:moveTo>
                    <a:pt x="776941" y="388470"/>
                  </a:moveTo>
                  <a:cubicBezTo>
                    <a:pt x="776941" y="603016"/>
                    <a:pt x="603016" y="776941"/>
                    <a:pt x="388470" y="776941"/>
                  </a:cubicBezTo>
                  <a:cubicBezTo>
                    <a:pt x="173924" y="776941"/>
                    <a:pt x="0" y="603016"/>
                    <a:pt x="0" y="388470"/>
                  </a:cubicBezTo>
                  <a:cubicBezTo>
                    <a:pt x="0" y="173924"/>
                    <a:pt x="173924" y="0"/>
                    <a:pt x="388470" y="0"/>
                  </a:cubicBezTo>
                  <a:cubicBezTo>
                    <a:pt x="603016" y="0"/>
                    <a:pt x="776941" y="173924"/>
                    <a:pt x="776941" y="388470"/>
                  </a:cubicBezTo>
                  <a:moveTo>
                    <a:pt x="97635" y="388470"/>
                  </a:moveTo>
                  <a:cubicBezTo>
                    <a:pt x="97635" y="549090"/>
                    <a:pt x="227850" y="679305"/>
                    <a:pt x="388470" y="679305"/>
                  </a:cubicBezTo>
                  <a:cubicBezTo>
                    <a:pt x="549090" y="679305"/>
                    <a:pt x="679305" y="549090"/>
                    <a:pt x="679305" y="388470"/>
                  </a:cubicBezTo>
                  <a:cubicBezTo>
                    <a:pt x="679305" y="227850"/>
                    <a:pt x="549090" y="97635"/>
                    <a:pt x="388470" y="97635"/>
                  </a:cubicBezTo>
                  <a:cubicBezTo>
                    <a:pt x="227850" y="97635"/>
                    <a:pt x="97635" y="227850"/>
                    <a:pt x="97635" y="388470"/>
                  </a:cubicBezTo>
                </a:path>
              </a:pathLst>
            </a:custGeom>
            <a:solidFill>
              <a:srgbClr val="91BB39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572000" y="2463707"/>
            <a:ext cx="1922929" cy="582706"/>
            <a:chOff x="2719294" y="2835835"/>
            <a:chExt cx="2563905" cy="776941"/>
          </a:xfrm>
        </p:grpSpPr>
        <p:sp>
          <p:nvSpPr>
            <p:cNvPr id="17" name="Rounded Rectangle 16"/>
            <p:cNvSpPr/>
            <p:nvPr/>
          </p:nvSpPr>
          <p:spPr>
            <a:xfrm>
              <a:off x="3340847" y="2835835"/>
              <a:ext cx="1942352" cy="776941"/>
            </a:xfrm>
            <a:custGeom>
              <a:avLst/>
              <a:gdLst/>
              <a:ahLst/>
              <a:cxnLst/>
              <a:rect l="0" t="0" r="0" b="0"/>
              <a:pathLst>
                <a:path w="1942352" h="776941">
                  <a:moveTo>
                    <a:pt x="1558993" y="776941"/>
                  </a:moveTo>
                  <a:cubicBezTo>
                    <a:pt x="1770929" y="776941"/>
                    <a:pt x="1942352" y="603017"/>
                    <a:pt x="1942352" y="388470"/>
                  </a:cubicBezTo>
                  <a:cubicBezTo>
                    <a:pt x="1942352" y="173924"/>
                    <a:pt x="1770929" y="0"/>
                    <a:pt x="1558993" y="0"/>
                  </a:cubicBezTo>
                  <a:lnTo>
                    <a:pt x="0" y="0"/>
                  </a:lnTo>
                  <a:lnTo>
                    <a:pt x="6389" y="3239"/>
                  </a:lnTo>
                  <a:cubicBezTo>
                    <a:pt x="141202" y="77499"/>
                    <a:pt x="232699" y="222168"/>
                    <a:pt x="232699" y="388470"/>
                  </a:cubicBezTo>
                  <a:cubicBezTo>
                    <a:pt x="232699" y="554772"/>
                    <a:pt x="141202" y="699440"/>
                    <a:pt x="6389" y="773701"/>
                  </a:cubicBezTo>
                  <a:lnTo>
                    <a:pt x="0" y="776941"/>
                  </a:lnTo>
                  <a:lnTo>
                    <a:pt x="1558993" y="776941"/>
                  </a:lnTo>
                  <a:close/>
                </a:path>
              </a:pathLst>
            </a:custGeom>
            <a:noFill/>
            <a:ln w="9711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2719294" y="2835835"/>
              <a:ext cx="776941" cy="776941"/>
            </a:xfrm>
            <a:custGeom>
              <a:avLst/>
              <a:gdLst/>
              <a:ahLst/>
              <a:cxnLst/>
              <a:rect l="0" t="0" r="0" b="0"/>
              <a:pathLst>
                <a:path w="776941" h="776941">
                  <a:moveTo>
                    <a:pt x="776941" y="388470"/>
                  </a:moveTo>
                  <a:cubicBezTo>
                    <a:pt x="776941" y="603017"/>
                    <a:pt x="603017" y="776941"/>
                    <a:pt x="388470" y="776941"/>
                  </a:cubicBezTo>
                  <a:cubicBezTo>
                    <a:pt x="173924" y="776941"/>
                    <a:pt x="0" y="603017"/>
                    <a:pt x="0" y="388470"/>
                  </a:cubicBezTo>
                  <a:cubicBezTo>
                    <a:pt x="0" y="173924"/>
                    <a:pt x="173924" y="0"/>
                    <a:pt x="388470" y="0"/>
                  </a:cubicBezTo>
                  <a:cubicBezTo>
                    <a:pt x="603017" y="0"/>
                    <a:pt x="776941" y="173924"/>
                    <a:pt x="776941" y="388470"/>
                  </a:cubicBezTo>
                  <a:close/>
                  <a:moveTo>
                    <a:pt x="97638" y="388470"/>
                  </a:moveTo>
                  <a:cubicBezTo>
                    <a:pt x="97638" y="549092"/>
                    <a:pt x="227848" y="679302"/>
                    <a:pt x="388470" y="679302"/>
                  </a:cubicBezTo>
                  <a:cubicBezTo>
                    <a:pt x="549092" y="679302"/>
                    <a:pt x="679302" y="549092"/>
                    <a:pt x="679302" y="388470"/>
                  </a:cubicBezTo>
                  <a:cubicBezTo>
                    <a:pt x="679302" y="227848"/>
                    <a:pt x="549092" y="97638"/>
                    <a:pt x="388470" y="97638"/>
                  </a:cubicBezTo>
                  <a:cubicBezTo>
                    <a:pt x="227848" y="97638"/>
                    <a:pt x="97638" y="227848"/>
                    <a:pt x="97638" y="388470"/>
                  </a:cubicBezTo>
                  <a:close/>
                </a:path>
              </a:pathLst>
            </a:custGeom>
            <a:noFill/>
            <a:ln w="9711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572000" y="1706189"/>
            <a:ext cx="1922929" cy="582706"/>
            <a:chOff x="2719294" y="1825811"/>
            <a:chExt cx="2563905" cy="776941"/>
          </a:xfrm>
        </p:grpSpPr>
        <p:sp>
          <p:nvSpPr>
            <p:cNvPr id="20" name="Rounded Rectangle 19"/>
            <p:cNvSpPr/>
            <p:nvPr/>
          </p:nvSpPr>
          <p:spPr>
            <a:xfrm>
              <a:off x="3340847" y="1825811"/>
              <a:ext cx="1942352" cy="776941"/>
            </a:xfrm>
            <a:custGeom>
              <a:avLst/>
              <a:gdLst/>
              <a:ahLst/>
              <a:cxnLst/>
              <a:rect l="0" t="0" r="0" b="0"/>
              <a:pathLst>
                <a:path w="1942352" h="776941">
                  <a:moveTo>
                    <a:pt x="1558990" y="776941"/>
                  </a:moveTo>
                  <a:cubicBezTo>
                    <a:pt x="1770927" y="776941"/>
                    <a:pt x="1942352" y="603016"/>
                    <a:pt x="1942352" y="388470"/>
                  </a:cubicBezTo>
                  <a:cubicBezTo>
                    <a:pt x="1942352" y="173924"/>
                    <a:pt x="1770927" y="0"/>
                    <a:pt x="1558990" y="0"/>
                  </a:cubicBezTo>
                  <a:lnTo>
                    <a:pt x="0" y="0"/>
                  </a:lnTo>
                  <a:lnTo>
                    <a:pt x="6390" y="3237"/>
                  </a:lnTo>
                  <a:cubicBezTo>
                    <a:pt x="141202" y="77499"/>
                    <a:pt x="232700" y="222166"/>
                    <a:pt x="232700" y="388470"/>
                  </a:cubicBezTo>
                  <a:cubicBezTo>
                    <a:pt x="232700" y="554774"/>
                    <a:pt x="141202" y="699441"/>
                    <a:pt x="6390" y="773703"/>
                  </a:cubicBezTo>
                  <a:lnTo>
                    <a:pt x="0" y="776941"/>
                  </a:lnTo>
                  <a:lnTo>
                    <a:pt x="1558990" y="776941"/>
                  </a:lnTo>
                </a:path>
              </a:pathLst>
            </a:custGeom>
            <a:solidFill>
              <a:srgbClr val="3BC482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719294" y="1825811"/>
              <a:ext cx="776941" cy="776941"/>
            </a:xfrm>
            <a:custGeom>
              <a:avLst/>
              <a:gdLst/>
              <a:ahLst/>
              <a:cxnLst/>
              <a:rect l="0" t="0" r="0" b="0"/>
              <a:pathLst>
                <a:path w="776941" h="776941">
                  <a:moveTo>
                    <a:pt x="776941" y="388470"/>
                  </a:moveTo>
                  <a:cubicBezTo>
                    <a:pt x="776941" y="603016"/>
                    <a:pt x="603016" y="776941"/>
                    <a:pt x="388470" y="776941"/>
                  </a:cubicBezTo>
                  <a:cubicBezTo>
                    <a:pt x="173924" y="776941"/>
                    <a:pt x="0" y="603016"/>
                    <a:pt x="0" y="388470"/>
                  </a:cubicBezTo>
                  <a:cubicBezTo>
                    <a:pt x="0" y="173924"/>
                    <a:pt x="173924" y="0"/>
                    <a:pt x="388470" y="0"/>
                  </a:cubicBezTo>
                  <a:cubicBezTo>
                    <a:pt x="603016" y="0"/>
                    <a:pt x="776941" y="173924"/>
                    <a:pt x="776941" y="388470"/>
                  </a:cubicBezTo>
                  <a:moveTo>
                    <a:pt x="97635" y="388470"/>
                  </a:moveTo>
                  <a:cubicBezTo>
                    <a:pt x="97635" y="549090"/>
                    <a:pt x="227850" y="679305"/>
                    <a:pt x="388470" y="679305"/>
                  </a:cubicBezTo>
                  <a:cubicBezTo>
                    <a:pt x="549090" y="679305"/>
                    <a:pt x="679305" y="549090"/>
                    <a:pt x="679305" y="388470"/>
                  </a:cubicBezTo>
                  <a:cubicBezTo>
                    <a:pt x="679305" y="227850"/>
                    <a:pt x="549090" y="97635"/>
                    <a:pt x="388470" y="97635"/>
                  </a:cubicBezTo>
                  <a:cubicBezTo>
                    <a:pt x="227850" y="97635"/>
                    <a:pt x="97635" y="227850"/>
                    <a:pt x="97635" y="388470"/>
                  </a:cubicBezTo>
                </a:path>
              </a:pathLst>
            </a:custGeom>
            <a:solidFill>
              <a:srgbClr val="3BC482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572000" y="1706189"/>
            <a:ext cx="1922929" cy="582706"/>
            <a:chOff x="2719294" y="1825811"/>
            <a:chExt cx="2563905" cy="776941"/>
          </a:xfrm>
        </p:grpSpPr>
        <p:sp>
          <p:nvSpPr>
            <p:cNvPr id="23" name="Rounded Rectangle 22"/>
            <p:cNvSpPr/>
            <p:nvPr/>
          </p:nvSpPr>
          <p:spPr>
            <a:xfrm>
              <a:off x="3340847" y="1825811"/>
              <a:ext cx="1942352" cy="776941"/>
            </a:xfrm>
            <a:custGeom>
              <a:avLst/>
              <a:gdLst/>
              <a:ahLst/>
              <a:cxnLst/>
              <a:rect l="0" t="0" r="0" b="0"/>
              <a:pathLst>
                <a:path w="1942352" h="776941">
                  <a:moveTo>
                    <a:pt x="1558993" y="776941"/>
                  </a:moveTo>
                  <a:cubicBezTo>
                    <a:pt x="1770929" y="776941"/>
                    <a:pt x="1942352" y="603017"/>
                    <a:pt x="1942352" y="388470"/>
                  </a:cubicBezTo>
                  <a:cubicBezTo>
                    <a:pt x="1942352" y="173924"/>
                    <a:pt x="1770929" y="0"/>
                    <a:pt x="1558993" y="0"/>
                  </a:cubicBezTo>
                  <a:lnTo>
                    <a:pt x="0" y="0"/>
                  </a:lnTo>
                  <a:lnTo>
                    <a:pt x="6389" y="3239"/>
                  </a:lnTo>
                  <a:cubicBezTo>
                    <a:pt x="141202" y="77499"/>
                    <a:pt x="232699" y="222168"/>
                    <a:pt x="232699" y="388470"/>
                  </a:cubicBezTo>
                  <a:cubicBezTo>
                    <a:pt x="232699" y="554772"/>
                    <a:pt x="141202" y="699440"/>
                    <a:pt x="6389" y="773701"/>
                  </a:cubicBezTo>
                  <a:lnTo>
                    <a:pt x="0" y="776941"/>
                  </a:lnTo>
                  <a:lnTo>
                    <a:pt x="1558993" y="776941"/>
                  </a:lnTo>
                  <a:close/>
                </a:path>
              </a:pathLst>
            </a:custGeom>
            <a:noFill/>
            <a:ln w="9711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719294" y="1825811"/>
              <a:ext cx="776941" cy="776941"/>
            </a:xfrm>
            <a:custGeom>
              <a:avLst/>
              <a:gdLst/>
              <a:ahLst/>
              <a:cxnLst/>
              <a:rect l="0" t="0" r="0" b="0"/>
              <a:pathLst>
                <a:path w="776941" h="776941">
                  <a:moveTo>
                    <a:pt x="776941" y="388470"/>
                  </a:moveTo>
                  <a:cubicBezTo>
                    <a:pt x="776941" y="603017"/>
                    <a:pt x="603017" y="776941"/>
                    <a:pt x="388470" y="776941"/>
                  </a:cubicBezTo>
                  <a:cubicBezTo>
                    <a:pt x="173924" y="776941"/>
                    <a:pt x="0" y="603017"/>
                    <a:pt x="0" y="388470"/>
                  </a:cubicBezTo>
                  <a:cubicBezTo>
                    <a:pt x="0" y="173924"/>
                    <a:pt x="173924" y="0"/>
                    <a:pt x="388470" y="0"/>
                  </a:cubicBezTo>
                  <a:cubicBezTo>
                    <a:pt x="603017" y="0"/>
                    <a:pt x="776941" y="173924"/>
                    <a:pt x="776941" y="388470"/>
                  </a:cubicBezTo>
                  <a:close/>
                  <a:moveTo>
                    <a:pt x="97638" y="388470"/>
                  </a:moveTo>
                  <a:cubicBezTo>
                    <a:pt x="97638" y="549092"/>
                    <a:pt x="227848" y="679302"/>
                    <a:pt x="388470" y="679302"/>
                  </a:cubicBezTo>
                  <a:cubicBezTo>
                    <a:pt x="549092" y="679302"/>
                    <a:pt x="679302" y="549092"/>
                    <a:pt x="679302" y="388470"/>
                  </a:cubicBezTo>
                  <a:cubicBezTo>
                    <a:pt x="679302" y="227848"/>
                    <a:pt x="549092" y="97638"/>
                    <a:pt x="388470" y="97638"/>
                  </a:cubicBezTo>
                  <a:cubicBezTo>
                    <a:pt x="227848" y="97638"/>
                    <a:pt x="97638" y="227848"/>
                    <a:pt x="97638" y="388470"/>
                  </a:cubicBezTo>
                  <a:close/>
                </a:path>
              </a:pathLst>
            </a:custGeom>
            <a:noFill/>
            <a:ln w="9711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572000" y="948672"/>
            <a:ext cx="1922929" cy="582706"/>
            <a:chOff x="2719294" y="815788"/>
            <a:chExt cx="2563905" cy="776941"/>
          </a:xfrm>
        </p:grpSpPr>
        <p:sp>
          <p:nvSpPr>
            <p:cNvPr id="26" name="Rounded Rectangle 25"/>
            <p:cNvSpPr/>
            <p:nvPr/>
          </p:nvSpPr>
          <p:spPr>
            <a:xfrm>
              <a:off x="3340847" y="815788"/>
              <a:ext cx="1942352" cy="776941"/>
            </a:xfrm>
            <a:custGeom>
              <a:avLst/>
              <a:gdLst/>
              <a:ahLst/>
              <a:cxnLst/>
              <a:rect l="0" t="0" r="0" b="0"/>
              <a:pathLst>
                <a:path w="1942352" h="776941">
                  <a:moveTo>
                    <a:pt x="1558990" y="776941"/>
                  </a:moveTo>
                  <a:cubicBezTo>
                    <a:pt x="1770927" y="776941"/>
                    <a:pt x="1942352" y="603016"/>
                    <a:pt x="1942352" y="388470"/>
                  </a:cubicBezTo>
                  <a:cubicBezTo>
                    <a:pt x="1942352" y="173924"/>
                    <a:pt x="1770927" y="0"/>
                    <a:pt x="1558990" y="0"/>
                  </a:cubicBezTo>
                  <a:lnTo>
                    <a:pt x="0" y="0"/>
                  </a:lnTo>
                  <a:lnTo>
                    <a:pt x="6390" y="3237"/>
                  </a:lnTo>
                  <a:cubicBezTo>
                    <a:pt x="141202" y="77499"/>
                    <a:pt x="232700" y="222166"/>
                    <a:pt x="232700" y="388470"/>
                  </a:cubicBezTo>
                  <a:cubicBezTo>
                    <a:pt x="232700" y="554774"/>
                    <a:pt x="141202" y="699441"/>
                    <a:pt x="6390" y="773703"/>
                  </a:cubicBezTo>
                  <a:lnTo>
                    <a:pt x="0" y="776941"/>
                  </a:lnTo>
                  <a:lnTo>
                    <a:pt x="1558990" y="776941"/>
                  </a:lnTo>
                </a:path>
              </a:pathLst>
            </a:custGeom>
            <a:solidFill>
              <a:srgbClr val="1FA9D7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27" name="Rounded Rectangle 26"/>
            <p:cNvSpPr/>
            <p:nvPr/>
          </p:nvSpPr>
          <p:spPr>
            <a:xfrm>
              <a:off x="2719294" y="815788"/>
              <a:ext cx="776941" cy="776941"/>
            </a:xfrm>
            <a:custGeom>
              <a:avLst/>
              <a:gdLst/>
              <a:ahLst/>
              <a:cxnLst/>
              <a:rect l="0" t="0" r="0" b="0"/>
              <a:pathLst>
                <a:path w="776941" h="776941">
                  <a:moveTo>
                    <a:pt x="776941" y="388470"/>
                  </a:moveTo>
                  <a:cubicBezTo>
                    <a:pt x="776941" y="603016"/>
                    <a:pt x="603016" y="776941"/>
                    <a:pt x="388470" y="776941"/>
                  </a:cubicBezTo>
                  <a:cubicBezTo>
                    <a:pt x="173924" y="776941"/>
                    <a:pt x="0" y="603016"/>
                    <a:pt x="0" y="388470"/>
                  </a:cubicBezTo>
                  <a:cubicBezTo>
                    <a:pt x="0" y="173924"/>
                    <a:pt x="173924" y="0"/>
                    <a:pt x="388470" y="0"/>
                  </a:cubicBezTo>
                  <a:cubicBezTo>
                    <a:pt x="603016" y="0"/>
                    <a:pt x="776941" y="173924"/>
                    <a:pt x="776941" y="388470"/>
                  </a:cubicBezTo>
                  <a:moveTo>
                    <a:pt x="97635" y="388470"/>
                  </a:moveTo>
                  <a:cubicBezTo>
                    <a:pt x="97635" y="549090"/>
                    <a:pt x="227850" y="679305"/>
                    <a:pt x="388470" y="679305"/>
                  </a:cubicBezTo>
                  <a:cubicBezTo>
                    <a:pt x="549090" y="679305"/>
                    <a:pt x="679305" y="549090"/>
                    <a:pt x="679305" y="388470"/>
                  </a:cubicBezTo>
                  <a:cubicBezTo>
                    <a:pt x="679305" y="227850"/>
                    <a:pt x="549090" y="97635"/>
                    <a:pt x="388470" y="97635"/>
                  </a:cubicBezTo>
                  <a:cubicBezTo>
                    <a:pt x="227850" y="97635"/>
                    <a:pt x="97635" y="227850"/>
                    <a:pt x="97635" y="388470"/>
                  </a:cubicBezTo>
                </a:path>
              </a:pathLst>
            </a:custGeom>
            <a:solidFill>
              <a:srgbClr val="1FA9D7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572000" y="948672"/>
            <a:ext cx="1922929" cy="582706"/>
            <a:chOff x="2719294" y="815788"/>
            <a:chExt cx="2563905" cy="776941"/>
          </a:xfrm>
        </p:grpSpPr>
        <p:sp>
          <p:nvSpPr>
            <p:cNvPr id="29" name="Rounded Rectangle 28"/>
            <p:cNvSpPr/>
            <p:nvPr/>
          </p:nvSpPr>
          <p:spPr>
            <a:xfrm>
              <a:off x="3340847" y="815788"/>
              <a:ext cx="1942352" cy="776941"/>
            </a:xfrm>
            <a:custGeom>
              <a:avLst/>
              <a:gdLst/>
              <a:ahLst/>
              <a:cxnLst/>
              <a:rect l="0" t="0" r="0" b="0"/>
              <a:pathLst>
                <a:path w="1942352" h="776941">
                  <a:moveTo>
                    <a:pt x="1558993" y="776941"/>
                  </a:moveTo>
                  <a:cubicBezTo>
                    <a:pt x="1770929" y="776941"/>
                    <a:pt x="1942352" y="603017"/>
                    <a:pt x="1942352" y="388470"/>
                  </a:cubicBezTo>
                  <a:cubicBezTo>
                    <a:pt x="1942352" y="173924"/>
                    <a:pt x="1770929" y="0"/>
                    <a:pt x="1558993" y="0"/>
                  </a:cubicBezTo>
                  <a:lnTo>
                    <a:pt x="0" y="0"/>
                  </a:lnTo>
                  <a:lnTo>
                    <a:pt x="6389" y="3239"/>
                  </a:lnTo>
                  <a:cubicBezTo>
                    <a:pt x="141202" y="77499"/>
                    <a:pt x="232699" y="222168"/>
                    <a:pt x="232699" y="388470"/>
                  </a:cubicBezTo>
                  <a:cubicBezTo>
                    <a:pt x="232699" y="554772"/>
                    <a:pt x="141202" y="699440"/>
                    <a:pt x="6389" y="773701"/>
                  </a:cubicBezTo>
                  <a:lnTo>
                    <a:pt x="0" y="776941"/>
                  </a:lnTo>
                  <a:lnTo>
                    <a:pt x="1558993" y="776941"/>
                  </a:lnTo>
                  <a:close/>
                </a:path>
              </a:pathLst>
            </a:custGeom>
            <a:noFill/>
            <a:ln w="9711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2719294" y="815788"/>
              <a:ext cx="776941" cy="776941"/>
            </a:xfrm>
            <a:custGeom>
              <a:avLst/>
              <a:gdLst/>
              <a:ahLst/>
              <a:cxnLst/>
              <a:rect l="0" t="0" r="0" b="0"/>
              <a:pathLst>
                <a:path w="776941" h="776941">
                  <a:moveTo>
                    <a:pt x="776941" y="388470"/>
                  </a:moveTo>
                  <a:cubicBezTo>
                    <a:pt x="776941" y="603017"/>
                    <a:pt x="603017" y="776941"/>
                    <a:pt x="388470" y="776941"/>
                  </a:cubicBezTo>
                  <a:cubicBezTo>
                    <a:pt x="173924" y="776941"/>
                    <a:pt x="0" y="603017"/>
                    <a:pt x="0" y="388470"/>
                  </a:cubicBezTo>
                  <a:cubicBezTo>
                    <a:pt x="0" y="173924"/>
                    <a:pt x="173924" y="0"/>
                    <a:pt x="388470" y="0"/>
                  </a:cubicBezTo>
                  <a:cubicBezTo>
                    <a:pt x="603017" y="0"/>
                    <a:pt x="776941" y="173924"/>
                    <a:pt x="776941" y="388470"/>
                  </a:cubicBezTo>
                  <a:close/>
                  <a:moveTo>
                    <a:pt x="97638" y="388470"/>
                  </a:moveTo>
                  <a:cubicBezTo>
                    <a:pt x="97638" y="549092"/>
                    <a:pt x="227848" y="679302"/>
                    <a:pt x="388470" y="679302"/>
                  </a:cubicBezTo>
                  <a:cubicBezTo>
                    <a:pt x="549092" y="679302"/>
                    <a:pt x="679302" y="549092"/>
                    <a:pt x="679302" y="388470"/>
                  </a:cubicBezTo>
                  <a:cubicBezTo>
                    <a:pt x="679302" y="227848"/>
                    <a:pt x="549092" y="97638"/>
                    <a:pt x="388470" y="97638"/>
                  </a:cubicBezTo>
                  <a:cubicBezTo>
                    <a:pt x="227848" y="97638"/>
                    <a:pt x="97638" y="227848"/>
                    <a:pt x="97638" y="388470"/>
                  </a:cubicBezTo>
                  <a:close/>
                </a:path>
              </a:pathLst>
            </a:custGeom>
            <a:noFill/>
            <a:ln w="9711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sp>
        <p:nvSpPr>
          <p:cNvPr id="32" name="Rounded Rectangle 31"/>
          <p:cNvSpPr/>
          <p:nvPr/>
        </p:nvSpPr>
        <p:spPr>
          <a:xfrm>
            <a:off x="2649070" y="2230624"/>
            <a:ext cx="1048871" cy="1048871"/>
          </a:xfrm>
          <a:custGeom>
            <a:avLst/>
            <a:gdLst/>
            <a:ahLst/>
            <a:cxnLst/>
            <a:rect l="0" t="0" r="0" b="0"/>
            <a:pathLst>
              <a:path w="1398494" h="1398494">
                <a:moveTo>
                  <a:pt x="1398494" y="699247"/>
                </a:moveTo>
                <a:cubicBezTo>
                  <a:pt x="1398494" y="1085432"/>
                  <a:pt x="1085432" y="1398494"/>
                  <a:pt x="699247" y="1398494"/>
                </a:cubicBezTo>
                <a:cubicBezTo>
                  <a:pt x="313061" y="1398494"/>
                  <a:pt x="0" y="1085432"/>
                  <a:pt x="0" y="699247"/>
                </a:cubicBezTo>
                <a:cubicBezTo>
                  <a:pt x="0" y="313061"/>
                  <a:pt x="313061" y="0"/>
                  <a:pt x="699247" y="0"/>
                </a:cubicBezTo>
                <a:cubicBezTo>
                  <a:pt x="1085432" y="0"/>
                  <a:pt x="1398494" y="313061"/>
                  <a:pt x="1398494" y="699247"/>
                </a:cubicBezTo>
                <a:moveTo>
                  <a:pt x="138949" y="699247"/>
                </a:moveTo>
                <a:cubicBezTo>
                  <a:pt x="138949" y="1008689"/>
                  <a:pt x="389804" y="1259544"/>
                  <a:pt x="699247" y="1259544"/>
                </a:cubicBezTo>
                <a:cubicBezTo>
                  <a:pt x="1008689" y="1259544"/>
                  <a:pt x="1259544" y="1008689"/>
                  <a:pt x="1259544" y="699247"/>
                </a:cubicBezTo>
                <a:cubicBezTo>
                  <a:pt x="1259544" y="389804"/>
                  <a:pt x="1008689" y="138949"/>
                  <a:pt x="699247" y="138949"/>
                </a:cubicBezTo>
                <a:cubicBezTo>
                  <a:pt x="389804" y="138949"/>
                  <a:pt x="138949" y="389804"/>
                  <a:pt x="138949" y="699247"/>
                </a:cubicBezTo>
              </a:path>
            </a:pathLst>
          </a:custGeom>
          <a:solidFill>
            <a:srgbClr val="A3A3A3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3" name="Rounded Rectangle 32"/>
          <p:cNvSpPr/>
          <p:nvPr/>
        </p:nvSpPr>
        <p:spPr>
          <a:xfrm>
            <a:off x="2649070" y="2230624"/>
            <a:ext cx="1048871" cy="1048871"/>
          </a:xfrm>
          <a:custGeom>
            <a:avLst/>
            <a:gdLst/>
            <a:ahLst/>
            <a:cxnLst/>
            <a:rect l="0" t="0" r="0" b="0"/>
            <a:pathLst>
              <a:path w="1398494" h="1398494">
                <a:moveTo>
                  <a:pt x="1398494" y="699247"/>
                </a:moveTo>
                <a:cubicBezTo>
                  <a:pt x="1398494" y="1085430"/>
                  <a:pt x="1085430" y="1398494"/>
                  <a:pt x="699247" y="1398494"/>
                </a:cubicBezTo>
                <a:cubicBezTo>
                  <a:pt x="313063" y="1398494"/>
                  <a:pt x="0" y="1085430"/>
                  <a:pt x="0" y="699247"/>
                </a:cubicBezTo>
                <a:cubicBezTo>
                  <a:pt x="0" y="313063"/>
                  <a:pt x="313063" y="0"/>
                  <a:pt x="699247" y="0"/>
                </a:cubicBezTo>
                <a:cubicBezTo>
                  <a:pt x="1085430" y="0"/>
                  <a:pt x="1398494" y="313063"/>
                  <a:pt x="1398494" y="699247"/>
                </a:cubicBezTo>
                <a:close/>
                <a:moveTo>
                  <a:pt x="138948" y="699247"/>
                </a:moveTo>
                <a:cubicBezTo>
                  <a:pt x="138948" y="1008691"/>
                  <a:pt x="389802" y="1259545"/>
                  <a:pt x="699247" y="1259545"/>
                </a:cubicBezTo>
                <a:cubicBezTo>
                  <a:pt x="1008691" y="1259545"/>
                  <a:pt x="1259545" y="1008691"/>
                  <a:pt x="1259545" y="699247"/>
                </a:cubicBezTo>
                <a:cubicBezTo>
                  <a:pt x="1259545" y="389802"/>
                  <a:pt x="1008691" y="138948"/>
                  <a:pt x="699247" y="138948"/>
                </a:cubicBezTo>
                <a:cubicBezTo>
                  <a:pt x="389802" y="138948"/>
                  <a:pt x="138948" y="389802"/>
                  <a:pt x="138948" y="699247"/>
                </a:cubicBezTo>
                <a:close/>
              </a:path>
            </a:pathLst>
          </a:custGeom>
          <a:noFill/>
          <a:ln w="9711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4" name="Rounded Rectangle 33"/>
          <p:cNvSpPr/>
          <p:nvPr/>
        </p:nvSpPr>
        <p:spPr>
          <a:xfrm>
            <a:off x="3489633" y="1210889"/>
            <a:ext cx="1053231" cy="1068294"/>
          </a:xfrm>
          <a:custGeom>
            <a:avLst/>
            <a:gdLst/>
            <a:ahLst/>
            <a:cxnLst/>
            <a:rect l="0" t="0" r="0" b="0"/>
            <a:pathLst>
              <a:path w="1404308" h="1424392">
                <a:moveTo>
                  <a:pt x="1404308" y="38847"/>
                </a:moveTo>
                <a:cubicBezTo>
                  <a:pt x="1404308" y="60303"/>
                  <a:pt x="1386917" y="77694"/>
                  <a:pt x="1365461" y="77694"/>
                </a:cubicBezTo>
                <a:cubicBezTo>
                  <a:pt x="1344011" y="77694"/>
                  <a:pt x="1326614" y="60303"/>
                  <a:pt x="1326614" y="38847"/>
                </a:cubicBezTo>
                <a:cubicBezTo>
                  <a:pt x="1326614" y="17390"/>
                  <a:pt x="1344011" y="0"/>
                  <a:pt x="1365461" y="0"/>
                </a:cubicBezTo>
                <a:cubicBezTo>
                  <a:pt x="1386917" y="0"/>
                  <a:pt x="1404308" y="17390"/>
                  <a:pt x="1404308" y="38847"/>
                </a:cubicBezTo>
                <a:moveTo>
                  <a:pt x="77694" y="1385545"/>
                </a:moveTo>
                <a:cubicBezTo>
                  <a:pt x="77694" y="1407001"/>
                  <a:pt x="60297" y="1424392"/>
                  <a:pt x="38847" y="1424392"/>
                </a:cubicBezTo>
                <a:cubicBezTo>
                  <a:pt x="17390" y="1424392"/>
                  <a:pt x="0" y="1407001"/>
                  <a:pt x="0" y="1385545"/>
                </a:cubicBezTo>
                <a:cubicBezTo>
                  <a:pt x="0" y="1364088"/>
                  <a:pt x="17390" y="1346698"/>
                  <a:pt x="38847" y="1346698"/>
                </a:cubicBezTo>
                <a:cubicBezTo>
                  <a:pt x="60297" y="1346698"/>
                  <a:pt x="77694" y="1364088"/>
                  <a:pt x="77694" y="1385545"/>
                </a:cubicBezTo>
              </a:path>
            </a:pathLst>
          </a:custGeom>
          <a:solidFill>
            <a:srgbClr val="1FA9D7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5" name="Rounded Rectangle 34"/>
          <p:cNvSpPr/>
          <p:nvPr/>
        </p:nvSpPr>
        <p:spPr>
          <a:xfrm>
            <a:off x="3489624" y="1210889"/>
            <a:ext cx="1053241" cy="1068294"/>
          </a:xfrm>
          <a:custGeom>
            <a:avLst/>
            <a:gdLst/>
            <a:ahLst/>
            <a:cxnLst/>
            <a:rect l="0" t="0" r="0" b="0"/>
            <a:pathLst>
              <a:path w="1404321" h="1424392">
                <a:moveTo>
                  <a:pt x="1404321" y="38847"/>
                </a:moveTo>
                <a:cubicBezTo>
                  <a:pt x="1404321" y="60301"/>
                  <a:pt x="1386928" y="77694"/>
                  <a:pt x="1365474" y="77694"/>
                </a:cubicBezTo>
                <a:cubicBezTo>
                  <a:pt x="1344019" y="77694"/>
                  <a:pt x="1326627" y="60301"/>
                  <a:pt x="1326627" y="38847"/>
                </a:cubicBezTo>
                <a:cubicBezTo>
                  <a:pt x="1326627" y="17392"/>
                  <a:pt x="1344019" y="0"/>
                  <a:pt x="1365474" y="0"/>
                </a:cubicBezTo>
                <a:cubicBezTo>
                  <a:pt x="1386928" y="0"/>
                  <a:pt x="1404321" y="17392"/>
                  <a:pt x="1404321" y="38847"/>
                </a:cubicBezTo>
                <a:close/>
                <a:moveTo>
                  <a:pt x="77694" y="1385545"/>
                </a:moveTo>
                <a:cubicBezTo>
                  <a:pt x="77694" y="1406999"/>
                  <a:pt x="60301" y="1424392"/>
                  <a:pt x="38847" y="1424392"/>
                </a:cubicBezTo>
                <a:cubicBezTo>
                  <a:pt x="17392" y="1424392"/>
                  <a:pt x="0" y="1406999"/>
                  <a:pt x="0" y="1385545"/>
                </a:cubicBezTo>
                <a:cubicBezTo>
                  <a:pt x="0" y="1364090"/>
                  <a:pt x="17392" y="1346698"/>
                  <a:pt x="38847" y="1346698"/>
                </a:cubicBezTo>
                <a:cubicBezTo>
                  <a:pt x="60301" y="1346698"/>
                  <a:pt x="77694" y="1364090"/>
                  <a:pt x="77694" y="1385545"/>
                </a:cubicBezTo>
                <a:close/>
                <a:moveTo>
                  <a:pt x="1326627" y="38847"/>
                </a:moveTo>
                <a:lnTo>
                  <a:pt x="642247" y="38847"/>
                </a:lnTo>
                <a:lnTo>
                  <a:pt x="53738" y="1349935"/>
                </a:lnTo>
              </a:path>
            </a:pathLst>
          </a:custGeom>
          <a:noFill/>
          <a:ln w="9711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6" name="Rounded Rectangle 35"/>
          <p:cNvSpPr/>
          <p:nvPr/>
        </p:nvSpPr>
        <p:spPr>
          <a:xfrm>
            <a:off x="3678517" y="1968407"/>
            <a:ext cx="864347" cy="517151"/>
          </a:xfrm>
          <a:custGeom>
            <a:avLst/>
            <a:gdLst/>
            <a:ahLst/>
            <a:cxnLst/>
            <a:rect l="0" t="0" r="0" b="0"/>
            <a:pathLst>
              <a:path w="1152462" h="689535">
                <a:moveTo>
                  <a:pt x="1152462" y="38847"/>
                </a:moveTo>
                <a:cubicBezTo>
                  <a:pt x="1152462" y="60303"/>
                  <a:pt x="1135072" y="77694"/>
                  <a:pt x="1113615" y="77694"/>
                </a:cubicBezTo>
                <a:cubicBezTo>
                  <a:pt x="1092159" y="77694"/>
                  <a:pt x="1074768" y="60303"/>
                  <a:pt x="1074768" y="38847"/>
                </a:cubicBezTo>
                <a:cubicBezTo>
                  <a:pt x="1074768" y="17390"/>
                  <a:pt x="1092159" y="0"/>
                  <a:pt x="1113615" y="0"/>
                </a:cubicBezTo>
                <a:cubicBezTo>
                  <a:pt x="1135072" y="0"/>
                  <a:pt x="1152462" y="17390"/>
                  <a:pt x="1152462" y="38847"/>
                </a:cubicBezTo>
                <a:moveTo>
                  <a:pt x="77694" y="650688"/>
                </a:moveTo>
                <a:cubicBezTo>
                  <a:pt x="77694" y="672144"/>
                  <a:pt x="60303" y="689535"/>
                  <a:pt x="38847" y="689535"/>
                </a:cubicBezTo>
                <a:cubicBezTo>
                  <a:pt x="17390" y="689535"/>
                  <a:pt x="0" y="672144"/>
                  <a:pt x="0" y="650688"/>
                </a:cubicBezTo>
                <a:cubicBezTo>
                  <a:pt x="0" y="629231"/>
                  <a:pt x="17390" y="611841"/>
                  <a:pt x="38847" y="611841"/>
                </a:cubicBezTo>
                <a:cubicBezTo>
                  <a:pt x="60303" y="611841"/>
                  <a:pt x="77694" y="629231"/>
                  <a:pt x="77694" y="650688"/>
                </a:cubicBezTo>
              </a:path>
            </a:pathLst>
          </a:custGeom>
          <a:solidFill>
            <a:srgbClr val="3BC482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7" name="Rounded Rectangle 36"/>
          <p:cNvSpPr/>
          <p:nvPr/>
        </p:nvSpPr>
        <p:spPr>
          <a:xfrm>
            <a:off x="3678517" y="1968407"/>
            <a:ext cx="864347" cy="517151"/>
          </a:xfrm>
          <a:custGeom>
            <a:avLst/>
            <a:gdLst/>
            <a:ahLst/>
            <a:cxnLst/>
            <a:rect l="0" t="0" r="0" b="0"/>
            <a:pathLst>
              <a:path w="1152462" h="689535">
                <a:moveTo>
                  <a:pt x="1152462" y="38847"/>
                </a:moveTo>
                <a:cubicBezTo>
                  <a:pt x="1152462" y="60301"/>
                  <a:pt x="1135070" y="77694"/>
                  <a:pt x="1113615" y="77694"/>
                </a:cubicBezTo>
                <a:cubicBezTo>
                  <a:pt x="1092161" y="77694"/>
                  <a:pt x="1074768" y="60301"/>
                  <a:pt x="1074768" y="38847"/>
                </a:cubicBezTo>
                <a:cubicBezTo>
                  <a:pt x="1074768" y="17392"/>
                  <a:pt x="1092161" y="0"/>
                  <a:pt x="1113615" y="0"/>
                </a:cubicBezTo>
                <a:cubicBezTo>
                  <a:pt x="1135070" y="0"/>
                  <a:pt x="1152462" y="17392"/>
                  <a:pt x="1152462" y="38847"/>
                </a:cubicBezTo>
                <a:close/>
                <a:moveTo>
                  <a:pt x="77694" y="650688"/>
                </a:moveTo>
                <a:cubicBezTo>
                  <a:pt x="77694" y="672142"/>
                  <a:pt x="60301" y="689535"/>
                  <a:pt x="38847" y="689535"/>
                </a:cubicBezTo>
                <a:cubicBezTo>
                  <a:pt x="17392" y="689535"/>
                  <a:pt x="0" y="672142"/>
                  <a:pt x="0" y="650688"/>
                </a:cubicBezTo>
                <a:cubicBezTo>
                  <a:pt x="0" y="629233"/>
                  <a:pt x="17392" y="611841"/>
                  <a:pt x="38847" y="611841"/>
                </a:cubicBezTo>
                <a:cubicBezTo>
                  <a:pt x="60301" y="611841"/>
                  <a:pt x="77694" y="629233"/>
                  <a:pt x="77694" y="650688"/>
                </a:cubicBezTo>
                <a:close/>
                <a:moveTo>
                  <a:pt x="1074768" y="38847"/>
                </a:moveTo>
                <a:lnTo>
                  <a:pt x="414368" y="38847"/>
                </a:lnTo>
                <a:lnTo>
                  <a:pt x="61507" y="619092"/>
                </a:lnTo>
              </a:path>
            </a:pathLst>
          </a:custGeom>
          <a:noFill/>
          <a:ln w="9711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8" name="Rounded Rectangle 37"/>
          <p:cNvSpPr/>
          <p:nvPr/>
        </p:nvSpPr>
        <p:spPr>
          <a:xfrm>
            <a:off x="3756211" y="2725924"/>
            <a:ext cx="786653" cy="58271"/>
          </a:xfrm>
          <a:custGeom>
            <a:avLst/>
            <a:gdLst/>
            <a:ahLst/>
            <a:cxnLst/>
            <a:rect l="0" t="0" r="0" b="0"/>
            <a:pathLst>
              <a:path w="1048870" h="77694">
                <a:moveTo>
                  <a:pt x="1048870" y="38847"/>
                </a:moveTo>
                <a:cubicBezTo>
                  <a:pt x="1048870" y="60303"/>
                  <a:pt x="1031480" y="77694"/>
                  <a:pt x="1010023" y="77694"/>
                </a:cubicBezTo>
                <a:cubicBezTo>
                  <a:pt x="988567" y="77694"/>
                  <a:pt x="971176" y="60303"/>
                  <a:pt x="971176" y="38847"/>
                </a:cubicBezTo>
                <a:cubicBezTo>
                  <a:pt x="971176" y="17390"/>
                  <a:pt x="988567" y="0"/>
                  <a:pt x="1010023" y="0"/>
                </a:cubicBezTo>
                <a:cubicBezTo>
                  <a:pt x="1031480" y="0"/>
                  <a:pt x="1048870" y="17390"/>
                  <a:pt x="1048870" y="38847"/>
                </a:cubicBezTo>
                <a:moveTo>
                  <a:pt x="77694" y="38847"/>
                </a:moveTo>
                <a:cubicBezTo>
                  <a:pt x="77694" y="60303"/>
                  <a:pt x="60303" y="77694"/>
                  <a:pt x="38847" y="77694"/>
                </a:cubicBezTo>
                <a:cubicBezTo>
                  <a:pt x="17390" y="77694"/>
                  <a:pt x="0" y="60303"/>
                  <a:pt x="0" y="38847"/>
                </a:cubicBezTo>
                <a:cubicBezTo>
                  <a:pt x="0" y="17390"/>
                  <a:pt x="17390" y="0"/>
                  <a:pt x="38847" y="0"/>
                </a:cubicBezTo>
                <a:cubicBezTo>
                  <a:pt x="60303" y="0"/>
                  <a:pt x="77694" y="17390"/>
                  <a:pt x="77694" y="38847"/>
                </a:cubicBezTo>
              </a:path>
            </a:pathLst>
          </a:custGeom>
          <a:solidFill>
            <a:srgbClr val="91BB39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9" name="Rounded Rectangle 38"/>
          <p:cNvSpPr/>
          <p:nvPr/>
        </p:nvSpPr>
        <p:spPr>
          <a:xfrm>
            <a:off x="3756211" y="2725924"/>
            <a:ext cx="786653" cy="58271"/>
          </a:xfrm>
          <a:custGeom>
            <a:avLst/>
            <a:gdLst/>
            <a:ahLst/>
            <a:cxnLst/>
            <a:rect l="0" t="0" r="0" b="0"/>
            <a:pathLst>
              <a:path w="1048870" h="77694">
                <a:moveTo>
                  <a:pt x="1048870" y="38847"/>
                </a:moveTo>
                <a:cubicBezTo>
                  <a:pt x="1048870" y="60301"/>
                  <a:pt x="1031478" y="77694"/>
                  <a:pt x="1010023" y="77694"/>
                </a:cubicBezTo>
                <a:cubicBezTo>
                  <a:pt x="988568" y="77694"/>
                  <a:pt x="971176" y="60301"/>
                  <a:pt x="971176" y="38847"/>
                </a:cubicBezTo>
                <a:cubicBezTo>
                  <a:pt x="971176" y="17392"/>
                  <a:pt x="988568" y="0"/>
                  <a:pt x="1010023" y="0"/>
                </a:cubicBezTo>
                <a:cubicBezTo>
                  <a:pt x="1031478" y="0"/>
                  <a:pt x="1048870" y="17392"/>
                  <a:pt x="1048870" y="38847"/>
                </a:cubicBezTo>
                <a:close/>
                <a:moveTo>
                  <a:pt x="77694" y="38847"/>
                </a:moveTo>
                <a:cubicBezTo>
                  <a:pt x="77694" y="60301"/>
                  <a:pt x="60301" y="77694"/>
                  <a:pt x="38847" y="77694"/>
                </a:cubicBezTo>
                <a:cubicBezTo>
                  <a:pt x="17392" y="77694"/>
                  <a:pt x="0" y="60301"/>
                  <a:pt x="0" y="38847"/>
                </a:cubicBezTo>
                <a:cubicBezTo>
                  <a:pt x="0" y="17392"/>
                  <a:pt x="17392" y="0"/>
                  <a:pt x="38847" y="0"/>
                </a:cubicBezTo>
                <a:cubicBezTo>
                  <a:pt x="60301" y="0"/>
                  <a:pt x="77694" y="17392"/>
                  <a:pt x="77694" y="38847"/>
                </a:cubicBezTo>
                <a:close/>
                <a:moveTo>
                  <a:pt x="971176" y="38847"/>
                </a:moveTo>
                <a:lnTo>
                  <a:pt x="77694" y="38847"/>
                </a:lnTo>
              </a:path>
            </a:pathLst>
          </a:custGeom>
          <a:noFill/>
          <a:ln w="9711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40" name="Rounded Rectangle 39"/>
          <p:cNvSpPr/>
          <p:nvPr/>
        </p:nvSpPr>
        <p:spPr>
          <a:xfrm>
            <a:off x="3692593" y="2997854"/>
            <a:ext cx="850274" cy="543859"/>
          </a:xfrm>
          <a:custGeom>
            <a:avLst/>
            <a:gdLst/>
            <a:ahLst/>
            <a:cxnLst/>
            <a:rect l="0" t="0" r="0" b="0"/>
            <a:pathLst>
              <a:path w="1133699" h="725145">
                <a:moveTo>
                  <a:pt x="1133699" y="686298"/>
                </a:moveTo>
                <a:cubicBezTo>
                  <a:pt x="1133699" y="707754"/>
                  <a:pt x="1116302" y="725145"/>
                  <a:pt x="1094852" y="725145"/>
                </a:cubicBezTo>
                <a:cubicBezTo>
                  <a:pt x="1073396" y="725145"/>
                  <a:pt x="1056005" y="707754"/>
                  <a:pt x="1056005" y="686298"/>
                </a:cubicBezTo>
                <a:cubicBezTo>
                  <a:pt x="1056005" y="664841"/>
                  <a:pt x="1073396" y="647450"/>
                  <a:pt x="1094852" y="647450"/>
                </a:cubicBezTo>
                <a:cubicBezTo>
                  <a:pt x="1116302" y="647450"/>
                  <a:pt x="1133699" y="664841"/>
                  <a:pt x="1133699" y="686298"/>
                </a:cubicBezTo>
                <a:moveTo>
                  <a:pt x="77694" y="38847"/>
                </a:moveTo>
                <a:cubicBezTo>
                  <a:pt x="77694" y="60303"/>
                  <a:pt x="60303" y="77694"/>
                  <a:pt x="38847" y="77694"/>
                </a:cubicBezTo>
                <a:cubicBezTo>
                  <a:pt x="17390" y="77694"/>
                  <a:pt x="0" y="60303"/>
                  <a:pt x="0" y="38847"/>
                </a:cubicBezTo>
                <a:cubicBezTo>
                  <a:pt x="0" y="17390"/>
                  <a:pt x="17390" y="0"/>
                  <a:pt x="38847" y="0"/>
                </a:cubicBezTo>
                <a:cubicBezTo>
                  <a:pt x="60303" y="0"/>
                  <a:pt x="77694" y="17390"/>
                  <a:pt x="77694" y="38847"/>
                </a:cubicBezTo>
              </a:path>
            </a:pathLst>
          </a:custGeom>
          <a:solidFill>
            <a:srgbClr val="DDC916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41" name="Rounded Rectangle 40"/>
          <p:cNvSpPr/>
          <p:nvPr/>
        </p:nvSpPr>
        <p:spPr>
          <a:xfrm>
            <a:off x="3692599" y="2997854"/>
            <a:ext cx="850265" cy="543859"/>
          </a:xfrm>
          <a:custGeom>
            <a:avLst/>
            <a:gdLst/>
            <a:ahLst/>
            <a:cxnLst/>
            <a:rect l="0" t="0" r="0" b="0"/>
            <a:pathLst>
              <a:path w="1133686" h="725145">
                <a:moveTo>
                  <a:pt x="1133686" y="686298"/>
                </a:moveTo>
                <a:cubicBezTo>
                  <a:pt x="1133686" y="707752"/>
                  <a:pt x="1116294" y="725145"/>
                  <a:pt x="1094839" y="725145"/>
                </a:cubicBezTo>
                <a:cubicBezTo>
                  <a:pt x="1073385" y="725145"/>
                  <a:pt x="1055992" y="707752"/>
                  <a:pt x="1055992" y="686298"/>
                </a:cubicBezTo>
                <a:cubicBezTo>
                  <a:pt x="1055992" y="664843"/>
                  <a:pt x="1073385" y="647450"/>
                  <a:pt x="1094839" y="647450"/>
                </a:cubicBezTo>
                <a:cubicBezTo>
                  <a:pt x="1116294" y="647450"/>
                  <a:pt x="1133686" y="664843"/>
                  <a:pt x="1133686" y="686298"/>
                </a:cubicBezTo>
                <a:close/>
                <a:moveTo>
                  <a:pt x="77694" y="38847"/>
                </a:moveTo>
                <a:cubicBezTo>
                  <a:pt x="77694" y="60301"/>
                  <a:pt x="60301" y="77694"/>
                  <a:pt x="38847" y="77694"/>
                </a:cubicBezTo>
                <a:cubicBezTo>
                  <a:pt x="17392" y="77694"/>
                  <a:pt x="0" y="60301"/>
                  <a:pt x="0" y="38847"/>
                </a:cubicBezTo>
                <a:cubicBezTo>
                  <a:pt x="0" y="17392"/>
                  <a:pt x="17392" y="0"/>
                  <a:pt x="38847" y="0"/>
                </a:cubicBezTo>
                <a:cubicBezTo>
                  <a:pt x="60301" y="0"/>
                  <a:pt x="77694" y="17392"/>
                  <a:pt x="77694" y="38847"/>
                </a:cubicBezTo>
                <a:close/>
                <a:moveTo>
                  <a:pt x="1055992" y="686298"/>
                </a:moveTo>
                <a:lnTo>
                  <a:pt x="420352" y="686298"/>
                </a:lnTo>
                <a:lnTo>
                  <a:pt x="58918" y="71867"/>
                </a:lnTo>
              </a:path>
            </a:pathLst>
          </a:custGeom>
          <a:noFill/>
          <a:ln w="9711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42" name="Rounded Rectangle 41"/>
          <p:cNvSpPr/>
          <p:nvPr/>
        </p:nvSpPr>
        <p:spPr>
          <a:xfrm>
            <a:off x="3484282" y="3234824"/>
            <a:ext cx="1058582" cy="1064405"/>
          </a:xfrm>
          <a:custGeom>
            <a:avLst/>
            <a:gdLst/>
            <a:ahLst/>
            <a:cxnLst/>
            <a:rect l="0" t="0" r="0" b="0"/>
            <a:pathLst>
              <a:path w="1411443" h="1419206">
                <a:moveTo>
                  <a:pt x="1411443" y="1380359"/>
                </a:moveTo>
                <a:cubicBezTo>
                  <a:pt x="1411443" y="1401815"/>
                  <a:pt x="1394052" y="1419206"/>
                  <a:pt x="1372596" y="1419206"/>
                </a:cubicBezTo>
                <a:cubicBezTo>
                  <a:pt x="1351139" y="1419206"/>
                  <a:pt x="1333749" y="1401815"/>
                  <a:pt x="1333749" y="1380359"/>
                </a:cubicBezTo>
                <a:cubicBezTo>
                  <a:pt x="1333749" y="1358908"/>
                  <a:pt x="1351139" y="1341511"/>
                  <a:pt x="1372596" y="1341511"/>
                </a:cubicBezTo>
                <a:cubicBezTo>
                  <a:pt x="1394052" y="1341511"/>
                  <a:pt x="1411443" y="1358908"/>
                  <a:pt x="1411443" y="1380359"/>
                </a:cubicBezTo>
                <a:moveTo>
                  <a:pt x="77694" y="38847"/>
                </a:moveTo>
                <a:cubicBezTo>
                  <a:pt x="77694" y="60303"/>
                  <a:pt x="60303" y="77694"/>
                  <a:pt x="38847" y="77694"/>
                </a:cubicBezTo>
                <a:cubicBezTo>
                  <a:pt x="17390" y="77694"/>
                  <a:pt x="0" y="60303"/>
                  <a:pt x="0" y="38847"/>
                </a:cubicBezTo>
                <a:cubicBezTo>
                  <a:pt x="0" y="17390"/>
                  <a:pt x="17390" y="0"/>
                  <a:pt x="38847" y="0"/>
                </a:cubicBezTo>
                <a:cubicBezTo>
                  <a:pt x="60303" y="0"/>
                  <a:pt x="77694" y="17390"/>
                  <a:pt x="77694" y="38847"/>
                </a:cubicBezTo>
              </a:path>
            </a:pathLst>
          </a:custGeom>
          <a:solidFill>
            <a:srgbClr val="DC8331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43" name="Rounded Rectangle 42"/>
          <p:cNvSpPr/>
          <p:nvPr/>
        </p:nvSpPr>
        <p:spPr>
          <a:xfrm>
            <a:off x="3484282" y="3234821"/>
            <a:ext cx="1058582" cy="1064409"/>
          </a:xfrm>
          <a:custGeom>
            <a:avLst/>
            <a:gdLst/>
            <a:ahLst/>
            <a:cxnLst/>
            <a:rect l="0" t="0" r="0" b="0"/>
            <a:pathLst>
              <a:path w="1411443" h="1419212">
                <a:moveTo>
                  <a:pt x="1411443" y="1380365"/>
                </a:moveTo>
                <a:cubicBezTo>
                  <a:pt x="1411443" y="1401820"/>
                  <a:pt x="1394050" y="1419212"/>
                  <a:pt x="1372596" y="1419212"/>
                </a:cubicBezTo>
                <a:cubicBezTo>
                  <a:pt x="1351141" y="1419212"/>
                  <a:pt x="1333749" y="1401820"/>
                  <a:pt x="1333749" y="1380365"/>
                </a:cubicBezTo>
                <a:cubicBezTo>
                  <a:pt x="1333749" y="1358910"/>
                  <a:pt x="1351141" y="1341518"/>
                  <a:pt x="1372596" y="1341518"/>
                </a:cubicBezTo>
                <a:cubicBezTo>
                  <a:pt x="1394050" y="1341518"/>
                  <a:pt x="1411443" y="1358910"/>
                  <a:pt x="1411443" y="1380365"/>
                </a:cubicBezTo>
                <a:close/>
                <a:moveTo>
                  <a:pt x="77694" y="38847"/>
                </a:moveTo>
                <a:cubicBezTo>
                  <a:pt x="77694" y="60301"/>
                  <a:pt x="60301" y="77694"/>
                  <a:pt x="38847" y="77694"/>
                </a:cubicBezTo>
                <a:cubicBezTo>
                  <a:pt x="17392" y="77694"/>
                  <a:pt x="0" y="60301"/>
                  <a:pt x="0" y="38847"/>
                </a:cubicBezTo>
                <a:cubicBezTo>
                  <a:pt x="0" y="17392"/>
                  <a:pt x="17392" y="0"/>
                  <a:pt x="38847" y="0"/>
                </a:cubicBezTo>
                <a:cubicBezTo>
                  <a:pt x="60301" y="0"/>
                  <a:pt x="77694" y="17392"/>
                  <a:pt x="77694" y="38847"/>
                </a:cubicBezTo>
                <a:close/>
                <a:moveTo>
                  <a:pt x="1333749" y="1380365"/>
                </a:moveTo>
                <a:lnTo>
                  <a:pt x="673349" y="1380365"/>
                </a:lnTo>
                <a:lnTo>
                  <a:pt x="55033" y="74003"/>
                </a:lnTo>
              </a:path>
            </a:pathLst>
          </a:custGeom>
          <a:noFill/>
          <a:ln w="9711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44" name="Rounded Rectangle 43"/>
          <p:cNvSpPr/>
          <p:nvPr/>
        </p:nvSpPr>
        <p:spPr>
          <a:xfrm>
            <a:off x="4751551" y="1880356"/>
            <a:ext cx="223487" cy="228871"/>
          </a:xfrm>
          <a:custGeom>
            <a:avLst/>
            <a:gdLst/>
            <a:ahLst/>
            <a:cxnLst/>
            <a:rect l="0" t="0" r="0" b="0"/>
            <a:pathLst>
              <a:path w="297983" h="305161">
                <a:moveTo>
                  <a:pt x="297983" y="227428"/>
                </a:moveTo>
                <a:lnTo>
                  <a:pt x="297983" y="169157"/>
                </a:lnTo>
                <a:lnTo>
                  <a:pt x="239713" y="169157"/>
                </a:lnTo>
                <a:moveTo>
                  <a:pt x="297983" y="169196"/>
                </a:moveTo>
                <a:lnTo>
                  <a:pt x="232591" y="234602"/>
                </a:lnTo>
                <a:cubicBezTo>
                  <a:pt x="225011" y="242175"/>
                  <a:pt x="213888" y="244980"/>
                  <a:pt x="203624" y="241905"/>
                </a:cubicBezTo>
                <a:lnTo>
                  <a:pt x="129646" y="222106"/>
                </a:lnTo>
                <a:cubicBezTo>
                  <a:pt x="119596" y="219424"/>
                  <a:pt x="108877" y="222301"/>
                  <a:pt x="101521" y="229655"/>
                </a:cubicBezTo>
                <a:lnTo>
                  <a:pt x="26054" y="305161"/>
                </a:lnTo>
                <a:moveTo>
                  <a:pt x="152553" y="184308"/>
                </a:moveTo>
                <a:cubicBezTo>
                  <a:pt x="190515" y="158026"/>
                  <a:pt x="204724" y="108649"/>
                  <a:pt x="186539" y="66209"/>
                </a:cubicBezTo>
                <a:cubicBezTo>
                  <a:pt x="168354" y="23769"/>
                  <a:pt x="122802" y="0"/>
                  <a:pt x="77588" y="9357"/>
                </a:cubicBezTo>
                <a:cubicBezTo>
                  <a:pt x="32374" y="18715"/>
                  <a:pt x="0" y="58613"/>
                  <a:pt x="154" y="104785"/>
                </a:cubicBezTo>
                <a:cubicBezTo>
                  <a:pt x="309" y="150957"/>
                  <a:pt x="32950" y="190637"/>
                  <a:pt x="78226" y="199691"/>
                </a:cubicBezTo>
                <a:moveTo>
                  <a:pt x="155544" y="117387"/>
                </a:moveTo>
                <a:lnTo>
                  <a:pt x="39003" y="117387"/>
                </a:lnTo>
                <a:moveTo>
                  <a:pt x="129646" y="52642"/>
                </a:moveTo>
                <a:lnTo>
                  <a:pt x="129646" y="156234"/>
                </a:lnTo>
                <a:lnTo>
                  <a:pt x="64901" y="52642"/>
                </a:lnTo>
                <a:lnTo>
                  <a:pt x="64901" y="156234"/>
                </a:lnTo>
              </a:path>
            </a:pathLst>
          </a:custGeom>
          <a:noFill/>
          <a:ln w="9711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45" name="TextBox 44"/>
          <p:cNvSpPr txBox="1"/>
          <p:nvPr/>
        </p:nvSpPr>
        <p:spPr>
          <a:xfrm>
            <a:off x="5280959" y="1774171"/>
            <a:ext cx="509755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675" b="1">
                <a:solidFill>
                  <a:srgbClr val="FFFFFF"/>
                </a:solidFill>
                <a:latin typeface="Roboto"/>
              </a:rPr>
              <a:t>Microfinance
Integration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280958" y="2063097"/>
            <a:ext cx="865622" cy="161583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525">
                <a:solidFill>
                  <a:srgbClr val="FFFFFF"/>
                </a:solidFill>
                <a:latin typeface="Roboto"/>
              </a:rPr>
              <a:t>Incorporates microfinance to
improve energy accessibility.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280959" y="1305579"/>
            <a:ext cx="880049" cy="161583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525">
                <a:solidFill>
                  <a:srgbClr val="FFFFFF"/>
                </a:solidFill>
                <a:latin typeface="Roboto"/>
              </a:rPr>
              <a:t>Provides financial support for
clean energy solutions.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280958" y="4291946"/>
            <a:ext cx="872034" cy="242374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525">
                <a:solidFill>
                  <a:srgbClr val="FFFFFF"/>
                </a:solidFill>
                <a:latin typeface="Roboto"/>
              </a:rPr>
              <a:t>Promotes sustainable energy
solutions for underserved
communities.</a:t>
            </a:r>
          </a:p>
        </p:txBody>
      </p:sp>
      <p:sp>
        <p:nvSpPr>
          <p:cNvPr id="49" name="Rounded Rectangle 48"/>
          <p:cNvSpPr/>
          <p:nvPr/>
        </p:nvSpPr>
        <p:spPr>
          <a:xfrm>
            <a:off x="3038755" y="2411506"/>
            <a:ext cx="279213" cy="279213"/>
          </a:xfrm>
          <a:custGeom>
            <a:avLst/>
            <a:gdLst/>
            <a:ahLst/>
            <a:cxnLst/>
            <a:rect l="0" t="0" r="0" b="0"/>
            <a:pathLst>
              <a:path w="372284" h="372284">
                <a:moveTo>
                  <a:pt x="202328" y="113303"/>
                </a:moveTo>
                <a:lnTo>
                  <a:pt x="202328" y="178049"/>
                </a:lnTo>
                <a:lnTo>
                  <a:pt x="230654" y="178049"/>
                </a:lnTo>
                <a:cubicBezTo>
                  <a:pt x="232233" y="178045"/>
                  <a:pt x="233670" y="178960"/>
                  <a:pt x="234335" y="180393"/>
                </a:cubicBezTo>
                <a:cubicBezTo>
                  <a:pt x="234999" y="181826"/>
                  <a:pt x="234769" y="183514"/>
                  <a:pt x="233745" y="184717"/>
                </a:cubicBezTo>
                <a:lnTo>
                  <a:pt x="169955" y="258980"/>
                </a:lnTo>
                <a:lnTo>
                  <a:pt x="169955" y="194235"/>
                </a:lnTo>
                <a:lnTo>
                  <a:pt x="141629" y="194235"/>
                </a:lnTo>
                <a:cubicBezTo>
                  <a:pt x="140053" y="194232"/>
                  <a:pt x="138621" y="193317"/>
                  <a:pt x="137955" y="191888"/>
                </a:cubicBezTo>
                <a:cubicBezTo>
                  <a:pt x="137286" y="190455"/>
                  <a:pt x="137521" y="188763"/>
                  <a:pt x="138554" y="187566"/>
                </a:cubicBezTo>
                <a:close/>
                <a:moveTo>
                  <a:pt x="190188" y="368237"/>
                </a:moveTo>
                <a:cubicBezTo>
                  <a:pt x="190188" y="370472"/>
                  <a:pt x="188377" y="372284"/>
                  <a:pt x="186142" y="372284"/>
                </a:cubicBezTo>
                <a:cubicBezTo>
                  <a:pt x="183907" y="372284"/>
                  <a:pt x="182095" y="370472"/>
                  <a:pt x="182095" y="368237"/>
                </a:cubicBezTo>
                <a:cubicBezTo>
                  <a:pt x="182095" y="366002"/>
                  <a:pt x="183907" y="364191"/>
                  <a:pt x="186142" y="364191"/>
                </a:cubicBezTo>
                <a:cubicBezTo>
                  <a:pt x="188377" y="364191"/>
                  <a:pt x="190188" y="366002"/>
                  <a:pt x="190188" y="368237"/>
                </a:cubicBezTo>
                <a:moveTo>
                  <a:pt x="8093" y="186142"/>
                </a:moveTo>
                <a:cubicBezTo>
                  <a:pt x="8093" y="188377"/>
                  <a:pt x="6281" y="190188"/>
                  <a:pt x="4046" y="190188"/>
                </a:cubicBezTo>
                <a:cubicBezTo>
                  <a:pt x="1811" y="190188"/>
                  <a:pt x="0" y="188377"/>
                  <a:pt x="0" y="186142"/>
                </a:cubicBezTo>
                <a:cubicBezTo>
                  <a:pt x="0" y="183907"/>
                  <a:pt x="1811" y="182095"/>
                  <a:pt x="4046" y="182095"/>
                </a:cubicBezTo>
                <a:cubicBezTo>
                  <a:pt x="6281" y="182095"/>
                  <a:pt x="8093" y="183907"/>
                  <a:pt x="8093" y="186142"/>
                </a:cubicBezTo>
                <a:moveTo>
                  <a:pt x="31951" y="275166"/>
                </a:moveTo>
                <a:cubicBezTo>
                  <a:pt x="33070" y="277100"/>
                  <a:pt x="32410" y="279574"/>
                  <a:pt x="30477" y="280694"/>
                </a:cubicBezTo>
                <a:cubicBezTo>
                  <a:pt x="28544" y="281813"/>
                  <a:pt x="26069" y="281155"/>
                  <a:pt x="24948" y="279223"/>
                </a:cubicBezTo>
                <a:cubicBezTo>
                  <a:pt x="23827" y="277290"/>
                  <a:pt x="24484" y="274815"/>
                  <a:pt x="26415" y="273693"/>
                </a:cubicBezTo>
                <a:cubicBezTo>
                  <a:pt x="27344" y="273149"/>
                  <a:pt x="28451" y="272998"/>
                  <a:pt x="29491" y="273275"/>
                </a:cubicBezTo>
                <a:cubicBezTo>
                  <a:pt x="30530" y="273552"/>
                  <a:pt x="31416" y="274233"/>
                  <a:pt x="31951" y="275166"/>
                </a:cubicBezTo>
                <a:moveTo>
                  <a:pt x="97117" y="340332"/>
                </a:moveTo>
                <a:cubicBezTo>
                  <a:pt x="99057" y="341445"/>
                  <a:pt x="99726" y="343919"/>
                  <a:pt x="98612" y="345858"/>
                </a:cubicBezTo>
                <a:cubicBezTo>
                  <a:pt x="97498" y="347797"/>
                  <a:pt x="95023" y="348465"/>
                  <a:pt x="93085" y="347349"/>
                </a:cubicBezTo>
                <a:cubicBezTo>
                  <a:pt x="91147" y="346234"/>
                  <a:pt x="90481" y="343758"/>
                  <a:pt x="91598" y="341821"/>
                </a:cubicBezTo>
                <a:cubicBezTo>
                  <a:pt x="92712" y="339888"/>
                  <a:pt x="95181" y="339222"/>
                  <a:pt x="97117" y="340332"/>
                </a:cubicBezTo>
                <a:moveTo>
                  <a:pt x="345868" y="273693"/>
                </a:moveTo>
                <a:cubicBezTo>
                  <a:pt x="344452" y="272870"/>
                  <a:pt x="342679" y="272982"/>
                  <a:pt x="341378" y="273977"/>
                </a:cubicBezTo>
                <a:cubicBezTo>
                  <a:pt x="340076" y="274972"/>
                  <a:pt x="339503" y="276653"/>
                  <a:pt x="339925" y="278235"/>
                </a:cubicBezTo>
                <a:cubicBezTo>
                  <a:pt x="340347" y="279818"/>
                  <a:pt x="341682" y="280990"/>
                  <a:pt x="343306" y="281204"/>
                </a:cubicBezTo>
                <a:cubicBezTo>
                  <a:pt x="344930" y="281418"/>
                  <a:pt x="346523" y="280632"/>
                  <a:pt x="347341" y="279213"/>
                </a:cubicBezTo>
                <a:cubicBezTo>
                  <a:pt x="348454" y="277281"/>
                  <a:pt x="347795" y="274813"/>
                  <a:pt x="345868" y="273693"/>
                </a:cubicBezTo>
                <a:moveTo>
                  <a:pt x="280686" y="341821"/>
                </a:moveTo>
                <a:cubicBezTo>
                  <a:pt x="279868" y="340402"/>
                  <a:pt x="278275" y="339616"/>
                  <a:pt x="276651" y="339830"/>
                </a:cubicBezTo>
                <a:cubicBezTo>
                  <a:pt x="275027" y="340044"/>
                  <a:pt x="273692" y="341216"/>
                  <a:pt x="273270" y="342799"/>
                </a:cubicBezTo>
                <a:cubicBezTo>
                  <a:pt x="272848" y="344381"/>
                  <a:pt x="273421" y="346062"/>
                  <a:pt x="274722" y="347057"/>
                </a:cubicBezTo>
                <a:cubicBezTo>
                  <a:pt x="276024" y="348052"/>
                  <a:pt x="277796" y="348164"/>
                  <a:pt x="279213" y="347341"/>
                </a:cubicBezTo>
                <a:cubicBezTo>
                  <a:pt x="280142" y="346806"/>
                  <a:pt x="280820" y="345923"/>
                  <a:pt x="281096" y="344887"/>
                </a:cubicBezTo>
                <a:cubicBezTo>
                  <a:pt x="281372" y="343851"/>
                  <a:pt x="281225" y="342748"/>
                  <a:pt x="280686" y="341821"/>
                </a:cubicBezTo>
                <a:moveTo>
                  <a:pt x="30462" y="91598"/>
                </a:moveTo>
                <a:cubicBezTo>
                  <a:pt x="28525" y="90481"/>
                  <a:pt x="26049" y="91147"/>
                  <a:pt x="24934" y="93085"/>
                </a:cubicBezTo>
                <a:cubicBezTo>
                  <a:pt x="23819" y="95023"/>
                  <a:pt x="24487" y="97498"/>
                  <a:pt x="26425" y="98612"/>
                </a:cubicBezTo>
                <a:cubicBezTo>
                  <a:pt x="28364" y="99726"/>
                  <a:pt x="30839" y="99057"/>
                  <a:pt x="31951" y="97117"/>
                </a:cubicBezTo>
                <a:cubicBezTo>
                  <a:pt x="32489" y="96188"/>
                  <a:pt x="32634" y="95084"/>
                  <a:pt x="32355" y="94048"/>
                </a:cubicBezTo>
                <a:cubicBezTo>
                  <a:pt x="32075" y="93012"/>
                  <a:pt x="31394" y="92130"/>
                  <a:pt x="30462" y="91598"/>
                </a:cubicBezTo>
                <a:moveTo>
                  <a:pt x="98590" y="26415"/>
                </a:moveTo>
                <a:cubicBezTo>
                  <a:pt x="99130" y="27345"/>
                  <a:pt x="99278" y="28450"/>
                  <a:pt x="99002" y="29489"/>
                </a:cubicBezTo>
                <a:cubicBezTo>
                  <a:pt x="98725" y="30527"/>
                  <a:pt x="98047" y="31413"/>
                  <a:pt x="97117" y="31951"/>
                </a:cubicBezTo>
                <a:cubicBezTo>
                  <a:pt x="95183" y="33070"/>
                  <a:pt x="92709" y="32410"/>
                  <a:pt x="91590" y="30477"/>
                </a:cubicBezTo>
                <a:cubicBezTo>
                  <a:pt x="90470" y="28544"/>
                  <a:pt x="91128" y="26069"/>
                  <a:pt x="93061" y="24948"/>
                </a:cubicBezTo>
                <a:cubicBezTo>
                  <a:pt x="94993" y="23827"/>
                  <a:pt x="97468" y="24484"/>
                  <a:pt x="98590" y="26415"/>
                </a:cubicBezTo>
                <a:moveTo>
                  <a:pt x="347341" y="93071"/>
                </a:moveTo>
                <a:cubicBezTo>
                  <a:pt x="348164" y="94487"/>
                  <a:pt x="348052" y="96260"/>
                  <a:pt x="347057" y="97561"/>
                </a:cubicBezTo>
                <a:cubicBezTo>
                  <a:pt x="346062" y="98862"/>
                  <a:pt x="344381" y="99436"/>
                  <a:pt x="342799" y="99013"/>
                </a:cubicBezTo>
                <a:cubicBezTo>
                  <a:pt x="341216" y="98591"/>
                  <a:pt x="340044" y="97256"/>
                  <a:pt x="339830" y="95632"/>
                </a:cubicBezTo>
                <a:cubicBezTo>
                  <a:pt x="339616" y="94008"/>
                  <a:pt x="340402" y="92416"/>
                  <a:pt x="341821" y="91598"/>
                </a:cubicBezTo>
                <a:cubicBezTo>
                  <a:pt x="343753" y="90484"/>
                  <a:pt x="346221" y="91143"/>
                  <a:pt x="347341" y="93071"/>
                </a:cubicBezTo>
                <a:moveTo>
                  <a:pt x="279213" y="24943"/>
                </a:moveTo>
                <a:cubicBezTo>
                  <a:pt x="280632" y="25760"/>
                  <a:pt x="281418" y="27353"/>
                  <a:pt x="281204" y="28977"/>
                </a:cubicBezTo>
                <a:cubicBezTo>
                  <a:pt x="280990" y="30601"/>
                  <a:pt x="279818" y="31936"/>
                  <a:pt x="278235" y="32358"/>
                </a:cubicBezTo>
                <a:cubicBezTo>
                  <a:pt x="276653" y="32781"/>
                  <a:pt x="274972" y="32207"/>
                  <a:pt x="273977" y="30906"/>
                </a:cubicBezTo>
                <a:cubicBezTo>
                  <a:pt x="272982" y="29604"/>
                  <a:pt x="272870" y="27832"/>
                  <a:pt x="273693" y="26415"/>
                </a:cubicBezTo>
                <a:cubicBezTo>
                  <a:pt x="274228" y="25486"/>
                  <a:pt x="275111" y="24809"/>
                  <a:pt x="276147" y="24532"/>
                </a:cubicBezTo>
                <a:cubicBezTo>
                  <a:pt x="277183" y="24256"/>
                  <a:pt x="278286" y="24403"/>
                  <a:pt x="279213" y="24943"/>
                </a:cubicBezTo>
                <a:moveTo>
                  <a:pt x="372284" y="186142"/>
                </a:moveTo>
                <a:cubicBezTo>
                  <a:pt x="372284" y="188377"/>
                  <a:pt x="370472" y="190188"/>
                  <a:pt x="368237" y="190188"/>
                </a:cubicBezTo>
                <a:cubicBezTo>
                  <a:pt x="366002" y="190188"/>
                  <a:pt x="364191" y="188377"/>
                  <a:pt x="364191" y="186142"/>
                </a:cubicBezTo>
                <a:cubicBezTo>
                  <a:pt x="364191" y="183907"/>
                  <a:pt x="366002" y="182095"/>
                  <a:pt x="368237" y="182095"/>
                </a:cubicBezTo>
                <a:cubicBezTo>
                  <a:pt x="370472" y="182095"/>
                  <a:pt x="372284" y="183907"/>
                  <a:pt x="372284" y="186142"/>
                </a:cubicBezTo>
                <a:moveTo>
                  <a:pt x="145676" y="80283"/>
                </a:moveTo>
                <a:cubicBezTo>
                  <a:pt x="93472" y="100240"/>
                  <a:pt x="63618" y="155280"/>
                  <a:pt x="75359" y="209921"/>
                </a:cubicBezTo>
                <a:cubicBezTo>
                  <a:pt x="87100" y="264562"/>
                  <a:pt x="136930" y="302480"/>
                  <a:pt x="192723" y="299230"/>
                </a:cubicBezTo>
                <a:cubicBezTo>
                  <a:pt x="248517" y="295980"/>
                  <a:pt x="293607" y="252533"/>
                  <a:pt x="298924" y="196898"/>
                </a:cubicBezTo>
                <a:cubicBezTo>
                  <a:pt x="304242" y="141264"/>
                  <a:pt x="268198" y="90062"/>
                  <a:pt x="214031" y="76302"/>
                </a:cubicBezTo>
                <a:cubicBezTo>
                  <a:pt x="197629" y="72146"/>
                  <a:pt x="186142" y="57385"/>
                  <a:pt x="186142" y="40465"/>
                </a:cubicBezTo>
                <a:lnTo>
                  <a:pt x="186142" y="0"/>
                </a:lnTo>
              </a:path>
            </a:pathLst>
          </a:custGeom>
          <a:noFill/>
          <a:ln w="9711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50" name="TextBox 49"/>
          <p:cNvSpPr txBox="1"/>
          <p:nvPr/>
        </p:nvSpPr>
        <p:spPr>
          <a:xfrm>
            <a:off x="5280959" y="1016654"/>
            <a:ext cx="572273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675" b="1">
                <a:solidFill>
                  <a:srgbClr val="FFFFFF"/>
                </a:solidFill>
                <a:latin typeface="Roboto"/>
              </a:rPr>
              <a:t>Energy Access
Financing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4751570" y="2643375"/>
            <a:ext cx="223565" cy="223370"/>
          </a:xfrm>
          <a:custGeom>
            <a:avLst/>
            <a:gdLst/>
            <a:ahLst/>
            <a:cxnLst/>
            <a:rect l="0" t="0" r="0" b="0"/>
            <a:pathLst>
              <a:path w="298086" h="297827">
                <a:moveTo>
                  <a:pt x="181545" y="90643"/>
                </a:moveTo>
                <a:lnTo>
                  <a:pt x="153756" y="90643"/>
                </a:lnTo>
                <a:cubicBezTo>
                  <a:pt x="142625" y="90647"/>
                  <a:pt x="132957" y="98301"/>
                  <a:pt x="130399" y="109135"/>
                </a:cubicBezTo>
                <a:cubicBezTo>
                  <a:pt x="127842" y="119968"/>
                  <a:pt x="133067" y="131138"/>
                  <a:pt x="143021" y="136120"/>
                </a:cubicBezTo>
                <a:lnTo>
                  <a:pt x="168272" y="148758"/>
                </a:lnTo>
                <a:cubicBezTo>
                  <a:pt x="178226" y="153739"/>
                  <a:pt x="183451" y="164909"/>
                  <a:pt x="180894" y="175743"/>
                </a:cubicBezTo>
                <a:cubicBezTo>
                  <a:pt x="178337" y="186576"/>
                  <a:pt x="168668" y="194231"/>
                  <a:pt x="157537" y="194235"/>
                </a:cubicBezTo>
                <a:lnTo>
                  <a:pt x="129749" y="194235"/>
                </a:lnTo>
                <a:moveTo>
                  <a:pt x="155647" y="90643"/>
                </a:moveTo>
                <a:lnTo>
                  <a:pt x="155647" y="71219"/>
                </a:lnTo>
                <a:moveTo>
                  <a:pt x="155647" y="213658"/>
                </a:moveTo>
                <a:lnTo>
                  <a:pt x="155647" y="194235"/>
                </a:lnTo>
                <a:moveTo>
                  <a:pt x="213788" y="84427"/>
                </a:moveTo>
                <a:lnTo>
                  <a:pt x="254033" y="44466"/>
                </a:lnTo>
                <a:moveTo>
                  <a:pt x="246160" y="25898"/>
                </a:moveTo>
                <a:cubicBezTo>
                  <a:pt x="246160" y="40201"/>
                  <a:pt x="257755" y="51796"/>
                  <a:pt x="272058" y="51796"/>
                </a:cubicBezTo>
                <a:cubicBezTo>
                  <a:pt x="286362" y="51796"/>
                  <a:pt x="297956" y="40201"/>
                  <a:pt x="297956" y="25898"/>
                </a:cubicBezTo>
                <a:cubicBezTo>
                  <a:pt x="297956" y="11594"/>
                  <a:pt x="286362" y="0"/>
                  <a:pt x="272058" y="0"/>
                </a:cubicBezTo>
                <a:cubicBezTo>
                  <a:pt x="257755" y="0"/>
                  <a:pt x="246160" y="11594"/>
                  <a:pt x="246160" y="25898"/>
                </a:cubicBezTo>
                <a:close/>
                <a:moveTo>
                  <a:pt x="226245" y="226335"/>
                </a:moveTo>
                <a:lnTo>
                  <a:pt x="253632" y="253891"/>
                </a:lnTo>
                <a:moveTo>
                  <a:pt x="246290" y="271929"/>
                </a:moveTo>
                <a:cubicBezTo>
                  <a:pt x="246290" y="286232"/>
                  <a:pt x="257885" y="297827"/>
                  <a:pt x="272188" y="297827"/>
                </a:cubicBezTo>
                <a:cubicBezTo>
                  <a:pt x="286491" y="297827"/>
                  <a:pt x="298086" y="286232"/>
                  <a:pt x="298086" y="271929"/>
                </a:cubicBezTo>
                <a:cubicBezTo>
                  <a:pt x="298086" y="257626"/>
                  <a:pt x="286491" y="246031"/>
                  <a:pt x="272188" y="246031"/>
                </a:cubicBezTo>
                <a:cubicBezTo>
                  <a:pt x="257885" y="246031"/>
                  <a:pt x="246290" y="257626"/>
                  <a:pt x="246290" y="271929"/>
                </a:cubicBezTo>
                <a:close/>
                <a:moveTo>
                  <a:pt x="84298" y="84427"/>
                </a:moveTo>
                <a:lnTo>
                  <a:pt x="44065" y="44466"/>
                </a:lnTo>
                <a:moveTo>
                  <a:pt x="129" y="25898"/>
                </a:moveTo>
                <a:cubicBezTo>
                  <a:pt x="129" y="40201"/>
                  <a:pt x="11724" y="51796"/>
                  <a:pt x="26027" y="51796"/>
                </a:cubicBezTo>
                <a:cubicBezTo>
                  <a:pt x="40330" y="51796"/>
                  <a:pt x="51925" y="40201"/>
                  <a:pt x="51925" y="25898"/>
                </a:cubicBezTo>
                <a:cubicBezTo>
                  <a:pt x="51925" y="11594"/>
                  <a:pt x="40330" y="0"/>
                  <a:pt x="26027" y="0"/>
                </a:cubicBezTo>
                <a:cubicBezTo>
                  <a:pt x="11724" y="0"/>
                  <a:pt x="129" y="11594"/>
                  <a:pt x="129" y="25898"/>
                </a:cubicBezTo>
                <a:close/>
                <a:moveTo>
                  <a:pt x="71854" y="226335"/>
                </a:moveTo>
                <a:lnTo>
                  <a:pt x="44453" y="253891"/>
                </a:lnTo>
                <a:moveTo>
                  <a:pt x="0" y="271929"/>
                </a:moveTo>
                <a:cubicBezTo>
                  <a:pt x="0" y="286232"/>
                  <a:pt x="11594" y="297827"/>
                  <a:pt x="25898" y="297827"/>
                </a:cubicBezTo>
                <a:cubicBezTo>
                  <a:pt x="40201" y="297827"/>
                  <a:pt x="51796" y="286232"/>
                  <a:pt x="51796" y="271929"/>
                </a:cubicBezTo>
                <a:cubicBezTo>
                  <a:pt x="51796" y="257626"/>
                  <a:pt x="40201" y="246031"/>
                  <a:pt x="25898" y="246031"/>
                </a:cubicBezTo>
                <a:cubicBezTo>
                  <a:pt x="11594" y="246031"/>
                  <a:pt x="0" y="257626"/>
                  <a:pt x="0" y="271929"/>
                </a:cubicBezTo>
                <a:close/>
                <a:moveTo>
                  <a:pt x="207313" y="142439"/>
                </a:moveTo>
                <a:lnTo>
                  <a:pt x="246160" y="142439"/>
                </a:lnTo>
                <a:moveTo>
                  <a:pt x="246160" y="142439"/>
                </a:moveTo>
                <a:cubicBezTo>
                  <a:pt x="246160" y="156742"/>
                  <a:pt x="257755" y="168337"/>
                  <a:pt x="272058" y="168337"/>
                </a:cubicBezTo>
                <a:cubicBezTo>
                  <a:pt x="286362" y="168337"/>
                  <a:pt x="297956" y="156742"/>
                  <a:pt x="297956" y="142439"/>
                </a:cubicBezTo>
                <a:cubicBezTo>
                  <a:pt x="297956" y="128136"/>
                  <a:pt x="286362" y="116541"/>
                  <a:pt x="272058" y="116541"/>
                </a:cubicBezTo>
                <a:cubicBezTo>
                  <a:pt x="257755" y="116541"/>
                  <a:pt x="246160" y="128136"/>
                  <a:pt x="246160" y="142439"/>
                </a:cubicBezTo>
                <a:close/>
                <a:moveTo>
                  <a:pt x="90772" y="142439"/>
                </a:moveTo>
                <a:lnTo>
                  <a:pt x="51925" y="142439"/>
                </a:lnTo>
                <a:moveTo>
                  <a:pt x="129" y="142439"/>
                </a:moveTo>
                <a:cubicBezTo>
                  <a:pt x="129" y="156742"/>
                  <a:pt x="11724" y="168337"/>
                  <a:pt x="26027" y="168337"/>
                </a:cubicBezTo>
                <a:cubicBezTo>
                  <a:pt x="40330" y="168337"/>
                  <a:pt x="51925" y="156742"/>
                  <a:pt x="51925" y="142439"/>
                </a:cubicBezTo>
                <a:cubicBezTo>
                  <a:pt x="51925" y="128136"/>
                  <a:pt x="40330" y="116541"/>
                  <a:pt x="26027" y="116541"/>
                </a:cubicBezTo>
                <a:cubicBezTo>
                  <a:pt x="11724" y="116541"/>
                  <a:pt x="129" y="128136"/>
                  <a:pt x="129" y="142439"/>
                </a:cubicBezTo>
                <a:close/>
              </a:path>
            </a:pathLst>
          </a:custGeom>
          <a:noFill/>
          <a:ln w="9711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52" name="TextBox 51"/>
          <p:cNvSpPr txBox="1"/>
          <p:nvPr/>
        </p:nvSpPr>
        <p:spPr>
          <a:xfrm>
            <a:off x="5280959" y="2487986"/>
            <a:ext cx="503343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675" b="1">
                <a:solidFill>
                  <a:srgbClr val="FFFFFF"/>
                </a:solidFill>
                <a:latin typeface="Roboto"/>
              </a:rPr>
              <a:t>Risk-Sharing
Mechanisms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942673" y="2764771"/>
            <a:ext cx="461666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675" b="1">
                <a:solidFill>
                  <a:srgbClr val="484848"/>
                </a:solidFill>
                <a:latin typeface="Roboto"/>
              </a:rPr>
              <a:t>CleanStart
Programme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5280959" y="2776911"/>
            <a:ext cx="798295" cy="242374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525">
                <a:solidFill>
                  <a:srgbClr val="FFFFFF"/>
                </a:solidFill>
                <a:latin typeface="Roboto"/>
              </a:rPr>
              <a:t>Implements risk-sharing to
encourage new market
development.</a:t>
            </a:r>
          </a:p>
        </p:txBody>
      </p:sp>
      <p:sp>
        <p:nvSpPr>
          <p:cNvPr id="55" name="Rounded Rectangle 54"/>
          <p:cNvSpPr/>
          <p:nvPr/>
        </p:nvSpPr>
        <p:spPr>
          <a:xfrm>
            <a:off x="4756523" y="1133194"/>
            <a:ext cx="213659" cy="213659"/>
          </a:xfrm>
          <a:custGeom>
            <a:avLst/>
            <a:gdLst/>
            <a:ahLst/>
            <a:cxnLst/>
            <a:rect l="0" t="0" r="0" b="0"/>
            <a:pathLst>
              <a:path w="284878" h="284878">
                <a:moveTo>
                  <a:pt x="174811" y="284878"/>
                </a:moveTo>
                <a:lnTo>
                  <a:pt x="284878" y="284878"/>
                </a:lnTo>
                <a:lnTo>
                  <a:pt x="284878" y="25898"/>
                </a:lnTo>
                <a:cubicBezTo>
                  <a:pt x="284878" y="11594"/>
                  <a:pt x="273283" y="0"/>
                  <a:pt x="258980" y="0"/>
                </a:cubicBezTo>
                <a:lnTo>
                  <a:pt x="181286" y="0"/>
                </a:lnTo>
                <a:cubicBezTo>
                  <a:pt x="166983" y="0"/>
                  <a:pt x="155388" y="11594"/>
                  <a:pt x="155388" y="25898"/>
                </a:cubicBezTo>
                <a:lnTo>
                  <a:pt x="155388" y="200709"/>
                </a:lnTo>
                <a:moveTo>
                  <a:pt x="224095" y="45321"/>
                </a:moveTo>
                <a:lnTo>
                  <a:pt x="206109" y="77694"/>
                </a:lnTo>
                <a:lnTo>
                  <a:pt x="233082" y="77694"/>
                </a:lnTo>
                <a:lnTo>
                  <a:pt x="215096" y="110066"/>
                </a:lnTo>
                <a:moveTo>
                  <a:pt x="44609" y="71737"/>
                </a:moveTo>
                <a:cubicBezTo>
                  <a:pt x="44606" y="82789"/>
                  <a:pt x="53564" y="91749"/>
                  <a:pt x="64615" y="91749"/>
                </a:cubicBezTo>
                <a:cubicBezTo>
                  <a:pt x="75667" y="91749"/>
                  <a:pt x="84625" y="82789"/>
                  <a:pt x="84621" y="71737"/>
                </a:cubicBezTo>
                <a:cubicBezTo>
                  <a:pt x="84625" y="60686"/>
                  <a:pt x="75667" y="51725"/>
                  <a:pt x="64615" y="51725"/>
                </a:cubicBezTo>
                <a:cubicBezTo>
                  <a:pt x="53564" y="51725"/>
                  <a:pt x="44606" y="60686"/>
                  <a:pt x="44609" y="71737"/>
                </a:cubicBezTo>
                <a:moveTo>
                  <a:pt x="64615" y="22932"/>
                </a:moveTo>
                <a:lnTo>
                  <a:pt x="64615" y="12081"/>
                </a:lnTo>
                <a:moveTo>
                  <a:pt x="64615" y="131406"/>
                </a:moveTo>
                <a:lnTo>
                  <a:pt x="64615" y="120555"/>
                </a:lnTo>
                <a:moveTo>
                  <a:pt x="22337" y="47341"/>
                </a:moveTo>
                <a:lnTo>
                  <a:pt x="12949" y="41915"/>
                </a:lnTo>
                <a:moveTo>
                  <a:pt x="116282" y="101572"/>
                </a:moveTo>
                <a:lnTo>
                  <a:pt x="106894" y="96146"/>
                </a:lnTo>
                <a:moveTo>
                  <a:pt x="22337" y="96146"/>
                </a:moveTo>
                <a:lnTo>
                  <a:pt x="12949" y="101572"/>
                </a:lnTo>
                <a:moveTo>
                  <a:pt x="116282" y="41915"/>
                </a:moveTo>
                <a:lnTo>
                  <a:pt x="106894" y="47341"/>
                </a:lnTo>
                <a:moveTo>
                  <a:pt x="129490" y="281641"/>
                </a:moveTo>
                <a:lnTo>
                  <a:pt x="0" y="281641"/>
                </a:lnTo>
                <a:lnTo>
                  <a:pt x="12949" y="197472"/>
                </a:lnTo>
                <a:lnTo>
                  <a:pt x="116541" y="197472"/>
                </a:lnTo>
                <a:lnTo>
                  <a:pt x="129490" y="281641"/>
                </a:lnTo>
                <a:close/>
                <a:moveTo>
                  <a:pt x="6966" y="236319"/>
                </a:moveTo>
                <a:lnTo>
                  <a:pt x="122523" y="236319"/>
                </a:lnTo>
                <a:moveTo>
                  <a:pt x="64745" y="197472"/>
                </a:moveTo>
                <a:lnTo>
                  <a:pt x="64745" y="281641"/>
                </a:lnTo>
              </a:path>
            </a:pathLst>
          </a:custGeom>
          <a:noFill/>
          <a:ln w="9711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56" name="Rounded Rectangle 55"/>
          <p:cNvSpPr/>
          <p:nvPr/>
        </p:nvSpPr>
        <p:spPr>
          <a:xfrm>
            <a:off x="4746812" y="3396036"/>
            <a:ext cx="225798" cy="225798"/>
          </a:xfrm>
          <a:custGeom>
            <a:avLst/>
            <a:gdLst/>
            <a:ahLst/>
            <a:cxnLst/>
            <a:rect l="0" t="0" r="0" b="0"/>
            <a:pathLst>
              <a:path w="301064" h="301064">
                <a:moveTo>
                  <a:pt x="109419" y="273871"/>
                </a:moveTo>
                <a:cubicBezTo>
                  <a:pt x="96470" y="244089"/>
                  <a:pt x="88700" y="201357"/>
                  <a:pt x="88700" y="154740"/>
                </a:cubicBezTo>
                <a:cubicBezTo>
                  <a:pt x="88700" y="95175"/>
                  <a:pt x="101649" y="42084"/>
                  <a:pt x="121073" y="13596"/>
                </a:cubicBezTo>
                <a:moveTo>
                  <a:pt x="299769" y="154740"/>
                </a:moveTo>
                <a:lnTo>
                  <a:pt x="9711" y="154740"/>
                </a:lnTo>
                <a:moveTo>
                  <a:pt x="283360" y="87405"/>
                </a:moveTo>
                <a:lnTo>
                  <a:pt x="26545" y="87405"/>
                </a:lnTo>
                <a:moveTo>
                  <a:pt x="152150" y="222075"/>
                </a:moveTo>
                <a:lnTo>
                  <a:pt x="26545" y="222075"/>
                </a:lnTo>
                <a:moveTo>
                  <a:pt x="223370" y="180638"/>
                </a:moveTo>
                <a:cubicBezTo>
                  <a:pt x="227221" y="110042"/>
                  <a:pt x="213258" y="47080"/>
                  <a:pt x="191574" y="14453"/>
                </a:cubicBezTo>
                <a:moveTo>
                  <a:pt x="84816" y="281641"/>
                </a:moveTo>
                <a:cubicBezTo>
                  <a:pt x="39494" y="257038"/>
                  <a:pt x="9711" y="209126"/>
                  <a:pt x="9711" y="154740"/>
                </a:cubicBezTo>
                <a:cubicBezTo>
                  <a:pt x="9711" y="74456"/>
                  <a:pt x="74456" y="9711"/>
                  <a:pt x="154740" y="9711"/>
                </a:cubicBezTo>
                <a:cubicBezTo>
                  <a:pt x="235024" y="9711"/>
                  <a:pt x="299769" y="74456"/>
                  <a:pt x="299769" y="154740"/>
                </a:cubicBezTo>
                <a:moveTo>
                  <a:pt x="0" y="0"/>
                </a:moveTo>
                <a:moveTo>
                  <a:pt x="301064" y="205241"/>
                </a:moveTo>
                <a:lnTo>
                  <a:pt x="233729" y="272576"/>
                </a:lnTo>
                <a:lnTo>
                  <a:pt x="201357" y="240204"/>
                </a:lnTo>
                <a:lnTo>
                  <a:pt x="143086" y="301064"/>
                </a:lnTo>
                <a:moveTo>
                  <a:pt x="259627" y="205241"/>
                </a:moveTo>
                <a:lnTo>
                  <a:pt x="301064" y="205241"/>
                </a:lnTo>
                <a:lnTo>
                  <a:pt x="301064" y="246678"/>
                </a:lnTo>
              </a:path>
            </a:pathLst>
          </a:custGeom>
          <a:noFill/>
          <a:ln w="9711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57" name="TextBox 56"/>
          <p:cNvSpPr txBox="1"/>
          <p:nvPr/>
        </p:nvSpPr>
        <p:spPr>
          <a:xfrm>
            <a:off x="5280959" y="3347478"/>
            <a:ext cx="806311" cy="1038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675" b="1">
                <a:solidFill>
                  <a:srgbClr val="FFFFFF"/>
                </a:solidFill>
                <a:latin typeface="Roboto"/>
              </a:rPr>
              <a:t>Market Development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280959" y="3519862"/>
            <a:ext cx="756617" cy="161583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525">
                <a:solidFill>
                  <a:srgbClr val="FFFFFF"/>
                </a:solidFill>
                <a:latin typeface="Roboto"/>
              </a:rPr>
              <a:t>Fosters growth of new
markets for clean energy.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760327" y="483073"/>
            <a:ext cx="3565079" cy="230832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lang="en-GB" sz="1500" b="1" dirty="0" err="1">
                <a:solidFill>
                  <a:srgbClr val="484848"/>
                </a:solidFill>
                <a:latin typeface="Roboto"/>
              </a:rPr>
              <a:t>CleanStart</a:t>
            </a:r>
            <a:r>
              <a:rPr lang="en-GB" sz="1500" b="1" dirty="0">
                <a:solidFill>
                  <a:srgbClr val="484848"/>
                </a:solidFill>
                <a:latin typeface="Roboto"/>
              </a:rPr>
              <a:t> Programme in Africa and Asia</a:t>
            </a:r>
            <a:endParaRPr sz="1500" b="1" dirty="0">
              <a:solidFill>
                <a:srgbClr val="484848"/>
              </a:solidFill>
              <a:latin typeface="Roboto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4753367" y="4158410"/>
            <a:ext cx="220196" cy="223370"/>
          </a:xfrm>
          <a:custGeom>
            <a:avLst/>
            <a:gdLst/>
            <a:ahLst/>
            <a:cxnLst/>
            <a:rect l="0" t="0" r="0" b="0"/>
            <a:pathLst>
              <a:path w="293594" h="297827">
                <a:moveTo>
                  <a:pt x="116541" y="0"/>
                </a:moveTo>
                <a:lnTo>
                  <a:pt x="116541" y="12949"/>
                </a:lnTo>
                <a:moveTo>
                  <a:pt x="25885" y="25923"/>
                </a:moveTo>
                <a:lnTo>
                  <a:pt x="38834" y="38872"/>
                </a:lnTo>
                <a:moveTo>
                  <a:pt x="207184" y="25898"/>
                </a:moveTo>
                <a:lnTo>
                  <a:pt x="194235" y="38847"/>
                </a:lnTo>
                <a:moveTo>
                  <a:pt x="0" y="116541"/>
                </a:moveTo>
                <a:lnTo>
                  <a:pt x="12949" y="116541"/>
                </a:lnTo>
                <a:moveTo>
                  <a:pt x="174630" y="65042"/>
                </a:moveTo>
                <a:cubicBezTo>
                  <a:pt x="153217" y="40934"/>
                  <a:pt x="119138" y="32557"/>
                  <a:pt x="88989" y="43992"/>
                </a:cubicBezTo>
                <a:cubicBezTo>
                  <a:pt x="58839" y="55427"/>
                  <a:pt x="38887" y="84296"/>
                  <a:pt x="38847" y="116541"/>
                </a:cubicBezTo>
                <a:cubicBezTo>
                  <a:pt x="38838" y="125181"/>
                  <a:pt x="40301" y="133759"/>
                  <a:pt x="43172" y="141908"/>
                </a:cubicBezTo>
                <a:moveTo>
                  <a:pt x="88791" y="119869"/>
                </a:moveTo>
                <a:cubicBezTo>
                  <a:pt x="89933" y="117814"/>
                  <a:pt x="92099" y="116541"/>
                  <a:pt x="94450" y="116541"/>
                </a:cubicBezTo>
                <a:lnTo>
                  <a:pt x="229275" y="116541"/>
                </a:lnTo>
                <a:cubicBezTo>
                  <a:pt x="231625" y="116541"/>
                  <a:pt x="233791" y="117814"/>
                  <a:pt x="234934" y="119869"/>
                </a:cubicBezTo>
                <a:lnTo>
                  <a:pt x="292479" y="223461"/>
                </a:lnTo>
                <a:cubicBezTo>
                  <a:pt x="293594" y="225466"/>
                  <a:pt x="293565" y="227912"/>
                  <a:pt x="292401" y="229890"/>
                </a:cubicBezTo>
                <a:cubicBezTo>
                  <a:pt x="291238" y="231868"/>
                  <a:pt x="289115" y="233082"/>
                  <a:pt x="286820" y="233082"/>
                </a:cubicBezTo>
                <a:lnTo>
                  <a:pt x="36904" y="233082"/>
                </a:lnTo>
                <a:cubicBezTo>
                  <a:pt x="34610" y="233082"/>
                  <a:pt x="32486" y="231868"/>
                  <a:pt x="31323" y="229890"/>
                </a:cubicBezTo>
                <a:cubicBezTo>
                  <a:pt x="30160" y="227912"/>
                  <a:pt x="30130" y="225466"/>
                  <a:pt x="31245" y="223461"/>
                </a:cubicBezTo>
                <a:close/>
                <a:moveTo>
                  <a:pt x="142439" y="233082"/>
                </a:moveTo>
                <a:lnTo>
                  <a:pt x="142439" y="297827"/>
                </a:lnTo>
                <a:moveTo>
                  <a:pt x="181286" y="297827"/>
                </a:moveTo>
                <a:lnTo>
                  <a:pt x="181286" y="233082"/>
                </a:lnTo>
                <a:moveTo>
                  <a:pt x="110066" y="233082"/>
                </a:moveTo>
                <a:lnTo>
                  <a:pt x="135964" y="116541"/>
                </a:lnTo>
                <a:moveTo>
                  <a:pt x="187760" y="116541"/>
                </a:moveTo>
                <a:lnTo>
                  <a:pt x="213658" y="233082"/>
                </a:lnTo>
                <a:moveTo>
                  <a:pt x="69057" y="155388"/>
                </a:moveTo>
                <a:lnTo>
                  <a:pt x="254655" y="155388"/>
                </a:lnTo>
                <a:moveTo>
                  <a:pt x="47471" y="194235"/>
                </a:moveTo>
                <a:lnTo>
                  <a:pt x="276241" y="194235"/>
                </a:lnTo>
              </a:path>
            </a:pathLst>
          </a:custGeom>
          <a:noFill/>
          <a:ln w="9711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61" name="TextBox 60"/>
          <p:cNvSpPr txBox="1"/>
          <p:nvPr/>
        </p:nvSpPr>
        <p:spPr>
          <a:xfrm>
            <a:off x="5280959" y="4003021"/>
            <a:ext cx="743793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675" b="1">
                <a:solidFill>
                  <a:srgbClr val="FFFFFF"/>
                </a:solidFill>
                <a:latin typeface="Roboto"/>
              </a:rPr>
              <a:t>Sustainable Energy
Solutions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F5A4E826-949F-45B7-001C-E80CF5FF0015}"/>
              </a:ext>
            </a:extLst>
          </p:cNvPr>
          <p:cNvSpPr txBox="1"/>
          <p:nvPr/>
        </p:nvSpPr>
        <p:spPr>
          <a:xfrm>
            <a:off x="76963" y="135116"/>
            <a:ext cx="3429000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350" b="1" dirty="0"/>
              <a:t>Case Study: 2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18D910C2-219D-2F84-4143-97DCCB955225}"/>
              </a:ext>
            </a:extLst>
          </p:cNvPr>
          <p:cNvSpPr txBox="1"/>
          <p:nvPr/>
        </p:nvSpPr>
        <p:spPr>
          <a:xfrm>
            <a:off x="1525348" y="4699428"/>
            <a:ext cx="3961230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50" dirty="0"/>
              <a:t>Impact: New markets created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EE0DFFC-B6C2-9B97-00C2-EDCAAF1751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833" y="835111"/>
            <a:ext cx="1909988" cy="127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B7C50D47-0AD8-88AC-B415-A23E92057C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3467153"/>
            <a:ext cx="1938920" cy="1090563"/>
          </a:xfrm>
          <a:prstGeom prst="rect">
            <a:avLst/>
          </a:prstGeom>
        </p:spPr>
      </p:pic>
      <p:pic>
        <p:nvPicPr>
          <p:cNvPr id="63" name="x_Picture 6" descr="signature_4264950496">
            <a:extLst>
              <a:ext uri="{FF2B5EF4-FFF2-40B4-BE49-F238E27FC236}">
                <a16:creationId xmlns:a16="http://schemas.microsoft.com/office/drawing/2014/main" id="{36EE43D4-3F0B-8710-F4B2-79FD06EE12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204" y="0"/>
            <a:ext cx="487796" cy="4838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55666830-9A19-4E01-8505-D6C7F9AC5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65F5F9-D3E2-D231-38A6-BD8C9E3F892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109" r="18602"/>
          <a:stretch>
            <a:fillRect/>
          </a:stretch>
        </p:blipFill>
        <p:spPr>
          <a:xfrm>
            <a:off x="3082595" y="10"/>
            <a:ext cx="6061405" cy="5143490"/>
          </a:xfrm>
          <a:custGeom>
            <a:avLst/>
            <a:gdLst/>
            <a:ahLst/>
            <a:cxnLst/>
            <a:rect l="l" t="t" r="r" b="b"/>
            <a:pathLst>
              <a:path w="8081873" h="6858000">
                <a:moveTo>
                  <a:pt x="0" y="0"/>
                </a:moveTo>
                <a:lnTo>
                  <a:pt x="8081873" y="0"/>
                </a:lnTo>
                <a:lnTo>
                  <a:pt x="8081873" y="6858000"/>
                </a:lnTo>
                <a:lnTo>
                  <a:pt x="0" y="6858000"/>
                </a:lnTo>
                <a:lnTo>
                  <a:pt x="68897" y="6734633"/>
                </a:lnTo>
                <a:cubicBezTo>
                  <a:pt x="558802" y="5812845"/>
                  <a:pt x="848920" y="4668597"/>
                  <a:pt x="848920" y="3429000"/>
                </a:cubicBezTo>
                <a:cubicBezTo>
                  <a:pt x="848920" y="2189404"/>
                  <a:pt x="558802" y="1045156"/>
                  <a:pt x="68897" y="123368"/>
                </a:cubicBezTo>
                <a:close/>
              </a:path>
            </a:pathLst>
          </a:custGeom>
        </p:spPr>
      </p:pic>
      <p:sp useBgFill="1">
        <p:nvSpPr>
          <p:cNvPr id="31" name="Freeform: Shape 30">
            <a:extLst>
              <a:ext uri="{FF2B5EF4-FFF2-40B4-BE49-F238E27FC236}">
                <a16:creationId xmlns:a16="http://schemas.microsoft.com/office/drawing/2014/main" id="{AE9FC877-7FB6-4D22-9988-35420644E2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719285" cy="51435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3" name="Freeform: Shape 32">
            <a:extLst>
              <a:ext uri="{FF2B5EF4-FFF2-40B4-BE49-F238E27FC236}">
                <a16:creationId xmlns:a16="http://schemas.microsoft.com/office/drawing/2014/main" id="{E41809D1-F12E-46BB-B804-5F209D325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711665" cy="51435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485" y="841772"/>
            <a:ext cx="3017520" cy="240310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3600" dirty="0"/>
              <a:t>PNG Context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69941" y="260093"/>
            <a:ext cx="109728" cy="528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0771" y="3410190"/>
            <a:ext cx="3017520" cy="13716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x_Picture 6" descr="signature_4264950496">
            <a:extLst>
              <a:ext uri="{FF2B5EF4-FFF2-40B4-BE49-F238E27FC236}">
                <a16:creationId xmlns:a16="http://schemas.microsoft.com/office/drawing/2014/main" id="{51831182-2E4D-3E90-B617-6928FF1D75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5901" y="-1604307"/>
            <a:ext cx="487796" cy="4838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1828792" y="2242356"/>
            <a:ext cx="5486414" cy="1403540"/>
            <a:chOff x="228600" y="2294483"/>
            <a:chExt cx="7315219" cy="1871386"/>
          </a:xfrm>
        </p:grpSpPr>
        <p:sp>
          <p:nvSpPr>
            <p:cNvPr id="2" name="Rounded Rectangle 1"/>
            <p:cNvSpPr/>
            <p:nvPr/>
          </p:nvSpPr>
          <p:spPr>
            <a:xfrm>
              <a:off x="1488890" y="2294483"/>
              <a:ext cx="1088059" cy="1477432"/>
            </a:xfrm>
            <a:custGeom>
              <a:avLst/>
              <a:gdLst/>
              <a:ahLst/>
              <a:cxnLst/>
              <a:rect l="0" t="0" r="0" b="0"/>
              <a:pathLst>
                <a:path w="1088059" h="1477432">
                  <a:moveTo>
                    <a:pt x="678427" y="871918"/>
                  </a:moveTo>
                  <a:cubicBezTo>
                    <a:pt x="705659" y="661311"/>
                    <a:pt x="725671" y="190881"/>
                    <a:pt x="1026785" y="190881"/>
                  </a:cubicBezTo>
                  <a:cubicBezTo>
                    <a:pt x="1024813" y="169525"/>
                    <a:pt x="1025556" y="147961"/>
                    <a:pt x="1029042" y="126730"/>
                  </a:cubicBezTo>
                  <a:cubicBezTo>
                    <a:pt x="1034853" y="92573"/>
                    <a:pt x="1047540" y="59969"/>
                    <a:pt x="1066333" y="30889"/>
                  </a:cubicBezTo>
                  <a:cubicBezTo>
                    <a:pt x="1070133" y="24984"/>
                    <a:pt x="1074124" y="19345"/>
                    <a:pt x="1078306" y="13916"/>
                  </a:cubicBezTo>
                  <a:cubicBezTo>
                    <a:pt x="1081439" y="9915"/>
                    <a:pt x="1084697" y="6019"/>
                    <a:pt x="1088059" y="2228"/>
                  </a:cubicBezTo>
                  <a:lnTo>
                    <a:pt x="1079239" y="2228"/>
                  </a:lnTo>
                  <a:cubicBezTo>
                    <a:pt x="1066857" y="571"/>
                    <a:pt x="1054474" y="0"/>
                    <a:pt x="1041996" y="0"/>
                  </a:cubicBezTo>
                  <a:cubicBezTo>
                    <a:pt x="609695" y="0"/>
                    <a:pt x="544458" y="424919"/>
                    <a:pt x="498976" y="847534"/>
                  </a:cubicBezTo>
                  <a:cubicBezTo>
                    <a:pt x="477069" y="1051083"/>
                    <a:pt x="401821" y="1266386"/>
                    <a:pt x="163791" y="1180528"/>
                  </a:cubicBezTo>
                  <a:lnTo>
                    <a:pt x="161715" y="1182604"/>
                  </a:lnTo>
                  <a:cubicBezTo>
                    <a:pt x="129511" y="1213170"/>
                    <a:pt x="94983" y="1241174"/>
                    <a:pt x="58454" y="1266386"/>
                  </a:cubicBezTo>
                  <a:cubicBezTo>
                    <a:pt x="46367" y="1274911"/>
                    <a:pt x="34089" y="1283141"/>
                    <a:pt x="21717" y="1291275"/>
                  </a:cubicBezTo>
                  <a:cubicBezTo>
                    <a:pt x="14516" y="1296009"/>
                    <a:pt x="7296" y="1300581"/>
                    <a:pt x="0" y="1305115"/>
                  </a:cubicBezTo>
                  <a:cubicBezTo>
                    <a:pt x="18745" y="1318355"/>
                    <a:pt x="38242" y="1330490"/>
                    <a:pt x="58397" y="1341434"/>
                  </a:cubicBezTo>
                  <a:cubicBezTo>
                    <a:pt x="69342" y="1346873"/>
                    <a:pt x="80667" y="1352111"/>
                    <a:pt x="92268" y="1356779"/>
                  </a:cubicBezTo>
                  <a:cubicBezTo>
                    <a:pt x="468496" y="1477432"/>
                    <a:pt x="630297" y="1244069"/>
                    <a:pt x="678427" y="871918"/>
                  </a:cubicBezTo>
                </a:path>
              </a:pathLst>
            </a:custGeom>
            <a:solidFill>
              <a:srgbClr val="A3A3A3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3" name="Rounded Rectangle 2"/>
            <p:cNvSpPr/>
            <p:nvPr/>
          </p:nvSpPr>
          <p:spPr>
            <a:xfrm>
              <a:off x="4346390" y="2294483"/>
              <a:ext cx="1088059" cy="1477432"/>
            </a:xfrm>
            <a:custGeom>
              <a:avLst/>
              <a:gdLst/>
              <a:ahLst/>
              <a:cxnLst/>
              <a:rect l="0" t="0" r="0" b="0"/>
              <a:pathLst>
                <a:path w="1088059" h="1477432">
                  <a:moveTo>
                    <a:pt x="678427" y="871918"/>
                  </a:moveTo>
                  <a:cubicBezTo>
                    <a:pt x="705659" y="661311"/>
                    <a:pt x="725671" y="190881"/>
                    <a:pt x="1026785" y="190881"/>
                  </a:cubicBezTo>
                  <a:cubicBezTo>
                    <a:pt x="1024813" y="169525"/>
                    <a:pt x="1025556" y="147961"/>
                    <a:pt x="1029042" y="126730"/>
                  </a:cubicBezTo>
                  <a:cubicBezTo>
                    <a:pt x="1034853" y="92573"/>
                    <a:pt x="1047540" y="59969"/>
                    <a:pt x="1066333" y="30889"/>
                  </a:cubicBezTo>
                  <a:cubicBezTo>
                    <a:pt x="1070133" y="24984"/>
                    <a:pt x="1074124" y="19345"/>
                    <a:pt x="1078306" y="13916"/>
                  </a:cubicBezTo>
                  <a:cubicBezTo>
                    <a:pt x="1081439" y="9915"/>
                    <a:pt x="1084697" y="6019"/>
                    <a:pt x="1088059" y="2228"/>
                  </a:cubicBezTo>
                  <a:lnTo>
                    <a:pt x="1079239" y="2228"/>
                  </a:lnTo>
                  <a:cubicBezTo>
                    <a:pt x="1066857" y="571"/>
                    <a:pt x="1054474" y="0"/>
                    <a:pt x="1041996" y="0"/>
                  </a:cubicBezTo>
                  <a:cubicBezTo>
                    <a:pt x="609695" y="0"/>
                    <a:pt x="544458" y="424919"/>
                    <a:pt x="498976" y="847534"/>
                  </a:cubicBezTo>
                  <a:cubicBezTo>
                    <a:pt x="477069" y="1051083"/>
                    <a:pt x="401821" y="1266386"/>
                    <a:pt x="163791" y="1180528"/>
                  </a:cubicBezTo>
                  <a:lnTo>
                    <a:pt x="161715" y="1182604"/>
                  </a:lnTo>
                  <a:cubicBezTo>
                    <a:pt x="129511" y="1213170"/>
                    <a:pt x="94983" y="1241174"/>
                    <a:pt x="58454" y="1266386"/>
                  </a:cubicBezTo>
                  <a:cubicBezTo>
                    <a:pt x="46367" y="1274911"/>
                    <a:pt x="34089" y="1283141"/>
                    <a:pt x="21716" y="1291275"/>
                  </a:cubicBezTo>
                  <a:cubicBezTo>
                    <a:pt x="14516" y="1296009"/>
                    <a:pt x="7296" y="1300581"/>
                    <a:pt x="0" y="1305115"/>
                  </a:cubicBezTo>
                  <a:cubicBezTo>
                    <a:pt x="18745" y="1318355"/>
                    <a:pt x="38242" y="1330490"/>
                    <a:pt x="58397" y="1341434"/>
                  </a:cubicBezTo>
                  <a:cubicBezTo>
                    <a:pt x="69341" y="1346873"/>
                    <a:pt x="80667" y="1352111"/>
                    <a:pt x="92268" y="1356779"/>
                  </a:cubicBezTo>
                  <a:cubicBezTo>
                    <a:pt x="468496" y="1477432"/>
                    <a:pt x="630297" y="1244069"/>
                    <a:pt x="678427" y="871918"/>
                  </a:cubicBezTo>
                </a:path>
              </a:pathLst>
            </a:custGeom>
            <a:solidFill>
              <a:srgbClr val="A3A3A3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4" name="Rounded Rectangle 3"/>
            <p:cNvSpPr/>
            <p:nvPr/>
          </p:nvSpPr>
          <p:spPr>
            <a:xfrm>
              <a:off x="5775140" y="2295540"/>
              <a:ext cx="1002277" cy="1338548"/>
            </a:xfrm>
            <a:custGeom>
              <a:avLst/>
              <a:gdLst/>
              <a:ahLst/>
              <a:cxnLst/>
              <a:rect l="0" t="0" r="0" b="0"/>
              <a:pathLst>
                <a:path w="1002277" h="1338548">
                  <a:moveTo>
                    <a:pt x="1002277" y="1173670"/>
                  </a:moveTo>
                  <a:cubicBezTo>
                    <a:pt x="720909" y="1062037"/>
                    <a:pt x="705354" y="731062"/>
                    <a:pt x="681856" y="549402"/>
                  </a:cubicBezTo>
                  <a:cubicBezTo>
                    <a:pt x="651614" y="315506"/>
                    <a:pt x="600236" y="162534"/>
                    <a:pt x="492975" y="80962"/>
                  </a:cubicBezTo>
                  <a:cubicBezTo>
                    <a:pt x="388829" y="1752"/>
                    <a:pt x="216084" y="0"/>
                    <a:pt x="92259" y="71437"/>
                  </a:cubicBezTo>
                  <a:cubicBezTo>
                    <a:pt x="80657" y="76114"/>
                    <a:pt x="69342" y="82943"/>
                    <a:pt x="58397" y="88382"/>
                  </a:cubicBezTo>
                  <a:cubicBezTo>
                    <a:pt x="38242" y="99326"/>
                    <a:pt x="18745" y="111471"/>
                    <a:pt x="0" y="124710"/>
                  </a:cubicBezTo>
                  <a:cubicBezTo>
                    <a:pt x="7296" y="129244"/>
                    <a:pt x="14516" y="133807"/>
                    <a:pt x="21717" y="138531"/>
                  </a:cubicBezTo>
                  <a:cubicBezTo>
                    <a:pt x="34089" y="146665"/>
                    <a:pt x="46367" y="154905"/>
                    <a:pt x="58454" y="163429"/>
                  </a:cubicBezTo>
                  <a:cubicBezTo>
                    <a:pt x="93783" y="187804"/>
                    <a:pt x="127206" y="214817"/>
                    <a:pt x="158495" y="244201"/>
                  </a:cubicBezTo>
                  <a:lnTo>
                    <a:pt x="173221" y="257175"/>
                  </a:lnTo>
                  <a:cubicBezTo>
                    <a:pt x="430396" y="138531"/>
                    <a:pt x="480441" y="403164"/>
                    <a:pt x="502500" y="573976"/>
                  </a:cubicBezTo>
                  <a:cubicBezTo>
                    <a:pt x="538267" y="851354"/>
                    <a:pt x="615819" y="1259147"/>
                    <a:pt x="933316" y="1338548"/>
                  </a:cubicBezTo>
                  <a:lnTo>
                    <a:pt x="1002277" y="1173670"/>
                  </a:lnTo>
                </a:path>
              </a:pathLst>
            </a:custGeom>
            <a:solidFill>
              <a:srgbClr val="A3A3A3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228600" y="2333707"/>
              <a:ext cx="909637" cy="1381506"/>
            </a:xfrm>
            <a:custGeom>
              <a:avLst/>
              <a:gdLst/>
              <a:ahLst/>
              <a:cxnLst/>
              <a:rect l="0" t="0" r="0" b="0"/>
              <a:pathLst>
                <a:path w="909637" h="1381506">
                  <a:moveTo>
                    <a:pt x="909637" y="1376295"/>
                  </a:moveTo>
                  <a:cubicBezTo>
                    <a:pt x="895350" y="1381058"/>
                    <a:pt x="884596" y="1381506"/>
                    <a:pt x="871537" y="1380944"/>
                  </a:cubicBezTo>
                  <a:cubicBezTo>
                    <a:pt x="445608" y="1381439"/>
                    <a:pt x="376304" y="858621"/>
                    <a:pt x="334708" y="536943"/>
                  </a:cubicBezTo>
                  <a:lnTo>
                    <a:pt x="314610" y="381304"/>
                  </a:lnTo>
                  <a:cubicBezTo>
                    <a:pt x="312629" y="369293"/>
                    <a:pt x="309724" y="357435"/>
                    <a:pt x="305943" y="345862"/>
                  </a:cubicBezTo>
                  <a:cubicBezTo>
                    <a:pt x="296322" y="316811"/>
                    <a:pt x="281044" y="289941"/>
                    <a:pt x="260985" y="266823"/>
                  </a:cubicBezTo>
                  <a:cubicBezTo>
                    <a:pt x="240934" y="243706"/>
                    <a:pt x="216493" y="224780"/>
                    <a:pt x="189090" y="211159"/>
                  </a:cubicBezTo>
                  <a:cubicBezTo>
                    <a:pt x="165582" y="199472"/>
                    <a:pt x="140293" y="191871"/>
                    <a:pt x="114300" y="188661"/>
                  </a:cubicBezTo>
                  <a:cubicBezTo>
                    <a:pt x="69018" y="183070"/>
                    <a:pt x="28575" y="190433"/>
                    <a:pt x="0" y="199958"/>
                  </a:cubicBezTo>
                  <a:lnTo>
                    <a:pt x="0" y="9458"/>
                  </a:lnTo>
                  <a:cubicBezTo>
                    <a:pt x="28575" y="4686"/>
                    <a:pt x="61912" y="0"/>
                    <a:pt x="114300" y="2847"/>
                  </a:cubicBezTo>
                  <a:cubicBezTo>
                    <a:pt x="206787" y="7877"/>
                    <a:pt x="295303" y="43176"/>
                    <a:pt x="366036" y="103622"/>
                  </a:cubicBezTo>
                  <a:cubicBezTo>
                    <a:pt x="442512" y="168983"/>
                    <a:pt x="487165" y="253745"/>
                    <a:pt x="502920" y="353110"/>
                  </a:cubicBezTo>
                  <a:lnTo>
                    <a:pt x="523684" y="512835"/>
                  </a:lnTo>
                  <a:cubicBezTo>
                    <a:pt x="549754" y="715156"/>
                    <a:pt x="590550" y="1191025"/>
                    <a:pt x="858012" y="1191025"/>
                  </a:cubicBezTo>
                  <a:lnTo>
                    <a:pt x="859726" y="1191025"/>
                  </a:lnTo>
                  <a:cubicBezTo>
                    <a:pt x="856173" y="1216380"/>
                    <a:pt x="856449" y="1242021"/>
                    <a:pt x="860583" y="1267215"/>
                  </a:cubicBezTo>
                  <a:cubicBezTo>
                    <a:pt x="866393" y="1301362"/>
                    <a:pt x="881329" y="1332938"/>
                    <a:pt x="900112" y="1362008"/>
                  </a:cubicBezTo>
                  <a:cubicBezTo>
                    <a:pt x="903608" y="1367437"/>
                    <a:pt x="905827" y="1371285"/>
                    <a:pt x="909637" y="1376295"/>
                  </a:cubicBezTo>
                </a:path>
              </a:pathLst>
            </a:custGeom>
            <a:solidFill>
              <a:srgbClr val="A3A3A3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2917640" y="2335154"/>
              <a:ext cx="1077287" cy="1380048"/>
            </a:xfrm>
            <a:custGeom>
              <a:avLst/>
              <a:gdLst/>
              <a:ahLst/>
              <a:cxnLst/>
              <a:rect l="0" t="0" r="0" b="0"/>
              <a:pathLst>
                <a:path w="1077287" h="1380048">
                  <a:moveTo>
                    <a:pt x="1039996" y="1379486"/>
                  </a:moveTo>
                  <a:cubicBezTo>
                    <a:pt x="1053055" y="1380048"/>
                    <a:pt x="1064390" y="1378448"/>
                    <a:pt x="1077287" y="1377219"/>
                  </a:cubicBezTo>
                  <a:cubicBezTo>
                    <a:pt x="1073477" y="1372200"/>
                    <a:pt x="1069819" y="1367018"/>
                    <a:pt x="1066333" y="1361589"/>
                  </a:cubicBezTo>
                  <a:cubicBezTo>
                    <a:pt x="1047540" y="1332518"/>
                    <a:pt x="1034853" y="1299905"/>
                    <a:pt x="1029042" y="1265758"/>
                  </a:cubicBezTo>
                  <a:cubicBezTo>
                    <a:pt x="1024909" y="1240564"/>
                    <a:pt x="1024632" y="1214923"/>
                    <a:pt x="1028185" y="1189701"/>
                  </a:cubicBezTo>
                  <a:lnTo>
                    <a:pt x="1026471" y="1189701"/>
                  </a:lnTo>
                  <a:cubicBezTo>
                    <a:pt x="759009" y="1189567"/>
                    <a:pt x="718213" y="713698"/>
                    <a:pt x="692143" y="511387"/>
                  </a:cubicBezTo>
                  <a:lnTo>
                    <a:pt x="671379" y="351653"/>
                  </a:lnTo>
                  <a:cubicBezTo>
                    <a:pt x="655624" y="252288"/>
                    <a:pt x="610971" y="167525"/>
                    <a:pt x="534495" y="102165"/>
                  </a:cubicBezTo>
                  <a:cubicBezTo>
                    <a:pt x="458009" y="36795"/>
                    <a:pt x="360721" y="847"/>
                    <a:pt x="260108" y="771"/>
                  </a:cubicBezTo>
                  <a:cubicBezTo>
                    <a:pt x="208530" y="0"/>
                    <a:pt x="151295" y="12649"/>
                    <a:pt x="102003" y="30470"/>
                  </a:cubicBezTo>
                  <a:lnTo>
                    <a:pt x="92259" y="34109"/>
                  </a:lnTo>
                  <a:lnTo>
                    <a:pt x="87925" y="35956"/>
                  </a:lnTo>
                  <a:cubicBezTo>
                    <a:pt x="77838" y="40462"/>
                    <a:pt x="67970" y="46291"/>
                    <a:pt x="58397" y="51053"/>
                  </a:cubicBezTo>
                  <a:cubicBezTo>
                    <a:pt x="38233" y="61998"/>
                    <a:pt x="18745" y="74142"/>
                    <a:pt x="0" y="87382"/>
                  </a:cubicBezTo>
                  <a:cubicBezTo>
                    <a:pt x="7296" y="91906"/>
                    <a:pt x="14516" y="96478"/>
                    <a:pt x="21716" y="101203"/>
                  </a:cubicBezTo>
                  <a:cubicBezTo>
                    <a:pt x="34089" y="109337"/>
                    <a:pt x="46367" y="117576"/>
                    <a:pt x="58454" y="126091"/>
                  </a:cubicBezTo>
                  <a:cubicBezTo>
                    <a:pt x="93573" y="150333"/>
                    <a:pt x="126825" y="177164"/>
                    <a:pt x="157953" y="206349"/>
                  </a:cubicBezTo>
                  <a:cubicBezTo>
                    <a:pt x="166392" y="202634"/>
                    <a:pt x="175688" y="199005"/>
                    <a:pt x="179603" y="197824"/>
                  </a:cubicBezTo>
                  <a:cubicBezTo>
                    <a:pt x="208578" y="187956"/>
                    <a:pt x="239220" y="183937"/>
                    <a:pt x="269767" y="185975"/>
                  </a:cubicBezTo>
                  <a:cubicBezTo>
                    <a:pt x="300304" y="188013"/>
                    <a:pt x="330136" y="196072"/>
                    <a:pt x="357549" y="209702"/>
                  </a:cubicBezTo>
                  <a:cubicBezTo>
                    <a:pt x="384952" y="223332"/>
                    <a:pt x="409394" y="242249"/>
                    <a:pt x="429444" y="265376"/>
                  </a:cubicBezTo>
                  <a:cubicBezTo>
                    <a:pt x="449503" y="288493"/>
                    <a:pt x="464781" y="315353"/>
                    <a:pt x="474402" y="344404"/>
                  </a:cubicBezTo>
                  <a:cubicBezTo>
                    <a:pt x="478183" y="355977"/>
                    <a:pt x="481088" y="367836"/>
                    <a:pt x="483069" y="379847"/>
                  </a:cubicBezTo>
                  <a:lnTo>
                    <a:pt x="503167" y="535485"/>
                  </a:lnTo>
                  <a:cubicBezTo>
                    <a:pt x="544763" y="857164"/>
                    <a:pt x="614067" y="1379981"/>
                    <a:pt x="1039996" y="1379486"/>
                  </a:cubicBezTo>
                </a:path>
              </a:pathLst>
            </a:custGeom>
            <a:solidFill>
              <a:srgbClr val="A3A3A3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6708362" y="3424605"/>
              <a:ext cx="821197" cy="517121"/>
            </a:xfrm>
            <a:custGeom>
              <a:avLst/>
              <a:gdLst/>
              <a:ahLst/>
              <a:cxnLst/>
              <a:rect l="0" t="0" r="0" b="0"/>
              <a:pathLst>
                <a:path w="821197" h="517121">
                  <a:moveTo>
                    <a:pt x="252898" y="388229"/>
                  </a:moveTo>
                  <a:lnTo>
                    <a:pt x="181422" y="358197"/>
                  </a:lnTo>
                  <a:lnTo>
                    <a:pt x="303142" y="68503"/>
                  </a:lnTo>
                  <a:lnTo>
                    <a:pt x="374618" y="98536"/>
                  </a:lnTo>
                  <a:lnTo>
                    <a:pt x="252898" y="388229"/>
                  </a:lnTo>
                  <a:moveTo>
                    <a:pt x="763781" y="509997"/>
                  </a:moveTo>
                  <a:cubicBezTo>
                    <a:pt x="761742" y="514845"/>
                    <a:pt x="756161" y="517121"/>
                    <a:pt x="751312" y="515083"/>
                  </a:cubicBezTo>
                  <a:lnTo>
                    <a:pt x="697391" y="492432"/>
                  </a:lnTo>
                  <a:cubicBezTo>
                    <a:pt x="692543" y="490394"/>
                    <a:pt x="690267" y="484812"/>
                    <a:pt x="692305" y="479955"/>
                  </a:cubicBezTo>
                  <a:lnTo>
                    <a:pt x="747683" y="348148"/>
                  </a:lnTo>
                  <a:cubicBezTo>
                    <a:pt x="749722" y="343300"/>
                    <a:pt x="755303" y="341023"/>
                    <a:pt x="760152" y="343061"/>
                  </a:cubicBezTo>
                  <a:lnTo>
                    <a:pt x="814073" y="365712"/>
                  </a:lnTo>
                  <a:cubicBezTo>
                    <a:pt x="818921" y="367750"/>
                    <a:pt x="821197" y="373332"/>
                    <a:pt x="819159" y="378180"/>
                  </a:cubicBezTo>
                  <a:lnTo>
                    <a:pt x="763781" y="509997"/>
                  </a:lnTo>
                  <a:moveTo>
                    <a:pt x="110013" y="328145"/>
                  </a:moveTo>
                  <a:lnTo>
                    <a:pt x="18516" y="289702"/>
                  </a:lnTo>
                  <a:lnTo>
                    <a:pt x="140227" y="0"/>
                  </a:lnTo>
                  <a:lnTo>
                    <a:pt x="231733" y="38452"/>
                  </a:lnTo>
                  <a:lnTo>
                    <a:pt x="110013" y="328145"/>
                  </a:lnTo>
                  <a:moveTo>
                    <a:pt x="172535" y="379399"/>
                  </a:moveTo>
                  <a:cubicBezTo>
                    <a:pt x="170497" y="384248"/>
                    <a:pt x="164906" y="386524"/>
                    <a:pt x="160058" y="384486"/>
                  </a:cubicBezTo>
                  <a:lnTo>
                    <a:pt x="106146" y="361835"/>
                  </a:lnTo>
                  <a:cubicBezTo>
                    <a:pt x="101288" y="359797"/>
                    <a:pt x="99012" y="354215"/>
                    <a:pt x="101050" y="349367"/>
                  </a:cubicBezTo>
                  <a:lnTo>
                    <a:pt x="240591" y="17249"/>
                  </a:lnTo>
                  <a:cubicBezTo>
                    <a:pt x="242630" y="12401"/>
                    <a:pt x="248211" y="10125"/>
                    <a:pt x="253060" y="12163"/>
                  </a:cubicBezTo>
                  <a:lnTo>
                    <a:pt x="306981" y="34813"/>
                  </a:lnTo>
                  <a:cubicBezTo>
                    <a:pt x="311829" y="36852"/>
                    <a:pt x="314105" y="42433"/>
                    <a:pt x="312067" y="47282"/>
                  </a:cubicBezTo>
                  <a:lnTo>
                    <a:pt x="172535" y="379399"/>
                  </a:lnTo>
                  <a:moveTo>
                    <a:pt x="364807" y="122043"/>
                  </a:moveTo>
                  <a:lnTo>
                    <a:pt x="744759" y="355215"/>
                  </a:lnTo>
                  <a:lnTo>
                    <a:pt x="694848" y="473992"/>
                  </a:lnTo>
                  <a:lnTo>
                    <a:pt x="262318" y="365788"/>
                  </a:lnTo>
                  <a:lnTo>
                    <a:pt x="364807" y="122043"/>
                  </a:lnTo>
                  <a:moveTo>
                    <a:pt x="0" y="208807"/>
                  </a:moveTo>
                  <a:lnTo>
                    <a:pt x="18288" y="290245"/>
                  </a:lnTo>
                  <a:lnTo>
                    <a:pt x="140017" y="590"/>
                  </a:lnTo>
                  <a:lnTo>
                    <a:pt x="69056" y="44500"/>
                  </a:lnTo>
                  <a:lnTo>
                    <a:pt x="0" y="208807"/>
                  </a:lnTo>
                </a:path>
              </a:pathLst>
            </a:custGeom>
            <a:solidFill>
              <a:srgbClr val="A3A3A3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7467600" y="4048140"/>
              <a:ext cx="76219" cy="117729"/>
            </a:xfrm>
            <a:custGeom>
              <a:avLst/>
              <a:gdLst/>
              <a:ahLst/>
              <a:cxnLst/>
              <a:rect l="0" t="0" r="0" b="0"/>
              <a:pathLst>
                <a:path w="76219" h="117729">
                  <a:moveTo>
                    <a:pt x="0" y="79629"/>
                  </a:moveTo>
                  <a:cubicBezTo>
                    <a:pt x="0" y="89735"/>
                    <a:pt x="4010" y="99431"/>
                    <a:pt x="11163" y="106575"/>
                  </a:cubicBezTo>
                  <a:cubicBezTo>
                    <a:pt x="18307" y="113718"/>
                    <a:pt x="27993" y="117729"/>
                    <a:pt x="38100" y="117729"/>
                  </a:cubicBezTo>
                  <a:cubicBezTo>
                    <a:pt x="48206" y="117729"/>
                    <a:pt x="57892" y="113718"/>
                    <a:pt x="65036" y="106575"/>
                  </a:cubicBezTo>
                  <a:cubicBezTo>
                    <a:pt x="72189" y="99431"/>
                    <a:pt x="76200" y="89735"/>
                    <a:pt x="76200" y="79629"/>
                  </a:cubicBezTo>
                  <a:cubicBezTo>
                    <a:pt x="76219" y="76666"/>
                    <a:pt x="75809" y="73713"/>
                    <a:pt x="74961" y="70865"/>
                  </a:cubicBezTo>
                  <a:cubicBezTo>
                    <a:pt x="74504" y="69227"/>
                    <a:pt x="73894" y="67637"/>
                    <a:pt x="73151" y="66103"/>
                  </a:cubicBezTo>
                  <a:lnTo>
                    <a:pt x="38100" y="0"/>
                  </a:lnTo>
                  <a:lnTo>
                    <a:pt x="3333" y="65436"/>
                  </a:lnTo>
                  <a:cubicBezTo>
                    <a:pt x="2466" y="67170"/>
                    <a:pt x="1800" y="68989"/>
                    <a:pt x="1333" y="70865"/>
                  </a:cubicBezTo>
                  <a:cubicBezTo>
                    <a:pt x="457" y="73704"/>
                    <a:pt x="9" y="76657"/>
                    <a:pt x="0" y="79629"/>
                  </a:cubicBezTo>
                </a:path>
              </a:pathLst>
            </a:custGeom>
            <a:solidFill>
              <a:srgbClr val="A3A3A3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828792" y="2242356"/>
            <a:ext cx="5486417" cy="1403542"/>
            <a:chOff x="228600" y="2294483"/>
            <a:chExt cx="7315222" cy="1871389"/>
          </a:xfrm>
        </p:grpSpPr>
        <p:sp>
          <p:nvSpPr>
            <p:cNvPr id="10" name="Rounded Rectangle 9"/>
            <p:cNvSpPr/>
            <p:nvPr/>
          </p:nvSpPr>
          <p:spPr>
            <a:xfrm>
              <a:off x="1488895" y="2294483"/>
              <a:ext cx="1088054" cy="1477427"/>
            </a:xfrm>
            <a:custGeom>
              <a:avLst/>
              <a:gdLst/>
              <a:ahLst/>
              <a:cxnLst/>
              <a:rect l="0" t="0" r="0" b="0"/>
              <a:pathLst>
                <a:path w="1088054" h="1477427">
                  <a:moveTo>
                    <a:pt x="678423" y="871918"/>
                  </a:moveTo>
                  <a:cubicBezTo>
                    <a:pt x="705659" y="661313"/>
                    <a:pt x="725666" y="190881"/>
                    <a:pt x="1026783" y="190881"/>
                  </a:cubicBezTo>
                  <a:cubicBezTo>
                    <a:pt x="1024807" y="169524"/>
                    <a:pt x="1025554" y="147964"/>
                    <a:pt x="1029035" y="126727"/>
                  </a:cubicBezTo>
                  <a:cubicBezTo>
                    <a:pt x="1034848" y="92578"/>
                    <a:pt x="1047539" y="59967"/>
                    <a:pt x="1066325" y="30891"/>
                  </a:cubicBezTo>
                  <a:cubicBezTo>
                    <a:pt x="1070128" y="24981"/>
                    <a:pt x="1074122" y="19349"/>
                    <a:pt x="1078306" y="13915"/>
                  </a:cubicBezTo>
                  <a:cubicBezTo>
                    <a:pt x="1081434" y="9911"/>
                    <a:pt x="1084694" y="6024"/>
                    <a:pt x="1088054" y="2232"/>
                  </a:cubicBezTo>
                  <a:lnTo>
                    <a:pt x="1079236" y="1711"/>
                  </a:lnTo>
                  <a:cubicBezTo>
                    <a:pt x="1066854" y="568"/>
                    <a:pt x="1054469" y="0"/>
                    <a:pt x="1041992" y="0"/>
                  </a:cubicBezTo>
                  <a:cubicBezTo>
                    <a:pt x="609686" y="0"/>
                    <a:pt x="544457" y="424921"/>
                    <a:pt x="498973" y="847539"/>
                  </a:cubicBezTo>
                  <a:cubicBezTo>
                    <a:pt x="477068" y="1051080"/>
                    <a:pt x="401816" y="1266387"/>
                    <a:pt x="163785" y="1180532"/>
                  </a:cubicBezTo>
                  <a:lnTo>
                    <a:pt x="161710" y="1182606"/>
                  </a:lnTo>
                  <a:cubicBezTo>
                    <a:pt x="129504" y="1213165"/>
                    <a:pt x="94982" y="1241177"/>
                    <a:pt x="58452" y="1266387"/>
                  </a:cubicBezTo>
                  <a:cubicBezTo>
                    <a:pt x="46366" y="1274910"/>
                    <a:pt x="34086" y="1283143"/>
                    <a:pt x="21710" y="1291279"/>
                  </a:cubicBezTo>
                  <a:cubicBezTo>
                    <a:pt x="14514" y="1296007"/>
                    <a:pt x="7296" y="1300582"/>
                    <a:pt x="0" y="1305110"/>
                  </a:cubicBezTo>
                  <a:cubicBezTo>
                    <a:pt x="18738" y="1318353"/>
                    <a:pt x="38235" y="1330488"/>
                    <a:pt x="58396" y="1341434"/>
                  </a:cubicBezTo>
                  <a:cubicBezTo>
                    <a:pt x="69334" y="1346869"/>
                    <a:pt x="80660" y="1352109"/>
                    <a:pt x="92263" y="1356781"/>
                  </a:cubicBezTo>
                  <a:cubicBezTo>
                    <a:pt x="468491" y="1477427"/>
                    <a:pt x="630295" y="1244070"/>
                    <a:pt x="678423" y="871918"/>
                  </a:cubicBezTo>
                  <a:close/>
                </a:path>
              </a:pathLst>
            </a:custGeom>
            <a:noFill/>
            <a:ln w="14287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4346395" y="2294483"/>
              <a:ext cx="1088054" cy="1477427"/>
            </a:xfrm>
            <a:custGeom>
              <a:avLst/>
              <a:gdLst/>
              <a:ahLst/>
              <a:cxnLst/>
              <a:rect l="0" t="0" r="0" b="0"/>
              <a:pathLst>
                <a:path w="1088054" h="1477427">
                  <a:moveTo>
                    <a:pt x="678423" y="871918"/>
                  </a:moveTo>
                  <a:cubicBezTo>
                    <a:pt x="705659" y="661313"/>
                    <a:pt x="725666" y="190881"/>
                    <a:pt x="1026783" y="190881"/>
                  </a:cubicBezTo>
                  <a:cubicBezTo>
                    <a:pt x="1024807" y="169524"/>
                    <a:pt x="1025554" y="147964"/>
                    <a:pt x="1029035" y="126727"/>
                  </a:cubicBezTo>
                  <a:cubicBezTo>
                    <a:pt x="1034848" y="92578"/>
                    <a:pt x="1047539" y="59967"/>
                    <a:pt x="1066325" y="30891"/>
                  </a:cubicBezTo>
                  <a:cubicBezTo>
                    <a:pt x="1070128" y="24981"/>
                    <a:pt x="1074122" y="19349"/>
                    <a:pt x="1078306" y="13915"/>
                  </a:cubicBezTo>
                  <a:cubicBezTo>
                    <a:pt x="1081434" y="9911"/>
                    <a:pt x="1084694" y="6024"/>
                    <a:pt x="1088054" y="2232"/>
                  </a:cubicBezTo>
                  <a:lnTo>
                    <a:pt x="1079236" y="1711"/>
                  </a:lnTo>
                  <a:cubicBezTo>
                    <a:pt x="1066854" y="568"/>
                    <a:pt x="1054469" y="0"/>
                    <a:pt x="1041992" y="0"/>
                  </a:cubicBezTo>
                  <a:cubicBezTo>
                    <a:pt x="609686" y="0"/>
                    <a:pt x="544457" y="424921"/>
                    <a:pt x="498973" y="847539"/>
                  </a:cubicBezTo>
                  <a:cubicBezTo>
                    <a:pt x="477068" y="1051080"/>
                    <a:pt x="401816" y="1266387"/>
                    <a:pt x="163785" y="1180532"/>
                  </a:cubicBezTo>
                  <a:lnTo>
                    <a:pt x="161710" y="1182606"/>
                  </a:lnTo>
                  <a:cubicBezTo>
                    <a:pt x="129504" y="1213165"/>
                    <a:pt x="94982" y="1241177"/>
                    <a:pt x="58452" y="1266387"/>
                  </a:cubicBezTo>
                  <a:cubicBezTo>
                    <a:pt x="46366" y="1274910"/>
                    <a:pt x="34086" y="1283143"/>
                    <a:pt x="21710" y="1291279"/>
                  </a:cubicBezTo>
                  <a:cubicBezTo>
                    <a:pt x="14514" y="1296007"/>
                    <a:pt x="7296" y="1300582"/>
                    <a:pt x="0" y="1305110"/>
                  </a:cubicBezTo>
                  <a:cubicBezTo>
                    <a:pt x="18738" y="1318353"/>
                    <a:pt x="38235" y="1330488"/>
                    <a:pt x="58396" y="1341434"/>
                  </a:cubicBezTo>
                  <a:cubicBezTo>
                    <a:pt x="69334" y="1346869"/>
                    <a:pt x="80660" y="1352109"/>
                    <a:pt x="92263" y="1356781"/>
                  </a:cubicBezTo>
                  <a:cubicBezTo>
                    <a:pt x="468491" y="1477427"/>
                    <a:pt x="630295" y="1244070"/>
                    <a:pt x="678423" y="871918"/>
                  </a:cubicBezTo>
                  <a:close/>
                </a:path>
              </a:pathLst>
            </a:custGeom>
            <a:noFill/>
            <a:ln w="14287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5775145" y="2295544"/>
              <a:ext cx="1002273" cy="1338541"/>
            </a:xfrm>
            <a:custGeom>
              <a:avLst/>
              <a:gdLst/>
              <a:ahLst/>
              <a:cxnLst/>
              <a:rect l="0" t="0" r="0" b="0"/>
              <a:pathLst>
                <a:path w="1002273" h="1338541">
                  <a:moveTo>
                    <a:pt x="1002273" y="1173667"/>
                  </a:moveTo>
                  <a:cubicBezTo>
                    <a:pt x="720904" y="1062037"/>
                    <a:pt x="705350" y="731062"/>
                    <a:pt x="681855" y="549399"/>
                  </a:cubicBezTo>
                  <a:cubicBezTo>
                    <a:pt x="651608" y="315505"/>
                    <a:pt x="600228" y="162535"/>
                    <a:pt x="492974" y="80962"/>
                  </a:cubicBezTo>
                  <a:cubicBezTo>
                    <a:pt x="388822" y="1747"/>
                    <a:pt x="216079" y="0"/>
                    <a:pt x="92254" y="71437"/>
                  </a:cubicBezTo>
                  <a:cubicBezTo>
                    <a:pt x="80651" y="76109"/>
                    <a:pt x="69334" y="82940"/>
                    <a:pt x="58396" y="88375"/>
                  </a:cubicBezTo>
                  <a:cubicBezTo>
                    <a:pt x="38234" y="99322"/>
                    <a:pt x="18739" y="111465"/>
                    <a:pt x="0" y="124708"/>
                  </a:cubicBezTo>
                  <a:cubicBezTo>
                    <a:pt x="7295" y="129237"/>
                    <a:pt x="14515" y="133803"/>
                    <a:pt x="21710" y="138530"/>
                  </a:cubicBezTo>
                  <a:cubicBezTo>
                    <a:pt x="34086" y="146666"/>
                    <a:pt x="46366" y="154899"/>
                    <a:pt x="58452" y="163422"/>
                  </a:cubicBezTo>
                  <a:cubicBezTo>
                    <a:pt x="93774" y="187798"/>
                    <a:pt x="127203" y="214813"/>
                    <a:pt x="158492" y="244199"/>
                  </a:cubicBezTo>
                  <a:lnTo>
                    <a:pt x="173216" y="257175"/>
                  </a:lnTo>
                  <a:cubicBezTo>
                    <a:pt x="430391" y="138530"/>
                    <a:pt x="480440" y="403164"/>
                    <a:pt x="502499" y="573974"/>
                  </a:cubicBezTo>
                  <a:cubicBezTo>
                    <a:pt x="538263" y="851347"/>
                    <a:pt x="615819" y="1259142"/>
                    <a:pt x="933310" y="1338541"/>
                  </a:cubicBezTo>
                  <a:lnTo>
                    <a:pt x="1002273" y="1173667"/>
                  </a:lnTo>
                  <a:close/>
                </a:path>
              </a:pathLst>
            </a:custGeom>
            <a:noFill/>
            <a:ln w="14287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228600" y="2333704"/>
              <a:ext cx="909637" cy="1381506"/>
            </a:xfrm>
            <a:custGeom>
              <a:avLst/>
              <a:gdLst/>
              <a:ahLst/>
              <a:cxnLst/>
              <a:rect l="0" t="0" r="0" b="0"/>
              <a:pathLst>
                <a:path w="909637" h="1381506">
                  <a:moveTo>
                    <a:pt x="909637" y="1376301"/>
                  </a:moveTo>
                  <a:cubicBezTo>
                    <a:pt x="895350" y="1381064"/>
                    <a:pt x="884600" y="1381506"/>
                    <a:pt x="871537" y="1380946"/>
                  </a:cubicBezTo>
                  <a:cubicBezTo>
                    <a:pt x="445606" y="1381438"/>
                    <a:pt x="376299" y="858623"/>
                    <a:pt x="334704" y="536942"/>
                  </a:cubicBezTo>
                  <a:lnTo>
                    <a:pt x="314613" y="381305"/>
                  </a:lnTo>
                  <a:cubicBezTo>
                    <a:pt x="312625" y="369292"/>
                    <a:pt x="309726" y="357439"/>
                    <a:pt x="305943" y="345866"/>
                  </a:cubicBezTo>
                  <a:cubicBezTo>
                    <a:pt x="296322" y="316811"/>
                    <a:pt x="281043" y="289947"/>
                    <a:pt x="260988" y="266828"/>
                  </a:cubicBezTo>
                  <a:cubicBezTo>
                    <a:pt x="240932" y="243709"/>
                    <a:pt x="216491" y="224785"/>
                    <a:pt x="189086" y="211157"/>
                  </a:cubicBezTo>
                  <a:cubicBezTo>
                    <a:pt x="165581" y="199470"/>
                    <a:pt x="140289" y="191876"/>
                    <a:pt x="114300" y="188664"/>
                  </a:cubicBezTo>
                  <a:cubicBezTo>
                    <a:pt x="69013" y="183068"/>
                    <a:pt x="28575" y="190439"/>
                    <a:pt x="0" y="199958"/>
                  </a:cubicBezTo>
                  <a:lnTo>
                    <a:pt x="0" y="9458"/>
                  </a:lnTo>
                  <a:cubicBezTo>
                    <a:pt x="28575" y="4690"/>
                    <a:pt x="61912" y="0"/>
                    <a:pt x="114300" y="2854"/>
                  </a:cubicBezTo>
                  <a:cubicBezTo>
                    <a:pt x="206784" y="7882"/>
                    <a:pt x="295304" y="43174"/>
                    <a:pt x="366033" y="103620"/>
                  </a:cubicBezTo>
                  <a:cubicBezTo>
                    <a:pt x="442515" y="168983"/>
                    <a:pt x="487165" y="253745"/>
                    <a:pt x="502918" y="353111"/>
                  </a:cubicBezTo>
                  <a:lnTo>
                    <a:pt x="523689" y="512841"/>
                  </a:lnTo>
                  <a:cubicBezTo>
                    <a:pt x="549754" y="715159"/>
                    <a:pt x="590550" y="1191023"/>
                    <a:pt x="858012" y="1191023"/>
                  </a:cubicBezTo>
                  <a:lnTo>
                    <a:pt x="859724" y="1191163"/>
                  </a:lnTo>
                  <a:cubicBezTo>
                    <a:pt x="856177" y="1216381"/>
                    <a:pt x="856452" y="1242025"/>
                    <a:pt x="860579" y="1267214"/>
                  </a:cubicBezTo>
                  <a:cubicBezTo>
                    <a:pt x="866393" y="1301362"/>
                    <a:pt x="881326" y="1332937"/>
                    <a:pt x="900112" y="1362014"/>
                  </a:cubicBezTo>
                  <a:cubicBezTo>
                    <a:pt x="903603" y="1367438"/>
                    <a:pt x="905826" y="1371283"/>
                    <a:pt x="909637" y="1376301"/>
                  </a:cubicBezTo>
                  <a:close/>
                </a:path>
              </a:pathLst>
            </a:custGeom>
            <a:noFill/>
            <a:ln w="14287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4" name="Rounded Rectangle 13"/>
            <p:cNvSpPr/>
            <p:nvPr/>
          </p:nvSpPr>
          <p:spPr>
            <a:xfrm>
              <a:off x="2917645" y="2335150"/>
              <a:ext cx="1077283" cy="1380053"/>
            </a:xfrm>
            <a:custGeom>
              <a:avLst/>
              <a:gdLst/>
              <a:ahLst/>
              <a:cxnLst/>
              <a:rect l="0" t="0" r="0" b="0"/>
              <a:pathLst>
                <a:path w="1077283" h="1380053">
                  <a:moveTo>
                    <a:pt x="1039991" y="1379493"/>
                  </a:moveTo>
                  <a:cubicBezTo>
                    <a:pt x="1053054" y="1380053"/>
                    <a:pt x="1064381" y="1378454"/>
                    <a:pt x="1077283" y="1377224"/>
                  </a:cubicBezTo>
                  <a:cubicBezTo>
                    <a:pt x="1073472" y="1372206"/>
                    <a:pt x="1069816" y="1367021"/>
                    <a:pt x="1066325" y="1361596"/>
                  </a:cubicBezTo>
                  <a:cubicBezTo>
                    <a:pt x="1047539" y="1332520"/>
                    <a:pt x="1034848" y="1299910"/>
                    <a:pt x="1029035" y="1265761"/>
                  </a:cubicBezTo>
                  <a:cubicBezTo>
                    <a:pt x="1024907" y="1240573"/>
                    <a:pt x="1024631" y="1214928"/>
                    <a:pt x="1028178" y="1189709"/>
                  </a:cubicBezTo>
                  <a:lnTo>
                    <a:pt x="1026467" y="1189570"/>
                  </a:lnTo>
                  <a:cubicBezTo>
                    <a:pt x="759004" y="1189570"/>
                    <a:pt x="718209" y="713706"/>
                    <a:pt x="692143" y="511388"/>
                  </a:cubicBezTo>
                  <a:lnTo>
                    <a:pt x="671373" y="351659"/>
                  </a:lnTo>
                  <a:cubicBezTo>
                    <a:pt x="655620" y="252292"/>
                    <a:pt x="610969" y="167530"/>
                    <a:pt x="534488" y="102167"/>
                  </a:cubicBezTo>
                  <a:cubicBezTo>
                    <a:pt x="458003" y="36803"/>
                    <a:pt x="360714" y="852"/>
                    <a:pt x="260104" y="778"/>
                  </a:cubicBezTo>
                  <a:cubicBezTo>
                    <a:pt x="208524" y="0"/>
                    <a:pt x="151288" y="12655"/>
                    <a:pt x="102003" y="30478"/>
                  </a:cubicBezTo>
                  <a:lnTo>
                    <a:pt x="92254" y="34115"/>
                  </a:lnTo>
                  <a:lnTo>
                    <a:pt x="87920" y="35956"/>
                  </a:lnTo>
                  <a:cubicBezTo>
                    <a:pt x="77829" y="40468"/>
                    <a:pt x="67968" y="46297"/>
                    <a:pt x="58396" y="51054"/>
                  </a:cubicBezTo>
                  <a:cubicBezTo>
                    <a:pt x="38233" y="62001"/>
                    <a:pt x="18739" y="74142"/>
                    <a:pt x="0" y="87386"/>
                  </a:cubicBezTo>
                  <a:cubicBezTo>
                    <a:pt x="7295" y="91914"/>
                    <a:pt x="14515" y="96481"/>
                    <a:pt x="21710" y="101208"/>
                  </a:cubicBezTo>
                  <a:cubicBezTo>
                    <a:pt x="34086" y="109345"/>
                    <a:pt x="46366" y="117577"/>
                    <a:pt x="58452" y="126100"/>
                  </a:cubicBezTo>
                  <a:cubicBezTo>
                    <a:pt x="93568" y="150335"/>
                    <a:pt x="126821" y="177169"/>
                    <a:pt x="157953" y="206356"/>
                  </a:cubicBezTo>
                  <a:cubicBezTo>
                    <a:pt x="166390" y="202636"/>
                    <a:pt x="175685" y="199014"/>
                    <a:pt x="179598" y="197826"/>
                  </a:cubicBezTo>
                  <a:cubicBezTo>
                    <a:pt x="208573" y="187962"/>
                    <a:pt x="239220" y="183937"/>
                    <a:pt x="269760" y="185975"/>
                  </a:cubicBezTo>
                  <a:cubicBezTo>
                    <a:pt x="300298" y="188014"/>
                    <a:pt x="330135" y="196076"/>
                    <a:pt x="357540" y="209704"/>
                  </a:cubicBezTo>
                  <a:cubicBezTo>
                    <a:pt x="384946" y="223332"/>
                    <a:pt x="409387" y="242255"/>
                    <a:pt x="429443" y="265376"/>
                  </a:cubicBezTo>
                  <a:cubicBezTo>
                    <a:pt x="449498" y="288495"/>
                    <a:pt x="464777" y="315359"/>
                    <a:pt x="474399" y="344412"/>
                  </a:cubicBezTo>
                  <a:cubicBezTo>
                    <a:pt x="478181" y="355986"/>
                    <a:pt x="481081" y="367839"/>
                    <a:pt x="483067" y="379852"/>
                  </a:cubicBezTo>
                  <a:lnTo>
                    <a:pt x="503160" y="535489"/>
                  </a:lnTo>
                  <a:cubicBezTo>
                    <a:pt x="544754" y="857169"/>
                    <a:pt x="614061" y="1379985"/>
                    <a:pt x="1039991" y="1379493"/>
                  </a:cubicBezTo>
                  <a:close/>
                </a:path>
              </a:pathLst>
            </a:custGeom>
            <a:noFill/>
            <a:ln w="14287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708362" y="3424609"/>
              <a:ext cx="821198" cy="517117"/>
            </a:xfrm>
            <a:custGeom>
              <a:avLst/>
              <a:gdLst/>
              <a:ahLst/>
              <a:cxnLst/>
              <a:rect l="0" t="0" r="0" b="0"/>
              <a:pathLst>
                <a:path w="821198" h="517117">
                  <a:moveTo>
                    <a:pt x="252902" y="388229"/>
                  </a:moveTo>
                  <a:lnTo>
                    <a:pt x="181421" y="358196"/>
                  </a:lnTo>
                  <a:lnTo>
                    <a:pt x="303139" y="68498"/>
                  </a:lnTo>
                  <a:lnTo>
                    <a:pt x="374620" y="98531"/>
                  </a:lnTo>
                  <a:lnTo>
                    <a:pt x="252902" y="388229"/>
                  </a:lnTo>
                  <a:close/>
                  <a:moveTo>
                    <a:pt x="763781" y="509988"/>
                  </a:moveTo>
                  <a:cubicBezTo>
                    <a:pt x="761743" y="514838"/>
                    <a:pt x="756160" y="517117"/>
                    <a:pt x="751310" y="515080"/>
                  </a:cubicBezTo>
                  <a:lnTo>
                    <a:pt x="697392" y="492426"/>
                  </a:lnTo>
                  <a:cubicBezTo>
                    <a:pt x="692542" y="490388"/>
                    <a:pt x="690263" y="484805"/>
                    <a:pt x="692300" y="479955"/>
                  </a:cubicBezTo>
                  <a:lnTo>
                    <a:pt x="747681" y="348147"/>
                  </a:lnTo>
                  <a:cubicBezTo>
                    <a:pt x="749718" y="343297"/>
                    <a:pt x="755302" y="341017"/>
                    <a:pt x="760152" y="343055"/>
                  </a:cubicBezTo>
                  <a:lnTo>
                    <a:pt x="814069" y="365708"/>
                  </a:lnTo>
                  <a:cubicBezTo>
                    <a:pt x="818919" y="367746"/>
                    <a:pt x="821198" y="373329"/>
                    <a:pt x="819161" y="378179"/>
                  </a:cubicBezTo>
                  <a:lnTo>
                    <a:pt x="763781" y="509988"/>
                  </a:lnTo>
                  <a:close/>
                  <a:moveTo>
                    <a:pt x="110014" y="328142"/>
                  </a:moveTo>
                  <a:lnTo>
                    <a:pt x="18512" y="289698"/>
                  </a:lnTo>
                  <a:lnTo>
                    <a:pt x="140230" y="0"/>
                  </a:lnTo>
                  <a:lnTo>
                    <a:pt x="231732" y="38444"/>
                  </a:lnTo>
                  <a:lnTo>
                    <a:pt x="110014" y="328142"/>
                  </a:lnTo>
                  <a:close/>
                  <a:moveTo>
                    <a:pt x="172532" y="379392"/>
                  </a:moveTo>
                  <a:cubicBezTo>
                    <a:pt x="170493" y="384242"/>
                    <a:pt x="164910" y="386521"/>
                    <a:pt x="160060" y="384484"/>
                  </a:cubicBezTo>
                  <a:lnTo>
                    <a:pt x="106142" y="361829"/>
                  </a:lnTo>
                  <a:cubicBezTo>
                    <a:pt x="101292" y="359792"/>
                    <a:pt x="99013" y="354209"/>
                    <a:pt x="101050" y="349358"/>
                  </a:cubicBezTo>
                  <a:lnTo>
                    <a:pt x="240590" y="17246"/>
                  </a:lnTo>
                  <a:cubicBezTo>
                    <a:pt x="242627" y="12396"/>
                    <a:pt x="248211" y="10117"/>
                    <a:pt x="253061" y="12154"/>
                  </a:cubicBezTo>
                  <a:lnTo>
                    <a:pt x="306978" y="34809"/>
                  </a:lnTo>
                  <a:cubicBezTo>
                    <a:pt x="311828" y="36846"/>
                    <a:pt x="314107" y="42430"/>
                    <a:pt x="312070" y="47280"/>
                  </a:cubicBezTo>
                  <a:lnTo>
                    <a:pt x="172532" y="379392"/>
                  </a:lnTo>
                  <a:close/>
                  <a:moveTo>
                    <a:pt x="364807" y="122036"/>
                  </a:moveTo>
                  <a:lnTo>
                    <a:pt x="744759" y="355208"/>
                  </a:lnTo>
                  <a:lnTo>
                    <a:pt x="694848" y="473984"/>
                  </a:lnTo>
                  <a:lnTo>
                    <a:pt x="262318" y="365780"/>
                  </a:lnTo>
                  <a:lnTo>
                    <a:pt x="364807" y="122036"/>
                  </a:lnTo>
                  <a:close/>
                  <a:moveTo>
                    <a:pt x="0" y="208798"/>
                  </a:moveTo>
                  <a:lnTo>
                    <a:pt x="18288" y="290237"/>
                  </a:lnTo>
                  <a:lnTo>
                    <a:pt x="140017" y="581"/>
                  </a:lnTo>
                  <a:lnTo>
                    <a:pt x="69056" y="44492"/>
                  </a:lnTo>
                  <a:lnTo>
                    <a:pt x="0" y="208798"/>
                  </a:lnTo>
                  <a:close/>
                </a:path>
              </a:pathLst>
            </a:custGeom>
            <a:noFill/>
            <a:ln w="14287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7467600" y="4048143"/>
              <a:ext cx="76222" cy="117729"/>
            </a:xfrm>
            <a:custGeom>
              <a:avLst/>
              <a:gdLst/>
              <a:ahLst/>
              <a:cxnLst/>
              <a:rect l="0" t="0" r="0" b="0"/>
              <a:pathLst>
                <a:path w="76222" h="117729">
                  <a:moveTo>
                    <a:pt x="0" y="79629"/>
                  </a:moveTo>
                  <a:cubicBezTo>
                    <a:pt x="0" y="89734"/>
                    <a:pt x="4013" y="99424"/>
                    <a:pt x="11159" y="106569"/>
                  </a:cubicBezTo>
                  <a:cubicBezTo>
                    <a:pt x="18304" y="113715"/>
                    <a:pt x="27994" y="117729"/>
                    <a:pt x="38100" y="117729"/>
                  </a:cubicBezTo>
                  <a:cubicBezTo>
                    <a:pt x="48205" y="117729"/>
                    <a:pt x="57895" y="113715"/>
                    <a:pt x="65040" y="106569"/>
                  </a:cubicBezTo>
                  <a:cubicBezTo>
                    <a:pt x="72186" y="99424"/>
                    <a:pt x="76200" y="89734"/>
                    <a:pt x="76200" y="79629"/>
                  </a:cubicBezTo>
                  <a:cubicBezTo>
                    <a:pt x="76222" y="76662"/>
                    <a:pt x="75805" y="73710"/>
                    <a:pt x="74961" y="70866"/>
                  </a:cubicBezTo>
                  <a:cubicBezTo>
                    <a:pt x="74501" y="69227"/>
                    <a:pt x="73895" y="67634"/>
                    <a:pt x="73151" y="66103"/>
                  </a:cubicBezTo>
                  <a:lnTo>
                    <a:pt x="38100" y="0"/>
                  </a:lnTo>
                  <a:lnTo>
                    <a:pt x="3333" y="65436"/>
                  </a:lnTo>
                  <a:cubicBezTo>
                    <a:pt x="2470" y="67168"/>
                    <a:pt x="1800" y="68988"/>
                    <a:pt x="1333" y="70866"/>
                  </a:cubicBezTo>
                  <a:cubicBezTo>
                    <a:pt x="459" y="73705"/>
                    <a:pt x="9" y="76658"/>
                    <a:pt x="0" y="79629"/>
                  </a:cubicBezTo>
                  <a:close/>
                </a:path>
              </a:pathLst>
            </a:custGeom>
            <a:noFill/>
            <a:ln w="14287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sp>
        <p:nvSpPr>
          <p:cNvPr id="18" name="Rounded Rectangle 17"/>
          <p:cNvSpPr/>
          <p:nvPr/>
        </p:nvSpPr>
        <p:spPr>
          <a:xfrm>
            <a:off x="2470515" y="2948833"/>
            <a:ext cx="473051" cy="430954"/>
          </a:xfrm>
          <a:custGeom>
            <a:avLst/>
            <a:gdLst/>
            <a:ahLst/>
            <a:cxnLst/>
            <a:rect l="0" t="0" r="0" b="0"/>
            <a:pathLst>
              <a:path w="630735" h="574605">
                <a:moveTo>
                  <a:pt x="214941" y="72475"/>
                </a:moveTo>
                <a:cubicBezTo>
                  <a:pt x="257460" y="65217"/>
                  <a:pt x="301104" y="68513"/>
                  <a:pt x="342061" y="82086"/>
                </a:cubicBezTo>
                <a:cubicBezTo>
                  <a:pt x="346338" y="83610"/>
                  <a:pt x="350624" y="85239"/>
                  <a:pt x="354815" y="86953"/>
                </a:cubicBezTo>
                <a:cubicBezTo>
                  <a:pt x="360654" y="89315"/>
                  <a:pt x="366493" y="91763"/>
                  <a:pt x="372265" y="94583"/>
                </a:cubicBezTo>
                <a:cubicBezTo>
                  <a:pt x="371665" y="95183"/>
                  <a:pt x="371084" y="95792"/>
                  <a:pt x="370484" y="96383"/>
                </a:cubicBezTo>
                <a:cubicBezTo>
                  <a:pt x="338013" y="128301"/>
                  <a:pt x="301513" y="155819"/>
                  <a:pt x="261908" y="178231"/>
                </a:cubicBezTo>
                <a:cubicBezTo>
                  <a:pt x="228552" y="197310"/>
                  <a:pt x="192290" y="213588"/>
                  <a:pt x="167058" y="242649"/>
                </a:cubicBezTo>
                <a:cubicBezTo>
                  <a:pt x="149913" y="262499"/>
                  <a:pt x="139036" y="287007"/>
                  <a:pt x="135816" y="313058"/>
                </a:cubicBezTo>
                <a:cubicBezTo>
                  <a:pt x="130016" y="359063"/>
                  <a:pt x="154190" y="410308"/>
                  <a:pt x="197710" y="425519"/>
                </a:cubicBezTo>
                <a:cubicBezTo>
                  <a:pt x="223332" y="434520"/>
                  <a:pt x="251755" y="430453"/>
                  <a:pt x="277863" y="422995"/>
                </a:cubicBezTo>
                <a:cubicBezTo>
                  <a:pt x="318754" y="410565"/>
                  <a:pt x="357787" y="392649"/>
                  <a:pt x="393887" y="369722"/>
                </a:cubicBezTo>
                <a:lnTo>
                  <a:pt x="399202" y="366521"/>
                </a:lnTo>
                <a:cubicBezTo>
                  <a:pt x="401031" y="365407"/>
                  <a:pt x="402840" y="364245"/>
                  <a:pt x="404660" y="363112"/>
                </a:cubicBezTo>
                <a:cubicBezTo>
                  <a:pt x="423405" y="376361"/>
                  <a:pt x="442893" y="388496"/>
                  <a:pt x="463057" y="399449"/>
                </a:cubicBezTo>
                <a:cubicBezTo>
                  <a:pt x="473992" y="404879"/>
                  <a:pt x="485317" y="410117"/>
                  <a:pt x="496928" y="414794"/>
                </a:cubicBezTo>
                <a:cubicBezTo>
                  <a:pt x="481660" y="451780"/>
                  <a:pt x="458009" y="484698"/>
                  <a:pt x="427843" y="510920"/>
                </a:cubicBezTo>
                <a:cubicBezTo>
                  <a:pt x="397668" y="537133"/>
                  <a:pt x="361816" y="555945"/>
                  <a:pt x="323135" y="565842"/>
                </a:cubicBezTo>
                <a:cubicBezTo>
                  <a:pt x="305390" y="570376"/>
                  <a:pt x="287207" y="572938"/>
                  <a:pt x="268909" y="573471"/>
                </a:cubicBezTo>
                <a:cubicBezTo>
                  <a:pt x="220132" y="574605"/>
                  <a:pt x="171935" y="562689"/>
                  <a:pt x="129273" y="538953"/>
                </a:cubicBezTo>
                <a:cubicBezTo>
                  <a:pt x="100212" y="522912"/>
                  <a:pt x="74676" y="501148"/>
                  <a:pt x="54216" y="474964"/>
                </a:cubicBezTo>
                <a:cubicBezTo>
                  <a:pt x="50034" y="469534"/>
                  <a:pt x="46043" y="463905"/>
                  <a:pt x="42233" y="457990"/>
                </a:cubicBezTo>
                <a:cubicBezTo>
                  <a:pt x="23450" y="428910"/>
                  <a:pt x="10763" y="396306"/>
                  <a:pt x="4943" y="362150"/>
                </a:cubicBezTo>
                <a:cubicBezTo>
                  <a:pt x="0" y="331946"/>
                  <a:pt x="571" y="301085"/>
                  <a:pt x="6657" y="271091"/>
                </a:cubicBezTo>
                <a:cubicBezTo>
                  <a:pt x="10220" y="253488"/>
                  <a:pt x="15744" y="236343"/>
                  <a:pt x="23107" y="219979"/>
                </a:cubicBezTo>
                <a:cubicBezTo>
                  <a:pt x="39709" y="182117"/>
                  <a:pt x="65512" y="149037"/>
                  <a:pt x="98164" y="123758"/>
                </a:cubicBezTo>
                <a:cubicBezTo>
                  <a:pt x="132321" y="97355"/>
                  <a:pt x="172421" y="79743"/>
                  <a:pt x="214941" y="72475"/>
                </a:cubicBezTo>
                <a:moveTo>
                  <a:pt x="629907" y="132616"/>
                </a:moveTo>
                <a:cubicBezTo>
                  <a:pt x="629373" y="137864"/>
                  <a:pt x="628497" y="143075"/>
                  <a:pt x="627297" y="148209"/>
                </a:cubicBezTo>
                <a:cubicBezTo>
                  <a:pt x="626621" y="151209"/>
                  <a:pt x="625944" y="154219"/>
                  <a:pt x="624973" y="157124"/>
                </a:cubicBezTo>
                <a:cubicBezTo>
                  <a:pt x="624001" y="160029"/>
                  <a:pt x="623135" y="162153"/>
                  <a:pt x="622173" y="164677"/>
                </a:cubicBezTo>
                <a:cubicBezTo>
                  <a:pt x="609790" y="192757"/>
                  <a:pt x="591559" y="217855"/>
                  <a:pt x="568699" y="238286"/>
                </a:cubicBezTo>
                <a:lnTo>
                  <a:pt x="566375" y="240611"/>
                </a:lnTo>
                <a:cubicBezTo>
                  <a:pt x="534171" y="271176"/>
                  <a:pt x="499643" y="299189"/>
                  <a:pt x="463115" y="324392"/>
                </a:cubicBezTo>
                <a:cubicBezTo>
                  <a:pt x="451027" y="332917"/>
                  <a:pt x="438750" y="341156"/>
                  <a:pt x="426377" y="349291"/>
                </a:cubicBezTo>
                <a:cubicBezTo>
                  <a:pt x="417385" y="355196"/>
                  <a:pt x="408384" y="360911"/>
                  <a:pt x="399202" y="366521"/>
                </a:cubicBezTo>
                <a:lnTo>
                  <a:pt x="393887" y="369722"/>
                </a:lnTo>
                <a:cubicBezTo>
                  <a:pt x="357787" y="392649"/>
                  <a:pt x="318754" y="410565"/>
                  <a:pt x="277863" y="422995"/>
                </a:cubicBezTo>
                <a:cubicBezTo>
                  <a:pt x="251755" y="430453"/>
                  <a:pt x="223332" y="434520"/>
                  <a:pt x="197710" y="425519"/>
                </a:cubicBezTo>
                <a:cubicBezTo>
                  <a:pt x="154190" y="410308"/>
                  <a:pt x="130016" y="359063"/>
                  <a:pt x="135816" y="313058"/>
                </a:cubicBezTo>
                <a:cubicBezTo>
                  <a:pt x="139036" y="287007"/>
                  <a:pt x="149913" y="262499"/>
                  <a:pt x="167058" y="242649"/>
                </a:cubicBezTo>
                <a:cubicBezTo>
                  <a:pt x="192290" y="213588"/>
                  <a:pt x="228552" y="197310"/>
                  <a:pt x="261908" y="178231"/>
                </a:cubicBezTo>
                <a:cubicBezTo>
                  <a:pt x="301513" y="155819"/>
                  <a:pt x="338013" y="128301"/>
                  <a:pt x="370484" y="96383"/>
                </a:cubicBezTo>
                <a:cubicBezTo>
                  <a:pt x="375227" y="91735"/>
                  <a:pt x="379676" y="86706"/>
                  <a:pt x="384124" y="82248"/>
                </a:cubicBezTo>
                <a:cubicBezTo>
                  <a:pt x="392144" y="74114"/>
                  <a:pt x="399402" y="65779"/>
                  <a:pt x="406841" y="57550"/>
                </a:cubicBezTo>
                <a:cubicBezTo>
                  <a:pt x="414166" y="49368"/>
                  <a:pt x="421947" y="41605"/>
                  <a:pt x="430139" y="34299"/>
                </a:cubicBezTo>
                <a:cubicBezTo>
                  <a:pt x="435663" y="29508"/>
                  <a:pt x="441512" y="25107"/>
                  <a:pt x="447646" y="21126"/>
                </a:cubicBezTo>
                <a:cubicBezTo>
                  <a:pt x="456199" y="15716"/>
                  <a:pt x="465391" y="11382"/>
                  <a:pt x="475011" y="8248"/>
                </a:cubicBezTo>
                <a:cubicBezTo>
                  <a:pt x="499224" y="514"/>
                  <a:pt x="525160" y="0"/>
                  <a:pt x="549649" y="6791"/>
                </a:cubicBezTo>
                <a:cubicBezTo>
                  <a:pt x="554516" y="8162"/>
                  <a:pt x="559288" y="9810"/>
                  <a:pt x="563965" y="11734"/>
                </a:cubicBezTo>
                <a:cubicBezTo>
                  <a:pt x="568242" y="13477"/>
                  <a:pt x="572357" y="15611"/>
                  <a:pt x="576243" y="18126"/>
                </a:cubicBezTo>
                <a:cubicBezTo>
                  <a:pt x="592112" y="28327"/>
                  <a:pt x="605066" y="42481"/>
                  <a:pt x="613857" y="59197"/>
                </a:cubicBezTo>
                <a:cubicBezTo>
                  <a:pt x="616153" y="63341"/>
                  <a:pt x="618210" y="67608"/>
                  <a:pt x="620039" y="71980"/>
                </a:cubicBezTo>
                <a:cubicBezTo>
                  <a:pt x="623649" y="80552"/>
                  <a:pt x="626373" y="89487"/>
                  <a:pt x="628164" y="98621"/>
                </a:cubicBezTo>
                <a:cubicBezTo>
                  <a:pt x="628164" y="98621"/>
                  <a:pt x="628164" y="99488"/>
                  <a:pt x="628164" y="99974"/>
                </a:cubicBezTo>
                <a:cubicBezTo>
                  <a:pt x="630154" y="110728"/>
                  <a:pt x="630735" y="121700"/>
                  <a:pt x="629907" y="132616"/>
                </a:cubicBezTo>
              </a:path>
            </a:pathLst>
          </a:custGeom>
          <a:solidFill>
            <a:srgbClr val="DC8331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9" name="Rounded Rectangle 18"/>
          <p:cNvSpPr/>
          <p:nvPr/>
        </p:nvSpPr>
        <p:spPr>
          <a:xfrm>
            <a:off x="2470511" y="2948836"/>
            <a:ext cx="473056" cy="430947"/>
          </a:xfrm>
          <a:custGeom>
            <a:avLst/>
            <a:gdLst/>
            <a:ahLst/>
            <a:cxnLst/>
            <a:rect l="0" t="0" r="0" b="0"/>
            <a:pathLst>
              <a:path w="630741" h="574596">
                <a:moveTo>
                  <a:pt x="214946" y="72474"/>
                </a:moveTo>
                <a:cubicBezTo>
                  <a:pt x="257465" y="65211"/>
                  <a:pt x="301112" y="68510"/>
                  <a:pt x="342064" y="82083"/>
                </a:cubicBezTo>
                <a:cubicBezTo>
                  <a:pt x="346345" y="83609"/>
                  <a:pt x="350631" y="85231"/>
                  <a:pt x="354817" y="86948"/>
                </a:cubicBezTo>
                <a:cubicBezTo>
                  <a:pt x="360660" y="89309"/>
                  <a:pt x="366498" y="91760"/>
                  <a:pt x="372267" y="94575"/>
                </a:cubicBezTo>
                <a:cubicBezTo>
                  <a:pt x="371674" y="95177"/>
                  <a:pt x="371093" y="95790"/>
                  <a:pt x="370491" y="96380"/>
                </a:cubicBezTo>
                <a:cubicBezTo>
                  <a:pt x="338022" y="128296"/>
                  <a:pt x="301518" y="155814"/>
                  <a:pt x="261910" y="178227"/>
                </a:cubicBezTo>
                <a:cubicBezTo>
                  <a:pt x="228554" y="197307"/>
                  <a:pt x="192297" y="213584"/>
                  <a:pt x="167060" y="242641"/>
                </a:cubicBezTo>
                <a:cubicBezTo>
                  <a:pt x="149918" y="262495"/>
                  <a:pt x="139044" y="287003"/>
                  <a:pt x="135825" y="313055"/>
                </a:cubicBezTo>
                <a:cubicBezTo>
                  <a:pt x="130024" y="359063"/>
                  <a:pt x="154200" y="410306"/>
                  <a:pt x="197710" y="425514"/>
                </a:cubicBezTo>
                <a:cubicBezTo>
                  <a:pt x="223332" y="434520"/>
                  <a:pt x="251758" y="430450"/>
                  <a:pt x="277864" y="422992"/>
                </a:cubicBezTo>
                <a:cubicBezTo>
                  <a:pt x="318760" y="410558"/>
                  <a:pt x="357794" y="392640"/>
                  <a:pt x="393893" y="369721"/>
                </a:cubicBezTo>
                <a:lnTo>
                  <a:pt x="399205" y="366521"/>
                </a:lnTo>
                <a:cubicBezTo>
                  <a:pt x="401039" y="365399"/>
                  <a:pt x="402844" y="364238"/>
                  <a:pt x="404665" y="363108"/>
                </a:cubicBezTo>
                <a:cubicBezTo>
                  <a:pt x="423405" y="376352"/>
                  <a:pt x="442898" y="388494"/>
                  <a:pt x="463061" y="399441"/>
                </a:cubicBezTo>
                <a:cubicBezTo>
                  <a:pt x="474001" y="404876"/>
                  <a:pt x="485324" y="410116"/>
                  <a:pt x="496929" y="414788"/>
                </a:cubicBezTo>
                <a:cubicBezTo>
                  <a:pt x="481667" y="451775"/>
                  <a:pt x="458012" y="484692"/>
                  <a:pt x="427844" y="510913"/>
                </a:cubicBezTo>
                <a:cubicBezTo>
                  <a:pt x="397677" y="537133"/>
                  <a:pt x="361821" y="555938"/>
                  <a:pt x="323135" y="565840"/>
                </a:cubicBezTo>
                <a:cubicBezTo>
                  <a:pt x="305397" y="570372"/>
                  <a:pt x="287213" y="572929"/>
                  <a:pt x="268915" y="573467"/>
                </a:cubicBezTo>
                <a:cubicBezTo>
                  <a:pt x="220137" y="574596"/>
                  <a:pt x="171939" y="562682"/>
                  <a:pt x="129277" y="538948"/>
                </a:cubicBezTo>
                <a:cubicBezTo>
                  <a:pt x="100212" y="522912"/>
                  <a:pt x="74678" y="501146"/>
                  <a:pt x="54222" y="474962"/>
                </a:cubicBezTo>
                <a:cubicBezTo>
                  <a:pt x="50036" y="469527"/>
                  <a:pt x="46044" y="463897"/>
                  <a:pt x="42240" y="457985"/>
                </a:cubicBezTo>
                <a:cubicBezTo>
                  <a:pt x="23454" y="428908"/>
                  <a:pt x="10763" y="396300"/>
                  <a:pt x="4950" y="362150"/>
                </a:cubicBezTo>
                <a:cubicBezTo>
                  <a:pt x="0" y="331943"/>
                  <a:pt x="579" y="301084"/>
                  <a:pt x="6661" y="271086"/>
                </a:cubicBezTo>
                <a:cubicBezTo>
                  <a:pt x="10226" y="253485"/>
                  <a:pt x="15744" y="236340"/>
                  <a:pt x="23116" y="219973"/>
                </a:cubicBezTo>
                <a:cubicBezTo>
                  <a:pt x="39710" y="182111"/>
                  <a:pt x="65519" y="149029"/>
                  <a:pt x="98172" y="123755"/>
                </a:cubicBezTo>
                <a:cubicBezTo>
                  <a:pt x="132327" y="97348"/>
                  <a:pt x="172426" y="79740"/>
                  <a:pt x="214946" y="72474"/>
                </a:cubicBezTo>
                <a:close/>
                <a:moveTo>
                  <a:pt x="629909" y="132609"/>
                </a:moveTo>
                <a:cubicBezTo>
                  <a:pt x="629376" y="137859"/>
                  <a:pt x="628504" y="143068"/>
                  <a:pt x="627298" y="148204"/>
                </a:cubicBezTo>
                <a:cubicBezTo>
                  <a:pt x="626621" y="151207"/>
                  <a:pt x="625944" y="154209"/>
                  <a:pt x="624978" y="157115"/>
                </a:cubicBezTo>
                <a:cubicBezTo>
                  <a:pt x="624010" y="160020"/>
                  <a:pt x="623140" y="162151"/>
                  <a:pt x="622173" y="164670"/>
                </a:cubicBezTo>
                <a:cubicBezTo>
                  <a:pt x="609797" y="192748"/>
                  <a:pt x="591565" y="217848"/>
                  <a:pt x="568704" y="238284"/>
                </a:cubicBezTo>
                <a:lnTo>
                  <a:pt x="566384" y="240609"/>
                </a:lnTo>
                <a:cubicBezTo>
                  <a:pt x="534177" y="271169"/>
                  <a:pt x="499651" y="299181"/>
                  <a:pt x="463119" y="324392"/>
                </a:cubicBezTo>
                <a:cubicBezTo>
                  <a:pt x="451034" y="332915"/>
                  <a:pt x="438754" y="341149"/>
                  <a:pt x="426378" y="349285"/>
                </a:cubicBezTo>
                <a:cubicBezTo>
                  <a:pt x="417386" y="355193"/>
                  <a:pt x="408391" y="360904"/>
                  <a:pt x="399205" y="366521"/>
                </a:cubicBezTo>
                <a:lnTo>
                  <a:pt x="393893" y="369721"/>
                </a:lnTo>
                <a:cubicBezTo>
                  <a:pt x="357794" y="392640"/>
                  <a:pt x="318760" y="410558"/>
                  <a:pt x="277864" y="422992"/>
                </a:cubicBezTo>
                <a:cubicBezTo>
                  <a:pt x="251758" y="430450"/>
                  <a:pt x="223332" y="434520"/>
                  <a:pt x="197710" y="425514"/>
                </a:cubicBezTo>
                <a:cubicBezTo>
                  <a:pt x="154200" y="410306"/>
                  <a:pt x="130024" y="359063"/>
                  <a:pt x="135825" y="313055"/>
                </a:cubicBezTo>
                <a:cubicBezTo>
                  <a:pt x="139044" y="287003"/>
                  <a:pt x="149918" y="262495"/>
                  <a:pt x="167060" y="242641"/>
                </a:cubicBezTo>
                <a:cubicBezTo>
                  <a:pt x="192297" y="213584"/>
                  <a:pt x="228554" y="197307"/>
                  <a:pt x="261910" y="178227"/>
                </a:cubicBezTo>
                <a:cubicBezTo>
                  <a:pt x="301518" y="155814"/>
                  <a:pt x="338022" y="128296"/>
                  <a:pt x="370491" y="96380"/>
                </a:cubicBezTo>
                <a:cubicBezTo>
                  <a:pt x="375228" y="91731"/>
                  <a:pt x="379677" y="86698"/>
                  <a:pt x="384125" y="82242"/>
                </a:cubicBezTo>
                <a:lnTo>
                  <a:pt x="384609" y="82242"/>
                </a:lnTo>
                <a:cubicBezTo>
                  <a:pt x="392150" y="74106"/>
                  <a:pt x="399402" y="65776"/>
                  <a:pt x="406847" y="57543"/>
                </a:cubicBezTo>
                <a:cubicBezTo>
                  <a:pt x="414174" y="49364"/>
                  <a:pt x="421953" y="41603"/>
                  <a:pt x="430148" y="34297"/>
                </a:cubicBezTo>
                <a:cubicBezTo>
                  <a:pt x="435667" y="29500"/>
                  <a:pt x="441516" y="25099"/>
                  <a:pt x="447650" y="21124"/>
                </a:cubicBezTo>
                <a:cubicBezTo>
                  <a:pt x="456201" y="15708"/>
                  <a:pt x="465393" y="11381"/>
                  <a:pt x="475012" y="8241"/>
                </a:cubicBezTo>
                <a:cubicBezTo>
                  <a:pt x="499225" y="504"/>
                  <a:pt x="525162" y="0"/>
                  <a:pt x="549657" y="6788"/>
                </a:cubicBezTo>
                <a:cubicBezTo>
                  <a:pt x="554516" y="8159"/>
                  <a:pt x="559295" y="9808"/>
                  <a:pt x="563966" y="11729"/>
                </a:cubicBezTo>
                <a:cubicBezTo>
                  <a:pt x="568250" y="13470"/>
                  <a:pt x="572362" y="15610"/>
                  <a:pt x="576246" y="18121"/>
                </a:cubicBezTo>
                <a:cubicBezTo>
                  <a:pt x="592116" y="28323"/>
                  <a:pt x="605075" y="42473"/>
                  <a:pt x="613858" y="59190"/>
                </a:cubicBezTo>
                <a:cubicBezTo>
                  <a:pt x="616153" y="63335"/>
                  <a:pt x="618219" y="67603"/>
                  <a:pt x="620047" y="71975"/>
                </a:cubicBezTo>
                <a:cubicBezTo>
                  <a:pt x="623658" y="80551"/>
                  <a:pt x="626381" y="89477"/>
                  <a:pt x="628168" y="98612"/>
                </a:cubicBezTo>
                <a:cubicBezTo>
                  <a:pt x="628168" y="98612"/>
                  <a:pt x="628168" y="99483"/>
                  <a:pt x="628168" y="99967"/>
                </a:cubicBezTo>
                <a:cubicBezTo>
                  <a:pt x="630156" y="110727"/>
                  <a:pt x="630741" y="121699"/>
                  <a:pt x="629909" y="132609"/>
                </a:cubicBezTo>
                <a:close/>
              </a:path>
            </a:pathLst>
          </a:custGeom>
          <a:noFill/>
          <a:ln w="14287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0" name="Rounded Rectangle 19"/>
          <p:cNvSpPr/>
          <p:nvPr/>
        </p:nvSpPr>
        <p:spPr>
          <a:xfrm>
            <a:off x="3542077" y="2178051"/>
            <a:ext cx="473051" cy="430946"/>
          </a:xfrm>
          <a:custGeom>
            <a:avLst/>
            <a:gdLst/>
            <a:ahLst/>
            <a:cxnLst/>
            <a:rect l="0" t="0" r="0" b="0"/>
            <a:pathLst>
              <a:path w="630735" h="574595">
                <a:moveTo>
                  <a:pt x="214941" y="502119"/>
                </a:moveTo>
                <a:cubicBezTo>
                  <a:pt x="257460" y="509387"/>
                  <a:pt x="301104" y="506091"/>
                  <a:pt x="342061" y="492518"/>
                </a:cubicBezTo>
                <a:cubicBezTo>
                  <a:pt x="346338" y="490985"/>
                  <a:pt x="350624" y="489365"/>
                  <a:pt x="354815" y="487651"/>
                </a:cubicBezTo>
                <a:cubicBezTo>
                  <a:pt x="360654" y="485289"/>
                  <a:pt x="366493" y="482841"/>
                  <a:pt x="372265" y="480021"/>
                </a:cubicBezTo>
                <a:cubicBezTo>
                  <a:pt x="371665" y="479421"/>
                  <a:pt x="371084" y="478812"/>
                  <a:pt x="370484" y="478221"/>
                </a:cubicBezTo>
                <a:cubicBezTo>
                  <a:pt x="338013" y="446303"/>
                  <a:pt x="301513" y="418785"/>
                  <a:pt x="261908" y="396373"/>
                </a:cubicBezTo>
                <a:cubicBezTo>
                  <a:pt x="228552" y="377294"/>
                  <a:pt x="192290" y="361016"/>
                  <a:pt x="167058" y="331955"/>
                </a:cubicBezTo>
                <a:cubicBezTo>
                  <a:pt x="149913" y="312105"/>
                  <a:pt x="139036" y="287597"/>
                  <a:pt x="135816" y="261537"/>
                </a:cubicBezTo>
                <a:cubicBezTo>
                  <a:pt x="130016" y="215531"/>
                  <a:pt x="154190" y="164287"/>
                  <a:pt x="197710" y="149085"/>
                </a:cubicBezTo>
                <a:cubicBezTo>
                  <a:pt x="223332" y="140074"/>
                  <a:pt x="251755" y="144151"/>
                  <a:pt x="277863" y="151609"/>
                </a:cubicBezTo>
                <a:cubicBezTo>
                  <a:pt x="318754" y="164039"/>
                  <a:pt x="357787" y="181956"/>
                  <a:pt x="393887" y="204873"/>
                </a:cubicBezTo>
                <a:lnTo>
                  <a:pt x="399202" y="208073"/>
                </a:lnTo>
                <a:cubicBezTo>
                  <a:pt x="401031" y="209197"/>
                  <a:pt x="402840" y="210359"/>
                  <a:pt x="404660" y="211493"/>
                </a:cubicBezTo>
                <a:cubicBezTo>
                  <a:pt x="423405" y="198243"/>
                  <a:pt x="442893" y="186099"/>
                  <a:pt x="463057" y="175155"/>
                </a:cubicBezTo>
                <a:cubicBezTo>
                  <a:pt x="473992" y="169725"/>
                  <a:pt x="485317" y="162887"/>
                  <a:pt x="496919" y="158219"/>
                </a:cubicBezTo>
                <a:cubicBezTo>
                  <a:pt x="481660" y="121234"/>
                  <a:pt x="458009" y="89906"/>
                  <a:pt x="427843" y="63684"/>
                </a:cubicBezTo>
                <a:cubicBezTo>
                  <a:pt x="397668" y="37461"/>
                  <a:pt x="361816" y="18659"/>
                  <a:pt x="323135" y="8762"/>
                </a:cubicBezTo>
                <a:cubicBezTo>
                  <a:pt x="305390" y="4229"/>
                  <a:pt x="287207" y="1666"/>
                  <a:pt x="268909" y="1133"/>
                </a:cubicBezTo>
                <a:cubicBezTo>
                  <a:pt x="220132" y="0"/>
                  <a:pt x="171935" y="11915"/>
                  <a:pt x="129273" y="35652"/>
                </a:cubicBezTo>
                <a:cubicBezTo>
                  <a:pt x="100212" y="51682"/>
                  <a:pt x="74676" y="73456"/>
                  <a:pt x="54216" y="99641"/>
                </a:cubicBezTo>
                <a:cubicBezTo>
                  <a:pt x="50034" y="105070"/>
                  <a:pt x="46043" y="110699"/>
                  <a:pt x="42233" y="116614"/>
                </a:cubicBezTo>
                <a:cubicBezTo>
                  <a:pt x="23450" y="145684"/>
                  <a:pt x="10763" y="178298"/>
                  <a:pt x="4943" y="212445"/>
                </a:cubicBezTo>
                <a:cubicBezTo>
                  <a:pt x="0" y="242658"/>
                  <a:pt x="571" y="273510"/>
                  <a:pt x="6657" y="303514"/>
                </a:cubicBezTo>
                <a:cubicBezTo>
                  <a:pt x="10220" y="321116"/>
                  <a:pt x="15744" y="338261"/>
                  <a:pt x="23107" y="354625"/>
                </a:cubicBezTo>
                <a:cubicBezTo>
                  <a:pt x="39709" y="392487"/>
                  <a:pt x="65512" y="425567"/>
                  <a:pt x="98164" y="450846"/>
                </a:cubicBezTo>
                <a:cubicBezTo>
                  <a:pt x="132321" y="477250"/>
                  <a:pt x="172421" y="494861"/>
                  <a:pt x="214941" y="502119"/>
                </a:cubicBezTo>
                <a:moveTo>
                  <a:pt x="629907" y="441988"/>
                </a:moveTo>
                <a:cubicBezTo>
                  <a:pt x="629373" y="436740"/>
                  <a:pt x="628497" y="431530"/>
                  <a:pt x="627297" y="426396"/>
                </a:cubicBezTo>
                <a:cubicBezTo>
                  <a:pt x="626621" y="423395"/>
                  <a:pt x="625944" y="420385"/>
                  <a:pt x="624973" y="417480"/>
                </a:cubicBezTo>
                <a:cubicBezTo>
                  <a:pt x="624001" y="414575"/>
                  <a:pt x="623135" y="412442"/>
                  <a:pt x="622172" y="409927"/>
                </a:cubicBezTo>
                <a:cubicBezTo>
                  <a:pt x="609790" y="381847"/>
                  <a:pt x="591559" y="356749"/>
                  <a:pt x="568699" y="336318"/>
                </a:cubicBezTo>
                <a:lnTo>
                  <a:pt x="566375" y="333984"/>
                </a:lnTo>
                <a:cubicBezTo>
                  <a:pt x="534171" y="303428"/>
                  <a:pt x="499643" y="275415"/>
                  <a:pt x="463115" y="250202"/>
                </a:cubicBezTo>
                <a:cubicBezTo>
                  <a:pt x="451027" y="241677"/>
                  <a:pt x="438750" y="233448"/>
                  <a:pt x="426377" y="225313"/>
                </a:cubicBezTo>
                <a:cubicBezTo>
                  <a:pt x="417385" y="219408"/>
                  <a:pt x="408384" y="213693"/>
                  <a:pt x="399202" y="208073"/>
                </a:cubicBezTo>
                <a:lnTo>
                  <a:pt x="393887" y="204873"/>
                </a:lnTo>
                <a:cubicBezTo>
                  <a:pt x="357787" y="181956"/>
                  <a:pt x="318754" y="164039"/>
                  <a:pt x="277863" y="151609"/>
                </a:cubicBezTo>
                <a:cubicBezTo>
                  <a:pt x="251755" y="144151"/>
                  <a:pt x="223332" y="140074"/>
                  <a:pt x="197710" y="149085"/>
                </a:cubicBezTo>
                <a:cubicBezTo>
                  <a:pt x="154190" y="164287"/>
                  <a:pt x="130016" y="215531"/>
                  <a:pt x="135816" y="261537"/>
                </a:cubicBezTo>
                <a:cubicBezTo>
                  <a:pt x="139036" y="287597"/>
                  <a:pt x="149913" y="312105"/>
                  <a:pt x="167058" y="331955"/>
                </a:cubicBezTo>
                <a:cubicBezTo>
                  <a:pt x="192290" y="361016"/>
                  <a:pt x="228552" y="377294"/>
                  <a:pt x="261908" y="396373"/>
                </a:cubicBezTo>
                <a:cubicBezTo>
                  <a:pt x="301513" y="418785"/>
                  <a:pt x="338013" y="446303"/>
                  <a:pt x="370484" y="478221"/>
                </a:cubicBezTo>
                <a:cubicBezTo>
                  <a:pt x="375227" y="482869"/>
                  <a:pt x="379676" y="487899"/>
                  <a:pt x="384124" y="492356"/>
                </a:cubicBezTo>
                <a:cubicBezTo>
                  <a:pt x="392144" y="500491"/>
                  <a:pt x="399402" y="508825"/>
                  <a:pt x="406841" y="517055"/>
                </a:cubicBezTo>
                <a:cubicBezTo>
                  <a:pt x="414166" y="525237"/>
                  <a:pt x="421947" y="532990"/>
                  <a:pt x="430139" y="540305"/>
                </a:cubicBezTo>
                <a:cubicBezTo>
                  <a:pt x="435663" y="545096"/>
                  <a:pt x="441512" y="549497"/>
                  <a:pt x="447646" y="553469"/>
                </a:cubicBezTo>
                <a:cubicBezTo>
                  <a:pt x="456199" y="558888"/>
                  <a:pt x="465391" y="563213"/>
                  <a:pt x="475011" y="566356"/>
                </a:cubicBezTo>
                <a:cubicBezTo>
                  <a:pt x="499224" y="574090"/>
                  <a:pt x="525160" y="574595"/>
                  <a:pt x="549649" y="567813"/>
                </a:cubicBezTo>
                <a:cubicBezTo>
                  <a:pt x="554516" y="566442"/>
                  <a:pt x="559288" y="564794"/>
                  <a:pt x="563965" y="562870"/>
                </a:cubicBezTo>
                <a:cubicBezTo>
                  <a:pt x="568242" y="561127"/>
                  <a:pt x="572357" y="558984"/>
                  <a:pt x="576243" y="556479"/>
                </a:cubicBezTo>
                <a:cubicBezTo>
                  <a:pt x="592112" y="546277"/>
                  <a:pt x="605066" y="532123"/>
                  <a:pt x="613857" y="515407"/>
                </a:cubicBezTo>
                <a:cubicBezTo>
                  <a:pt x="616153" y="511263"/>
                  <a:pt x="618210" y="506996"/>
                  <a:pt x="620039" y="502624"/>
                </a:cubicBezTo>
                <a:cubicBezTo>
                  <a:pt x="623649" y="494042"/>
                  <a:pt x="626373" y="485117"/>
                  <a:pt x="628164" y="475983"/>
                </a:cubicBezTo>
                <a:cubicBezTo>
                  <a:pt x="628164" y="475983"/>
                  <a:pt x="628164" y="475116"/>
                  <a:pt x="628164" y="474630"/>
                </a:cubicBezTo>
                <a:cubicBezTo>
                  <a:pt x="630154" y="463867"/>
                  <a:pt x="630735" y="452894"/>
                  <a:pt x="629907" y="441988"/>
                </a:cubicBezTo>
              </a:path>
            </a:pathLst>
          </a:custGeom>
          <a:solidFill>
            <a:srgbClr val="DDC916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1" name="Rounded Rectangle 20"/>
          <p:cNvSpPr/>
          <p:nvPr/>
        </p:nvSpPr>
        <p:spPr>
          <a:xfrm>
            <a:off x="3542073" y="2178052"/>
            <a:ext cx="473056" cy="430947"/>
          </a:xfrm>
          <a:custGeom>
            <a:avLst/>
            <a:gdLst/>
            <a:ahLst/>
            <a:cxnLst/>
            <a:rect l="0" t="0" r="0" b="0"/>
            <a:pathLst>
              <a:path w="630741" h="574596">
                <a:moveTo>
                  <a:pt x="214946" y="502121"/>
                </a:moveTo>
                <a:cubicBezTo>
                  <a:pt x="257465" y="509385"/>
                  <a:pt x="301112" y="506086"/>
                  <a:pt x="342064" y="492512"/>
                </a:cubicBezTo>
                <a:cubicBezTo>
                  <a:pt x="346345" y="490987"/>
                  <a:pt x="350631" y="489364"/>
                  <a:pt x="354817" y="487647"/>
                </a:cubicBezTo>
                <a:cubicBezTo>
                  <a:pt x="360660" y="485287"/>
                  <a:pt x="366498" y="482835"/>
                  <a:pt x="372267" y="480019"/>
                </a:cubicBezTo>
                <a:cubicBezTo>
                  <a:pt x="371674" y="479418"/>
                  <a:pt x="371093" y="478806"/>
                  <a:pt x="370491" y="478215"/>
                </a:cubicBezTo>
                <a:cubicBezTo>
                  <a:pt x="338022" y="446298"/>
                  <a:pt x="301518" y="418781"/>
                  <a:pt x="261910" y="396369"/>
                </a:cubicBezTo>
                <a:cubicBezTo>
                  <a:pt x="228554" y="377289"/>
                  <a:pt x="192297" y="361011"/>
                  <a:pt x="167060" y="331954"/>
                </a:cubicBezTo>
                <a:cubicBezTo>
                  <a:pt x="149918" y="312100"/>
                  <a:pt x="139044" y="287592"/>
                  <a:pt x="135825" y="261540"/>
                </a:cubicBezTo>
                <a:cubicBezTo>
                  <a:pt x="130024" y="215532"/>
                  <a:pt x="154200" y="164289"/>
                  <a:pt x="197710" y="149082"/>
                </a:cubicBezTo>
                <a:cubicBezTo>
                  <a:pt x="223332" y="140074"/>
                  <a:pt x="251758" y="144145"/>
                  <a:pt x="277864" y="151603"/>
                </a:cubicBezTo>
                <a:cubicBezTo>
                  <a:pt x="318760" y="164036"/>
                  <a:pt x="357794" y="181955"/>
                  <a:pt x="393893" y="204874"/>
                </a:cubicBezTo>
                <a:lnTo>
                  <a:pt x="399205" y="208074"/>
                </a:lnTo>
                <a:cubicBezTo>
                  <a:pt x="401039" y="209196"/>
                  <a:pt x="402844" y="210357"/>
                  <a:pt x="404665" y="211488"/>
                </a:cubicBezTo>
                <a:cubicBezTo>
                  <a:pt x="423405" y="198243"/>
                  <a:pt x="442898" y="186102"/>
                  <a:pt x="463061" y="175155"/>
                </a:cubicBezTo>
                <a:cubicBezTo>
                  <a:pt x="474001" y="169720"/>
                  <a:pt x="485318" y="162887"/>
                  <a:pt x="496924" y="158215"/>
                </a:cubicBezTo>
                <a:cubicBezTo>
                  <a:pt x="481662" y="121228"/>
                  <a:pt x="458012" y="89903"/>
                  <a:pt x="427844" y="63683"/>
                </a:cubicBezTo>
                <a:cubicBezTo>
                  <a:pt x="397677" y="37462"/>
                  <a:pt x="361821" y="18658"/>
                  <a:pt x="323135" y="8756"/>
                </a:cubicBezTo>
                <a:cubicBezTo>
                  <a:pt x="305397" y="4224"/>
                  <a:pt x="287213" y="1666"/>
                  <a:pt x="268915" y="1128"/>
                </a:cubicBezTo>
                <a:cubicBezTo>
                  <a:pt x="220137" y="0"/>
                  <a:pt x="171939" y="11913"/>
                  <a:pt x="129277" y="35647"/>
                </a:cubicBezTo>
                <a:cubicBezTo>
                  <a:pt x="100212" y="51684"/>
                  <a:pt x="74678" y="73450"/>
                  <a:pt x="54222" y="99634"/>
                </a:cubicBezTo>
                <a:cubicBezTo>
                  <a:pt x="50036" y="105068"/>
                  <a:pt x="46044" y="110698"/>
                  <a:pt x="42240" y="116609"/>
                </a:cubicBezTo>
                <a:cubicBezTo>
                  <a:pt x="23454" y="145686"/>
                  <a:pt x="10763" y="178296"/>
                  <a:pt x="4950" y="212445"/>
                </a:cubicBezTo>
                <a:cubicBezTo>
                  <a:pt x="0" y="242653"/>
                  <a:pt x="579" y="273512"/>
                  <a:pt x="6661" y="303510"/>
                </a:cubicBezTo>
                <a:cubicBezTo>
                  <a:pt x="10226" y="321109"/>
                  <a:pt x="15744" y="338255"/>
                  <a:pt x="23116" y="354623"/>
                </a:cubicBezTo>
                <a:cubicBezTo>
                  <a:pt x="39710" y="392485"/>
                  <a:pt x="65519" y="425567"/>
                  <a:pt x="98172" y="450841"/>
                </a:cubicBezTo>
                <a:cubicBezTo>
                  <a:pt x="132327" y="477248"/>
                  <a:pt x="172426" y="494856"/>
                  <a:pt x="214946" y="502121"/>
                </a:cubicBezTo>
                <a:close/>
                <a:moveTo>
                  <a:pt x="629909" y="441986"/>
                </a:moveTo>
                <a:cubicBezTo>
                  <a:pt x="629376" y="436737"/>
                  <a:pt x="628504" y="431528"/>
                  <a:pt x="627298" y="426392"/>
                </a:cubicBezTo>
                <a:cubicBezTo>
                  <a:pt x="626621" y="423389"/>
                  <a:pt x="625944" y="420386"/>
                  <a:pt x="624978" y="417480"/>
                </a:cubicBezTo>
                <a:cubicBezTo>
                  <a:pt x="624010" y="414574"/>
                  <a:pt x="623140" y="412443"/>
                  <a:pt x="622173" y="409925"/>
                </a:cubicBezTo>
                <a:cubicBezTo>
                  <a:pt x="609797" y="381847"/>
                  <a:pt x="591565" y="356747"/>
                  <a:pt x="568704" y="336312"/>
                </a:cubicBezTo>
                <a:lnTo>
                  <a:pt x="566384" y="333987"/>
                </a:lnTo>
                <a:cubicBezTo>
                  <a:pt x="534177" y="303427"/>
                  <a:pt x="499651" y="275415"/>
                  <a:pt x="463119" y="250203"/>
                </a:cubicBezTo>
                <a:cubicBezTo>
                  <a:pt x="451034" y="241679"/>
                  <a:pt x="438754" y="233447"/>
                  <a:pt x="426378" y="225311"/>
                </a:cubicBezTo>
                <a:cubicBezTo>
                  <a:pt x="417386" y="219402"/>
                  <a:pt x="408391" y="213692"/>
                  <a:pt x="399205" y="208074"/>
                </a:cubicBezTo>
                <a:lnTo>
                  <a:pt x="393893" y="204874"/>
                </a:lnTo>
                <a:cubicBezTo>
                  <a:pt x="357794" y="181955"/>
                  <a:pt x="318760" y="164036"/>
                  <a:pt x="277864" y="151603"/>
                </a:cubicBezTo>
                <a:cubicBezTo>
                  <a:pt x="251758" y="144145"/>
                  <a:pt x="223332" y="140074"/>
                  <a:pt x="197710" y="149082"/>
                </a:cubicBezTo>
                <a:cubicBezTo>
                  <a:pt x="154200" y="164289"/>
                  <a:pt x="130024" y="215532"/>
                  <a:pt x="135825" y="261540"/>
                </a:cubicBezTo>
                <a:cubicBezTo>
                  <a:pt x="139044" y="287592"/>
                  <a:pt x="149918" y="312100"/>
                  <a:pt x="167060" y="331954"/>
                </a:cubicBezTo>
                <a:cubicBezTo>
                  <a:pt x="192297" y="361011"/>
                  <a:pt x="228554" y="377289"/>
                  <a:pt x="261910" y="396369"/>
                </a:cubicBezTo>
                <a:cubicBezTo>
                  <a:pt x="301518" y="418781"/>
                  <a:pt x="338022" y="446298"/>
                  <a:pt x="370491" y="478215"/>
                </a:cubicBezTo>
                <a:cubicBezTo>
                  <a:pt x="375228" y="482865"/>
                  <a:pt x="379677" y="487898"/>
                  <a:pt x="384125" y="492353"/>
                </a:cubicBezTo>
                <a:lnTo>
                  <a:pt x="384609" y="492353"/>
                </a:lnTo>
                <a:cubicBezTo>
                  <a:pt x="392150" y="500490"/>
                  <a:pt x="399402" y="508819"/>
                  <a:pt x="406847" y="517053"/>
                </a:cubicBezTo>
                <a:cubicBezTo>
                  <a:pt x="414174" y="525232"/>
                  <a:pt x="421953" y="532993"/>
                  <a:pt x="430149" y="540298"/>
                </a:cubicBezTo>
                <a:cubicBezTo>
                  <a:pt x="435667" y="545094"/>
                  <a:pt x="441516" y="549497"/>
                  <a:pt x="447650" y="553472"/>
                </a:cubicBezTo>
                <a:cubicBezTo>
                  <a:pt x="456201" y="558887"/>
                  <a:pt x="465393" y="563215"/>
                  <a:pt x="475012" y="566354"/>
                </a:cubicBezTo>
                <a:cubicBezTo>
                  <a:pt x="499225" y="574091"/>
                  <a:pt x="525162" y="574596"/>
                  <a:pt x="549657" y="567807"/>
                </a:cubicBezTo>
                <a:cubicBezTo>
                  <a:pt x="554516" y="566436"/>
                  <a:pt x="559295" y="564787"/>
                  <a:pt x="563966" y="562867"/>
                </a:cubicBezTo>
                <a:cubicBezTo>
                  <a:pt x="568250" y="561125"/>
                  <a:pt x="572362" y="558985"/>
                  <a:pt x="576246" y="556475"/>
                </a:cubicBezTo>
                <a:cubicBezTo>
                  <a:pt x="592116" y="546273"/>
                  <a:pt x="605075" y="532122"/>
                  <a:pt x="613858" y="515406"/>
                </a:cubicBezTo>
                <a:cubicBezTo>
                  <a:pt x="616153" y="511261"/>
                  <a:pt x="618219" y="506992"/>
                  <a:pt x="620047" y="502620"/>
                </a:cubicBezTo>
                <a:cubicBezTo>
                  <a:pt x="623658" y="494044"/>
                  <a:pt x="626381" y="485118"/>
                  <a:pt x="628168" y="475984"/>
                </a:cubicBezTo>
                <a:cubicBezTo>
                  <a:pt x="628168" y="475984"/>
                  <a:pt x="628168" y="475112"/>
                  <a:pt x="628168" y="474627"/>
                </a:cubicBezTo>
                <a:cubicBezTo>
                  <a:pt x="630156" y="463868"/>
                  <a:pt x="630741" y="452896"/>
                  <a:pt x="629909" y="441986"/>
                </a:cubicBezTo>
                <a:close/>
              </a:path>
            </a:pathLst>
          </a:custGeom>
          <a:noFill/>
          <a:ln w="14287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2" name="Rounded Rectangle 21"/>
          <p:cNvSpPr/>
          <p:nvPr/>
        </p:nvSpPr>
        <p:spPr>
          <a:xfrm>
            <a:off x="4613640" y="2948833"/>
            <a:ext cx="473051" cy="430954"/>
          </a:xfrm>
          <a:custGeom>
            <a:avLst/>
            <a:gdLst/>
            <a:ahLst/>
            <a:cxnLst/>
            <a:rect l="0" t="0" r="0" b="0"/>
            <a:pathLst>
              <a:path w="630735" h="574605">
                <a:moveTo>
                  <a:pt x="214941" y="72475"/>
                </a:moveTo>
                <a:cubicBezTo>
                  <a:pt x="257460" y="65217"/>
                  <a:pt x="301104" y="68513"/>
                  <a:pt x="342061" y="82086"/>
                </a:cubicBezTo>
                <a:cubicBezTo>
                  <a:pt x="346338" y="83610"/>
                  <a:pt x="350624" y="85239"/>
                  <a:pt x="354815" y="86953"/>
                </a:cubicBezTo>
                <a:cubicBezTo>
                  <a:pt x="360654" y="89315"/>
                  <a:pt x="366493" y="91763"/>
                  <a:pt x="372265" y="94583"/>
                </a:cubicBezTo>
                <a:cubicBezTo>
                  <a:pt x="371665" y="95183"/>
                  <a:pt x="371084" y="95792"/>
                  <a:pt x="370484" y="96383"/>
                </a:cubicBezTo>
                <a:cubicBezTo>
                  <a:pt x="338013" y="128301"/>
                  <a:pt x="301513" y="155819"/>
                  <a:pt x="261908" y="178231"/>
                </a:cubicBezTo>
                <a:cubicBezTo>
                  <a:pt x="228552" y="197310"/>
                  <a:pt x="192290" y="213588"/>
                  <a:pt x="167058" y="242649"/>
                </a:cubicBezTo>
                <a:cubicBezTo>
                  <a:pt x="149913" y="262499"/>
                  <a:pt x="139036" y="287007"/>
                  <a:pt x="135816" y="313058"/>
                </a:cubicBezTo>
                <a:cubicBezTo>
                  <a:pt x="130016" y="359063"/>
                  <a:pt x="154190" y="410308"/>
                  <a:pt x="197710" y="425519"/>
                </a:cubicBezTo>
                <a:cubicBezTo>
                  <a:pt x="223332" y="434520"/>
                  <a:pt x="251755" y="430453"/>
                  <a:pt x="277863" y="422995"/>
                </a:cubicBezTo>
                <a:cubicBezTo>
                  <a:pt x="318754" y="410565"/>
                  <a:pt x="357787" y="392649"/>
                  <a:pt x="393887" y="369722"/>
                </a:cubicBezTo>
                <a:lnTo>
                  <a:pt x="399202" y="366521"/>
                </a:lnTo>
                <a:cubicBezTo>
                  <a:pt x="401031" y="365407"/>
                  <a:pt x="402840" y="364245"/>
                  <a:pt x="404660" y="363112"/>
                </a:cubicBezTo>
                <a:cubicBezTo>
                  <a:pt x="423405" y="376361"/>
                  <a:pt x="442893" y="388496"/>
                  <a:pt x="463057" y="399449"/>
                </a:cubicBezTo>
                <a:cubicBezTo>
                  <a:pt x="473992" y="404879"/>
                  <a:pt x="485317" y="410117"/>
                  <a:pt x="496928" y="414794"/>
                </a:cubicBezTo>
                <a:cubicBezTo>
                  <a:pt x="481660" y="451780"/>
                  <a:pt x="458009" y="484698"/>
                  <a:pt x="427843" y="510920"/>
                </a:cubicBezTo>
                <a:cubicBezTo>
                  <a:pt x="397668" y="537133"/>
                  <a:pt x="361816" y="555945"/>
                  <a:pt x="323135" y="565842"/>
                </a:cubicBezTo>
                <a:cubicBezTo>
                  <a:pt x="305390" y="570376"/>
                  <a:pt x="287207" y="572938"/>
                  <a:pt x="268909" y="573471"/>
                </a:cubicBezTo>
                <a:cubicBezTo>
                  <a:pt x="220132" y="574605"/>
                  <a:pt x="171935" y="562689"/>
                  <a:pt x="129273" y="538953"/>
                </a:cubicBezTo>
                <a:cubicBezTo>
                  <a:pt x="100212" y="522912"/>
                  <a:pt x="74676" y="501148"/>
                  <a:pt x="54216" y="474964"/>
                </a:cubicBezTo>
                <a:cubicBezTo>
                  <a:pt x="50034" y="469534"/>
                  <a:pt x="46043" y="463905"/>
                  <a:pt x="42233" y="457990"/>
                </a:cubicBezTo>
                <a:cubicBezTo>
                  <a:pt x="23450" y="428910"/>
                  <a:pt x="10763" y="396306"/>
                  <a:pt x="4943" y="362150"/>
                </a:cubicBezTo>
                <a:cubicBezTo>
                  <a:pt x="0" y="331946"/>
                  <a:pt x="571" y="301085"/>
                  <a:pt x="6657" y="271091"/>
                </a:cubicBezTo>
                <a:cubicBezTo>
                  <a:pt x="10220" y="253488"/>
                  <a:pt x="15744" y="236343"/>
                  <a:pt x="23107" y="219979"/>
                </a:cubicBezTo>
                <a:cubicBezTo>
                  <a:pt x="39709" y="182117"/>
                  <a:pt x="65512" y="149037"/>
                  <a:pt x="98164" y="123758"/>
                </a:cubicBezTo>
                <a:cubicBezTo>
                  <a:pt x="132321" y="97355"/>
                  <a:pt x="172421" y="79743"/>
                  <a:pt x="214941" y="72475"/>
                </a:cubicBezTo>
                <a:moveTo>
                  <a:pt x="629907" y="132616"/>
                </a:moveTo>
                <a:cubicBezTo>
                  <a:pt x="629373" y="137864"/>
                  <a:pt x="628497" y="143075"/>
                  <a:pt x="627297" y="148209"/>
                </a:cubicBezTo>
                <a:cubicBezTo>
                  <a:pt x="626621" y="151209"/>
                  <a:pt x="625944" y="154219"/>
                  <a:pt x="624973" y="157124"/>
                </a:cubicBezTo>
                <a:cubicBezTo>
                  <a:pt x="624001" y="160029"/>
                  <a:pt x="623135" y="162153"/>
                  <a:pt x="622172" y="164677"/>
                </a:cubicBezTo>
                <a:cubicBezTo>
                  <a:pt x="609790" y="192757"/>
                  <a:pt x="591559" y="217855"/>
                  <a:pt x="568699" y="238286"/>
                </a:cubicBezTo>
                <a:lnTo>
                  <a:pt x="566375" y="240611"/>
                </a:lnTo>
                <a:cubicBezTo>
                  <a:pt x="534171" y="271176"/>
                  <a:pt x="499643" y="299189"/>
                  <a:pt x="463115" y="324392"/>
                </a:cubicBezTo>
                <a:cubicBezTo>
                  <a:pt x="451027" y="332917"/>
                  <a:pt x="438750" y="341156"/>
                  <a:pt x="426377" y="349291"/>
                </a:cubicBezTo>
                <a:cubicBezTo>
                  <a:pt x="417385" y="355196"/>
                  <a:pt x="408384" y="360911"/>
                  <a:pt x="399202" y="366521"/>
                </a:cubicBezTo>
                <a:lnTo>
                  <a:pt x="393887" y="369722"/>
                </a:lnTo>
                <a:cubicBezTo>
                  <a:pt x="357787" y="392649"/>
                  <a:pt x="318754" y="410565"/>
                  <a:pt x="277863" y="422995"/>
                </a:cubicBezTo>
                <a:cubicBezTo>
                  <a:pt x="251755" y="430453"/>
                  <a:pt x="223332" y="434520"/>
                  <a:pt x="197710" y="425519"/>
                </a:cubicBezTo>
                <a:cubicBezTo>
                  <a:pt x="154190" y="410308"/>
                  <a:pt x="130016" y="359063"/>
                  <a:pt x="135816" y="313058"/>
                </a:cubicBezTo>
                <a:cubicBezTo>
                  <a:pt x="139036" y="287007"/>
                  <a:pt x="149913" y="262499"/>
                  <a:pt x="167058" y="242649"/>
                </a:cubicBezTo>
                <a:cubicBezTo>
                  <a:pt x="192290" y="213588"/>
                  <a:pt x="228552" y="197310"/>
                  <a:pt x="261908" y="178231"/>
                </a:cubicBezTo>
                <a:cubicBezTo>
                  <a:pt x="301513" y="155819"/>
                  <a:pt x="338013" y="128301"/>
                  <a:pt x="370484" y="96383"/>
                </a:cubicBezTo>
                <a:cubicBezTo>
                  <a:pt x="375227" y="91735"/>
                  <a:pt x="379676" y="86706"/>
                  <a:pt x="384124" y="82248"/>
                </a:cubicBezTo>
                <a:cubicBezTo>
                  <a:pt x="392144" y="74114"/>
                  <a:pt x="399402" y="65779"/>
                  <a:pt x="406841" y="57550"/>
                </a:cubicBezTo>
                <a:cubicBezTo>
                  <a:pt x="414166" y="49368"/>
                  <a:pt x="421947" y="41605"/>
                  <a:pt x="430139" y="34299"/>
                </a:cubicBezTo>
                <a:cubicBezTo>
                  <a:pt x="435663" y="29508"/>
                  <a:pt x="441512" y="25107"/>
                  <a:pt x="447646" y="21126"/>
                </a:cubicBezTo>
                <a:cubicBezTo>
                  <a:pt x="456199" y="15716"/>
                  <a:pt x="465391" y="11382"/>
                  <a:pt x="475011" y="8248"/>
                </a:cubicBezTo>
                <a:cubicBezTo>
                  <a:pt x="499224" y="514"/>
                  <a:pt x="525160" y="0"/>
                  <a:pt x="549649" y="6791"/>
                </a:cubicBezTo>
                <a:cubicBezTo>
                  <a:pt x="554516" y="8162"/>
                  <a:pt x="559288" y="9810"/>
                  <a:pt x="563965" y="11734"/>
                </a:cubicBezTo>
                <a:cubicBezTo>
                  <a:pt x="568242" y="13477"/>
                  <a:pt x="572357" y="15611"/>
                  <a:pt x="576243" y="18126"/>
                </a:cubicBezTo>
                <a:cubicBezTo>
                  <a:pt x="592112" y="28327"/>
                  <a:pt x="605066" y="42481"/>
                  <a:pt x="613857" y="59197"/>
                </a:cubicBezTo>
                <a:cubicBezTo>
                  <a:pt x="616153" y="63341"/>
                  <a:pt x="618210" y="67608"/>
                  <a:pt x="620039" y="71980"/>
                </a:cubicBezTo>
                <a:cubicBezTo>
                  <a:pt x="623649" y="80552"/>
                  <a:pt x="626373" y="89487"/>
                  <a:pt x="628164" y="98621"/>
                </a:cubicBezTo>
                <a:cubicBezTo>
                  <a:pt x="628164" y="98621"/>
                  <a:pt x="628164" y="99488"/>
                  <a:pt x="628164" y="99974"/>
                </a:cubicBezTo>
                <a:cubicBezTo>
                  <a:pt x="630154" y="110728"/>
                  <a:pt x="630735" y="121700"/>
                  <a:pt x="629907" y="132616"/>
                </a:cubicBezTo>
              </a:path>
            </a:pathLst>
          </a:custGeom>
          <a:solidFill>
            <a:srgbClr val="3BC482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3" name="Rounded Rectangle 22"/>
          <p:cNvSpPr/>
          <p:nvPr/>
        </p:nvSpPr>
        <p:spPr>
          <a:xfrm>
            <a:off x="4613636" y="2948836"/>
            <a:ext cx="473056" cy="430947"/>
          </a:xfrm>
          <a:custGeom>
            <a:avLst/>
            <a:gdLst/>
            <a:ahLst/>
            <a:cxnLst/>
            <a:rect l="0" t="0" r="0" b="0"/>
            <a:pathLst>
              <a:path w="630741" h="574596">
                <a:moveTo>
                  <a:pt x="214946" y="72474"/>
                </a:moveTo>
                <a:cubicBezTo>
                  <a:pt x="257465" y="65211"/>
                  <a:pt x="301112" y="68510"/>
                  <a:pt x="342064" y="82083"/>
                </a:cubicBezTo>
                <a:cubicBezTo>
                  <a:pt x="346345" y="83609"/>
                  <a:pt x="350631" y="85231"/>
                  <a:pt x="354817" y="86948"/>
                </a:cubicBezTo>
                <a:cubicBezTo>
                  <a:pt x="360660" y="89309"/>
                  <a:pt x="366498" y="91760"/>
                  <a:pt x="372267" y="94575"/>
                </a:cubicBezTo>
                <a:cubicBezTo>
                  <a:pt x="371674" y="95177"/>
                  <a:pt x="371093" y="95790"/>
                  <a:pt x="370491" y="96380"/>
                </a:cubicBezTo>
                <a:cubicBezTo>
                  <a:pt x="338022" y="128296"/>
                  <a:pt x="301518" y="155814"/>
                  <a:pt x="261910" y="178227"/>
                </a:cubicBezTo>
                <a:cubicBezTo>
                  <a:pt x="228554" y="197307"/>
                  <a:pt x="192297" y="213584"/>
                  <a:pt x="167060" y="242641"/>
                </a:cubicBezTo>
                <a:cubicBezTo>
                  <a:pt x="149918" y="262495"/>
                  <a:pt x="139044" y="287003"/>
                  <a:pt x="135825" y="313055"/>
                </a:cubicBezTo>
                <a:cubicBezTo>
                  <a:pt x="130024" y="359063"/>
                  <a:pt x="154200" y="410306"/>
                  <a:pt x="197710" y="425514"/>
                </a:cubicBezTo>
                <a:cubicBezTo>
                  <a:pt x="223332" y="434520"/>
                  <a:pt x="251758" y="430450"/>
                  <a:pt x="277864" y="422992"/>
                </a:cubicBezTo>
                <a:cubicBezTo>
                  <a:pt x="318760" y="410558"/>
                  <a:pt x="357794" y="392640"/>
                  <a:pt x="393893" y="369721"/>
                </a:cubicBezTo>
                <a:lnTo>
                  <a:pt x="399205" y="366521"/>
                </a:lnTo>
                <a:cubicBezTo>
                  <a:pt x="401039" y="365399"/>
                  <a:pt x="402844" y="364238"/>
                  <a:pt x="404665" y="363108"/>
                </a:cubicBezTo>
                <a:cubicBezTo>
                  <a:pt x="423405" y="376352"/>
                  <a:pt x="442898" y="388494"/>
                  <a:pt x="463061" y="399441"/>
                </a:cubicBezTo>
                <a:cubicBezTo>
                  <a:pt x="474001" y="404876"/>
                  <a:pt x="485324" y="410116"/>
                  <a:pt x="496929" y="414788"/>
                </a:cubicBezTo>
                <a:cubicBezTo>
                  <a:pt x="481667" y="451775"/>
                  <a:pt x="458012" y="484692"/>
                  <a:pt x="427844" y="510913"/>
                </a:cubicBezTo>
                <a:cubicBezTo>
                  <a:pt x="397677" y="537133"/>
                  <a:pt x="361821" y="555938"/>
                  <a:pt x="323135" y="565840"/>
                </a:cubicBezTo>
                <a:cubicBezTo>
                  <a:pt x="305397" y="570372"/>
                  <a:pt x="287213" y="572929"/>
                  <a:pt x="268915" y="573467"/>
                </a:cubicBezTo>
                <a:cubicBezTo>
                  <a:pt x="220137" y="574596"/>
                  <a:pt x="171939" y="562682"/>
                  <a:pt x="129277" y="538948"/>
                </a:cubicBezTo>
                <a:cubicBezTo>
                  <a:pt x="100212" y="522912"/>
                  <a:pt x="74678" y="501146"/>
                  <a:pt x="54222" y="474962"/>
                </a:cubicBezTo>
                <a:cubicBezTo>
                  <a:pt x="50036" y="469527"/>
                  <a:pt x="46044" y="463897"/>
                  <a:pt x="42240" y="457985"/>
                </a:cubicBezTo>
                <a:cubicBezTo>
                  <a:pt x="23454" y="428908"/>
                  <a:pt x="10763" y="396300"/>
                  <a:pt x="4950" y="362150"/>
                </a:cubicBezTo>
                <a:cubicBezTo>
                  <a:pt x="0" y="331943"/>
                  <a:pt x="579" y="301084"/>
                  <a:pt x="6661" y="271086"/>
                </a:cubicBezTo>
                <a:cubicBezTo>
                  <a:pt x="10226" y="253485"/>
                  <a:pt x="15744" y="236340"/>
                  <a:pt x="23116" y="219973"/>
                </a:cubicBezTo>
                <a:cubicBezTo>
                  <a:pt x="39710" y="182111"/>
                  <a:pt x="65519" y="149029"/>
                  <a:pt x="98172" y="123755"/>
                </a:cubicBezTo>
                <a:cubicBezTo>
                  <a:pt x="132327" y="97348"/>
                  <a:pt x="172426" y="79740"/>
                  <a:pt x="214946" y="72474"/>
                </a:cubicBezTo>
                <a:close/>
                <a:moveTo>
                  <a:pt x="629909" y="132609"/>
                </a:moveTo>
                <a:cubicBezTo>
                  <a:pt x="629376" y="137859"/>
                  <a:pt x="628504" y="143068"/>
                  <a:pt x="627298" y="148204"/>
                </a:cubicBezTo>
                <a:cubicBezTo>
                  <a:pt x="626621" y="151207"/>
                  <a:pt x="625944" y="154209"/>
                  <a:pt x="624978" y="157115"/>
                </a:cubicBezTo>
                <a:cubicBezTo>
                  <a:pt x="624010" y="160020"/>
                  <a:pt x="623140" y="162151"/>
                  <a:pt x="622173" y="164670"/>
                </a:cubicBezTo>
                <a:cubicBezTo>
                  <a:pt x="609797" y="192748"/>
                  <a:pt x="591565" y="217848"/>
                  <a:pt x="568704" y="238284"/>
                </a:cubicBezTo>
                <a:lnTo>
                  <a:pt x="566384" y="240609"/>
                </a:lnTo>
                <a:cubicBezTo>
                  <a:pt x="534177" y="271169"/>
                  <a:pt x="499651" y="299181"/>
                  <a:pt x="463119" y="324392"/>
                </a:cubicBezTo>
                <a:cubicBezTo>
                  <a:pt x="451034" y="332915"/>
                  <a:pt x="438754" y="341149"/>
                  <a:pt x="426378" y="349285"/>
                </a:cubicBezTo>
                <a:cubicBezTo>
                  <a:pt x="417386" y="355193"/>
                  <a:pt x="408391" y="360904"/>
                  <a:pt x="399205" y="366521"/>
                </a:cubicBezTo>
                <a:lnTo>
                  <a:pt x="393893" y="369721"/>
                </a:lnTo>
                <a:cubicBezTo>
                  <a:pt x="357794" y="392640"/>
                  <a:pt x="318760" y="410558"/>
                  <a:pt x="277864" y="422992"/>
                </a:cubicBezTo>
                <a:cubicBezTo>
                  <a:pt x="251758" y="430450"/>
                  <a:pt x="223332" y="434520"/>
                  <a:pt x="197710" y="425514"/>
                </a:cubicBezTo>
                <a:cubicBezTo>
                  <a:pt x="154200" y="410306"/>
                  <a:pt x="130024" y="359063"/>
                  <a:pt x="135825" y="313055"/>
                </a:cubicBezTo>
                <a:cubicBezTo>
                  <a:pt x="139044" y="287003"/>
                  <a:pt x="149918" y="262495"/>
                  <a:pt x="167060" y="242641"/>
                </a:cubicBezTo>
                <a:cubicBezTo>
                  <a:pt x="192297" y="213584"/>
                  <a:pt x="228554" y="197307"/>
                  <a:pt x="261910" y="178227"/>
                </a:cubicBezTo>
                <a:cubicBezTo>
                  <a:pt x="301518" y="155814"/>
                  <a:pt x="338022" y="128296"/>
                  <a:pt x="370491" y="96380"/>
                </a:cubicBezTo>
                <a:cubicBezTo>
                  <a:pt x="375228" y="91731"/>
                  <a:pt x="379677" y="86698"/>
                  <a:pt x="384125" y="82242"/>
                </a:cubicBezTo>
                <a:lnTo>
                  <a:pt x="384609" y="82242"/>
                </a:lnTo>
                <a:cubicBezTo>
                  <a:pt x="392150" y="74106"/>
                  <a:pt x="399402" y="65776"/>
                  <a:pt x="406847" y="57543"/>
                </a:cubicBezTo>
                <a:cubicBezTo>
                  <a:pt x="414174" y="49364"/>
                  <a:pt x="421953" y="41603"/>
                  <a:pt x="430149" y="34297"/>
                </a:cubicBezTo>
                <a:cubicBezTo>
                  <a:pt x="435667" y="29500"/>
                  <a:pt x="441516" y="25099"/>
                  <a:pt x="447650" y="21124"/>
                </a:cubicBezTo>
                <a:cubicBezTo>
                  <a:pt x="456201" y="15708"/>
                  <a:pt x="465393" y="11381"/>
                  <a:pt x="475012" y="8241"/>
                </a:cubicBezTo>
                <a:cubicBezTo>
                  <a:pt x="499225" y="504"/>
                  <a:pt x="525162" y="0"/>
                  <a:pt x="549657" y="6788"/>
                </a:cubicBezTo>
                <a:cubicBezTo>
                  <a:pt x="554516" y="8159"/>
                  <a:pt x="559295" y="9808"/>
                  <a:pt x="563966" y="11729"/>
                </a:cubicBezTo>
                <a:cubicBezTo>
                  <a:pt x="568250" y="13470"/>
                  <a:pt x="572362" y="15610"/>
                  <a:pt x="576246" y="18121"/>
                </a:cubicBezTo>
                <a:cubicBezTo>
                  <a:pt x="592116" y="28323"/>
                  <a:pt x="605075" y="42473"/>
                  <a:pt x="613858" y="59190"/>
                </a:cubicBezTo>
                <a:cubicBezTo>
                  <a:pt x="616153" y="63335"/>
                  <a:pt x="618219" y="67603"/>
                  <a:pt x="620047" y="71975"/>
                </a:cubicBezTo>
                <a:cubicBezTo>
                  <a:pt x="623658" y="80551"/>
                  <a:pt x="626381" y="89477"/>
                  <a:pt x="628168" y="98612"/>
                </a:cubicBezTo>
                <a:cubicBezTo>
                  <a:pt x="628168" y="98612"/>
                  <a:pt x="628168" y="99483"/>
                  <a:pt x="628168" y="99967"/>
                </a:cubicBezTo>
                <a:cubicBezTo>
                  <a:pt x="630156" y="110727"/>
                  <a:pt x="630741" y="121699"/>
                  <a:pt x="629909" y="132609"/>
                </a:cubicBezTo>
                <a:close/>
              </a:path>
            </a:pathLst>
          </a:custGeom>
          <a:noFill/>
          <a:ln w="14287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4" name="Rounded Rectangle 23"/>
          <p:cNvSpPr/>
          <p:nvPr/>
        </p:nvSpPr>
        <p:spPr>
          <a:xfrm>
            <a:off x="5685202" y="2178051"/>
            <a:ext cx="473051" cy="430946"/>
          </a:xfrm>
          <a:custGeom>
            <a:avLst/>
            <a:gdLst/>
            <a:ahLst/>
            <a:cxnLst/>
            <a:rect l="0" t="0" r="0" b="0"/>
            <a:pathLst>
              <a:path w="630735" h="574595">
                <a:moveTo>
                  <a:pt x="214941" y="502119"/>
                </a:moveTo>
                <a:cubicBezTo>
                  <a:pt x="257460" y="509387"/>
                  <a:pt x="301104" y="506091"/>
                  <a:pt x="342061" y="492518"/>
                </a:cubicBezTo>
                <a:cubicBezTo>
                  <a:pt x="346338" y="490985"/>
                  <a:pt x="350624" y="489365"/>
                  <a:pt x="354815" y="487651"/>
                </a:cubicBezTo>
                <a:cubicBezTo>
                  <a:pt x="360654" y="485289"/>
                  <a:pt x="366493" y="482841"/>
                  <a:pt x="372265" y="480021"/>
                </a:cubicBezTo>
                <a:cubicBezTo>
                  <a:pt x="371665" y="479421"/>
                  <a:pt x="371084" y="478812"/>
                  <a:pt x="370484" y="478221"/>
                </a:cubicBezTo>
                <a:cubicBezTo>
                  <a:pt x="338013" y="446303"/>
                  <a:pt x="301513" y="418785"/>
                  <a:pt x="261908" y="396373"/>
                </a:cubicBezTo>
                <a:cubicBezTo>
                  <a:pt x="228552" y="377294"/>
                  <a:pt x="192290" y="361016"/>
                  <a:pt x="167058" y="331955"/>
                </a:cubicBezTo>
                <a:cubicBezTo>
                  <a:pt x="149913" y="312105"/>
                  <a:pt x="139036" y="287597"/>
                  <a:pt x="135816" y="261537"/>
                </a:cubicBezTo>
                <a:cubicBezTo>
                  <a:pt x="130016" y="215531"/>
                  <a:pt x="154190" y="164287"/>
                  <a:pt x="197710" y="149085"/>
                </a:cubicBezTo>
                <a:cubicBezTo>
                  <a:pt x="223332" y="140074"/>
                  <a:pt x="251755" y="144151"/>
                  <a:pt x="277863" y="151609"/>
                </a:cubicBezTo>
                <a:cubicBezTo>
                  <a:pt x="318754" y="164039"/>
                  <a:pt x="357787" y="181956"/>
                  <a:pt x="393887" y="204873"/>
                </a:cubicBezTo>
                <a:lnTo>
                  <a:pt x="399202" y="208073"/>
                </a:lnTo>
                <a:cubicBezTo>
                  <a:pt x="401031" y="209197"/>
                  <a:pt x="402840" y="210359"/>
                  <a:pt x="404660" y="211493"/>
                </a:cubicBezTo>
                <a:cubicBezTo>
                  <a:pt x="423405" y="198243"/>
                  <a:pt x="442893" y="186099"/>
                  <a:pt x="463057" y="175155"/>
                </a:cubicBezTo>
                <a:cubicBezTo>
                  <a:pt x="473992" y="169725"/>
                  <a:pt x="485317" y="162887"/>
                  <a:pt x="496919" y="158219"/>
                </a:cubicBezTo>
                <a:cubicBezTo>
                  <a:pt x="481660" y="121234"/>
                  <a:pt x="458009" y="89906"/>
                  <a:pt x="427843" y="63684"/>
                </a:cubicBezTo>
                <a:cubicBezTo>
                  <a:pt x="397668" y="37461"/>
                  <a:pt x="361816" y="18659"/>
                  <a:pt x="323135" y="8762"/>
                </a:cubicBezTo>
                <a:cubicBezTo>
                  <a:pt x="305390" y="4229"/>
                  <a:pt x="287207" y="1666"/>
                  <a:pt x="268909" y="1133"/>
                </a:cubicBezTo>
                <a:cubicBezTo>
                  <a:pt x="220132" y="0"/>
                  <a:pt x="171935" y="11915"/>
                  <a:pt x="129273" y="35652"/>
                </a:cubicBezTo>
                <a:cubicBezTo>
                  <a:pt x="100212" y="51682"/>
                  <a:pt x="74675" y="73456"/>
                  <a:pt x="54216" y="99641"/>
                </a:cubicBezTo>
                <a:cubicBezTo>
                  <a:pt x="50034" y="105070"/>
                  <a:pt x="46043" y="110699"/>
                  <a:pt x="42233" y="116614"/>
                </a:cubicBezTo>
                <a:cubicBezTo>
                  <a:pt x="23450" y="145684"/>
                  <a:pt x="10763" y="178298"/>
                  <a:pt x="4943" y="212445"/>
                </a:cubicBezTo>
                <a:cubicBezTo>
                  <a:pt x="0" y="242658"/>
                  <a:pt x="571" y="273510"/>
                  <a:pt x="6657" y="303514"/>
                </a:cubicBezTo>
                <a:cubicBezTo>
                  <a:pt x="10220" y="321116"/>
                  <a:pt x="15744" y="338261"/>
                  <a:pt x="23107" y="354625"/>
                </a:cubicBezTo>
                <a:cubicBezTo>
                  <a:pt x="39709" y="392487"/>
                  <a:pt x="65512" y="425567"/>
                  <a:pt x="98164" y="450846"/>
                </a:cubicBezTo>
                <a:cubicBezTo>
                  <a:pt x="132321" y="477250"/>
                  <a:pt x="172421" y="494861"/>
                  <a:pt x="214941" y="502119"/>
                </a:cubicBezTo>
                <a:moveTo>
                  <a:pt x="629907" y="441988"/>
                </a:moveTo>
                <a:cubicBezTo>
                  <a:pt x="629373" y="436740"/>
                  <a:pt x="628497" y="431530"/>
                  <a:pt x="627297" y="426396"/>
                </a:cubicBezTo>
                <a:cubicBezTo>
                  <a:pt x="626621" y="423395"/>
                  <a:pt x="625944" y="420385"/>
                  <a:pt x="624973" y="417480"/>
                </a:cubicBezTo>
                <a:cubicBezTo>
                  <a:pt x="624001" y="414575"/>
                  <a:pt x="623135" y="412442"/>
                  <a:pt x="622172" y="409927"/>
                </a:cubicBezTo>
                <a:cubicBezTo>
                  <a:pt x="609790" y="381847"/>
                  <a:pt x="591559" y="356749"/>
                  <a:pt x="568699" y="336318"/>
                </a:cubicBezTo>
                <a:lnTo>
                  <a:pt x="566375" y="333984"/>
                </a:lnTo>
                <a:cubicBezTo>
                  <a:pt x="534171" y="303428"/>
                  <a:pt x="499643" y="275415"/>
                  <a:pt x="463115" y="250202"/>
                </a:cubicBezTo>
                <a:cubicBezTo>
                  <a:pt x="451027" y="241677"/>
                  <a:pt x="438750" y="233448"/>
                  <a:pt x="426377" y="225313"/>
                </a:cubicBezTo>
                <a:cubicBezTo>
                  <a:pt x="417385" y="219408"/>
                  <a:pt x="408384" y="213693"/>
                  <a:pt x="399202" y="208073"/>
                </a:cubicBezTo>
                <a:lnTo>
                  <a:pt x="393887" y="204873"/>
                </a:lnTo>
                <a:cubicBezTo>
                  <a:pt x="357787" y="181956"/>
                  <a:pt x="318754" y="164039"/>
                  <a:pt x="277863" y="151609"/>
                </a:cubicBezTo>
                <a:cubicBezTo>
                  <a:pt x="251755" y="144151"/>
                  <a:pt x="223332" y="140074"/>
                  <a:pt x="197710" y="149085"/>
                </a:cubicBezTo>
                <a:cubicBezTo>
                  <a:pt x="154190" y="164287"/>
                  <a:pt x="130016" y="215531"/>
                  <a:pt x="135816" y="261537"/>
                </a:cubicBezTo>
                <a:cubicBezTo>
                  <a:pt x="139036" y="287597"/>
                  <a:pt x="149913" y="312105"/>
                  <a:pt x="167058" y="331955"/>
                </a:cubicBezTo>
                <a:cubicBezTo>
                  <a:pt x="192290" y="361016"/>
                  <a:pt x="228552" y="377294"/>
                  <a:pt x="261908" y="396373"/>
                </a:cubicBezTo>
                <a:cubicBezTo>
                  <a:pt x="301513" y="418785"/>
                  <a:pt x="338013" y="446303"/>
                  <a:pt x="370484" y="478221"/>
                </a:cubicBezTo>
                <a:cubicBezTo>
                  <a:pt x="375227" y="482869"/>
                  <a:pt x="379676" y="487899"/>
                  <a:pt x="384124" y="492356"/>
                </a:cubicBezTo>
                <a:cubicBezTo>
                  <a:pt x="392144" y="500491"/>
                  <a:pt x="399402" y="508825"/>
                  <a:pt x="406841" y="517055"/>
                </a:cubicBezTo>
                <a:cubicBezTo>
                  <a:pt x="414166" y="525237"/>
                  <a:pt x="421947" y="532990"/>
                  <a:pt x="430139" y="540305"/>
                </a:cubicBezTo>
                <a:cubicBezTo>
                  <a:pt x="435663" y="545096"/>
                  <a:pt x="441512" y="549497"/>
                  <a:pt x="447646" y="553469"/>
                </a:cubicBezTo>
                <a:cubicBezTo>
                  <a:pt x="456199" y="558888"/>
                  <a:pt x="465391" y="563213"/>
                  <a:pt x="475011" y="566356"/>
                </a:cubicBezTo>
                <a:cubicBezTo>
                  <a:pt x="499224" y="574090"/>
                  <a:pt x="525160" y="574595"/>
                  <a:pt x="549649" y="567813"/>
                </a:cubicBezTo>
                <a:cubicBezTo>
                  <a:pt x="554516" y="566442"/>
                  <a:pt x="559288" y="564794"/>
                  <a:pt x="563965" y="562870"/>
                </a:cubicBezTo>
                <a:cubicBezTo>
                  <a:pt x="568242" y="561127"/>
                  <a:pt x="572357" y="558984"/>
                  <a:pt x="576243" y="556479"/>
                </a:cubicBezTo>
                <a:cubicBezTo>
                  <a:pt x="592112" y="546277"/>
                  <a:pt x="605066" y="532123"/>
                  <a:pt x="613857" y="515407"/>
                </a:cubicBezTo>
                <a:cubicBezTo>
                  <a:pt x="616153" y="511263"/>
                  <a:pt x="618210" y="506996"/>
                  <a:pt x="620039" y="502624"/>
                </a:cubicBezTo>
                <a:cubicBezTo>
                  <a:pt x="623649" y="494042"/>
                  <a:pt x="626373" y="485117"/>
                  <a:pt x="628164" y="475983"/>
                </a:cubicBezTo>
                <a:cubicBezTo>
                  <a:pt x="628164" y="475983"/>
                  <a:pt x="628164" y="475116"/>
                  <a:pt x="628164" y="474630"/>
                </a:cubicBezTo>
                <a:cubicBezTo>
                  <a:pt x="630154" y="463867"/>
                  <a:pt x="630735" y="452894"/>
                  <a:pt x="629907" y="441988"/>
                </a:cubicBezTo>
              </a:path>
            </a:pathLst>
          </a:custGeom>
          <a:solidFill>
            <a:srgbClr val="1FA9D7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5" name="Rounded Rectangle 24"/>
          <p:cNvSpPr/>
          <p:nvPr/>
        </p:nvSpPr>
        <p:spPr>
          <a:xfrm>
            <a:off x="5685198" y="2178052"/>
            <a:ext cx="473056" cy="430947"/>
          </a:xfrm>
          <a:custGeom>
            <a:avLst/>
            <a:gdLst/>
            <a:ahLst/>
            <a:cxnLst/>
            <a:rect l="0" t="0" r="0" b="0"/>
            <a:pathLst>
              <a:path w="630741" h="574596">
                <a:moveTo>
                  <a:pt x="214946" y="502121"/>
                </a:moveTo>
                <a:cubicBezTo>
                  <a:pt x="257465" y="509385"/>
                  <a:pt x="301112" y="506086"/>
                  <a:pt x="342064" y="492512"/>
                </a:cubicBezTo>
                <a:cubicBezTo>
                  <a:pt x="346345" y="490987"/>
                  <a:pt x="350631" y="489364"/>
                  <a:pt x="354817" y="487647"/>
                </a:cubicBezTo>
                <a:cubicBezTo>
                  <a:pt x="360660" y="485287"/>
                  <a:pt x="366498" y="482835"/>
                  <a:pt x="372267" y="480019"/>
                </a:cubicBezTo>
                <a:cubicBezTo>
                  <a:pt x="371674" y="479418"/>
                  <a:pt x="371093" y="478806"/>
                  <a:pt x="370491" y="478215"/>
                </a:cubicBezTo>
                <a:cubicBezTo>
                  <a:pt x="338022" y="446298"/>
                  <a:pt x="301518" y="418781"/>
                  <a:pt x="261910" y="396369"/>
                </a:cubicBezTo>
                <a:cubicBezTo>
                  <a:pt x="228554" y="377289"/>
                  <a:pt x="192297" y="361011"/>
                  <a:pt x="167060" y="331954"/>
                </a:cubicBezTo>
                <a:cubicBezTo>
                  <a:pt x="149918" y="312100"/>
                  <a:pt x="139044" y="287592"/>
                  <a:pt x="135825" y="261540"/>
                </a:cubicBezTo>
                <a:cubicBezTo>
                  <a:pt x="130024" y="215532"/>
                  <a:pt x="154200" y="164289"/>
                  <a:pt x="197710" y="149082"/>
                </a:cubicBezTo>
                <a:cubicBezTo>
                  <a:pt x="223332" y="140074"/>
                  <a:pt x="251758" y="144145"/>
                  <a:pt x="277864" y="151603"/>
                </a:cubicBezTo>
                <a:cubicBezTo>
                  <a:pt x="318760" y="164036"/>
                  <a:pt x="357794" y="181955"/>
                  <a:pt x="393893" y="204874"/>
                </a:cubicBezTo>
                <a:lnTo>
                  <a:pt x="399205" y="208074"/>
                </a:lnTo>
                <a:cubicBezTo>
                  <a:pt x="401039" y="209196"/>
                  <a:pt x="402844" y="210357"/>
                  <a:pt x="404665" y="211488"/>
                </a:cubicBezTo>
                <a:cubicBezTo>
                  <a:pt x="423405" y="198243"/>
                  <a:pt x="442898" y="186102"/>
                  <a:pt x="463061" y="175155"/>
                </a:cubicBezTo>
                <a:cubicBezTo>
                  <a:pt x="474001" y="169720"/>
                  <a:pt x="485318" y="162887"/>
                  <a:pt x="496924" y="158215"/>
                </a:cubicBezTo>
                <a:cubicBezTo>
                  <a:pt x="481662" y="121228"/>
                  <a:pt x="458012" y="89903"/>
                  <a:pt x="427844" y="63683"/>
                </a:cubicBezTo>
                <a:cubicBezTo>
                  <a:pt x="397677" y="37462"/>
                  <a:pt x="361821" y="18658"/>
                  <a:pt x="323135" y="8756"/>
                </a:cubicBezTo>
                <a:cubicBezTo>
                  <a:pt x="305397" y="4224"/>
                  <a:pt x="287213" y="1666"/>
                  <a:pt x="268915" y="1128"/>
                </a:cubicBezTo>
                <a:cubicBezTo>
                  <a:pt x="220137" y="0"/>
                  <a:pt x="171939" y="11913"/>
                  <a:pt x="129277" y="35647"/>
                </a:cubicBezTo>
                <a:cubicBezTo>
                  <a:pt x="100212" y="51684"/>
                  <a:pt x="74678" y="73450"/>
                  <a:pt x="54222" y="99634"/>
                </a:cubicBezTo>
                <a:cubicBezTo>
                  <a:pt x="50036" y="105068"/>
                  <a:pt x="46044" y="110698"/>
                  <a:pt x="42240" y="116609"/>
                </a:cubicBezTo>
                <a:cubicBezTo>
                  <a:pt x="23454" y="145686"/>
                  <a:pt x="10763" y="178296"/>
                  <a:pt x="4950" y="212445"/>
                </a:cubicBezTo>
                <a:cubicBezTo>
                  <a:pt x="0" y="242653"/>
                  <a:pt x="579" y="273512"/>
                  <a:pt x="6661" y="303510"/>
                </a:cubicBezTo>
                <a:cubicBezTo>
                  <a:pt x="10226" y="321109"/>
                  <a:pt x="15744" y="338255"/>
                  <a:pt x="23116" y="354623"/>
                </a:cubicBezTo>
                <a:cubicBezTo>
                  <a:pt x="39710" y="392485"/>
                  <a:pt x="65519" y="425567"/>
                  <a:pt x="98172" y="450841"/>
                </a:cubicBezTo>
                <a:cubicBezTo>
                  <a:pt x="132327" y="477248"/>
                  <a:pt x="172426" y="494856"/>
                  <a:pt x="214946" y="502121"/>
                </a:cubicBezTo>
                <a:close/>
                <a:moveTo>
                  <a:pt x="629909" y="441986"/>
                </a:moveTo>
                <a:cubicBezTo>
                  <a:pt x="629376" y="436737"/>
                  <a:pt x="628504" y="431528"/>
                  <a:pt x="627298" y="426392"/>
                </a:cubicBezTo>
                <a:cubicBezTo>
                  <a:pt x="626621" y="423389"/>
                  <a:pt x="625944" y="420386"/>
                  <a:pt x="624978" y="417480"/>
                </a:cubicBezTo>
                <a:cubicBezTo>
                  <a:pt x="624010" y="414574"/>
                  <a:pt x="623140" y="412443"/>
                  <a:pt x="622173" y="409925"/>
                </a:cubicBezTo>
                <a:cubicBezTo>
                  <a:pt x="609797" y="381847"/>
                  <a:pt x="591565" y="356747"/>
                  <a:pt x="568704" y="336312"/>
                </a:cubicBezTo>
                <a:lnTo>
                  <a:pt x="566384" y="333987"/>
                </a:lnTo>
                <a:cubicBezTo>
                  <a:pt x="534177" y="303427"/>
                  <a:pt x="499651" y="275415"/>
                  <a:pt x="463119" y="250203"/>
                </a:cubicBezTo>
                <a:cubicBezTo>
                  <a:pt x="451034" y="241679"/>
                  <a:pt x="438754" y="233447"/>
                  <a:pt x="426378" y="225311"/>
                </a:cubicBezTo>
                <a:cubicBezTo>
                  <a:pt x="417386" y="219402"/>
                  <a:pt x="408391" y="213692"/>
                  <a:pt x="399205" y="208074"/>
                </a:cubicBezTo>
                <a:lnTo>
                  <a:pt x="393893" y="204874"/>
                </a:lnTo>
                <a:cubicBezTo>
                  <a:pt x="357794" y="181955"/>
                  <a:pt x="318760" y="164036"/>
                  <a:pt x="277864" y="151603"/>
                </a:cubicBezTo>
                <a:cubicBezTo>
                  <a:pt x="251758" y="144145"/>
                  <a:pt x="223332" y="140074"/>
                  <a:pt x="197710" y="149082"/>
                </a:cubicBezTo>
                <a:cubicBezTo>
                  <a:pt x="154200" y="164289"/>
                  <a:pt x="130024" y="215532"/>
                  <a:pt x="135825" y="261540"/>
                </a:cubicBezTo>
                <a:cubicBezTo>
                  <a:pt x="139044" y="287592"/>
                  <a:pt x="149918" y="312100"/>
                  <a:pt x="167060" y="331954"/>
                </a:cubicBezTo>
                <a:cubicBezTo>
                  <a:pt x="192297" y="361011"/>
                  <a:pt x="228554" y="377289"/>
                  <a:pt x="261910" y="396369"/>
                </a:cubicBezTo>
                <a:cubicBezTo>
                  <a:pt x="301518" y="418781"/>
                  <a:pt x="338022" y="446298"/>
                  <a:pt x="370491" y="478215"/>
                </a:cubicBezTo>
                <a:cubicBezTo>
                  <a:pt x="375228" y="482865"/>
                  <a:pt x="379677" y="487898"/>
                  <a:pt x="384125" y="492353"/>
                </a:cubicBezTo>
                <a:lnTo>
                  <a:pt x="384609" y="492353"/>
                </a:lnTo>
                <a:cubicBezTo>
                  <a:pt x="392150" y="500490"/>
                  <a:pt x="399402" y="508819"/>
                  <a:pt x="406847" y="517053"/>
                </a:cubicBezTo>
                <a:cubicBezTo>
                  <a:pt x="414174" y="525232"/>
                  <a:pt x="421953" y="532993"/>
                  <a:pt x="430148" y="540298"/>
                </a:cubicBezTo>
                <a:cubicBezTo>
                  <a:pt x="435667" y="545094"/>
                  <a:pt x="441516" y="549497"/>
                  <a:pt x="447650" y="553472"/>
                </a:cubicBezTo>
                <a:cubicBezTo>
                  <a:pt x="456201" y="558887"/>
                  <a:pt x="465393" y="563215"/>
                  <a:pt x="475012" y="566354"/>
                </a:cubicBezTo>
                <a:cubicBezTo>
                  <a:pt x="499225" y="574091"/>
                  <a:pt x="525162" y="574596"/>
                  <a:pt x="549657" y="567807"/>
                </a:cubicBezTo>
                <a:cubicBezTo>
                  <a:pt x="554516" y="566436"/>
                  <a:pt x="559295" y="564787"/>
                  <a:pt x="563966" y="562867"/>
                </a:cubicBezTo>
                <a:cubicBezTo>
                  <a:pt x="568250" y="561125"/>
                  <a:pt x="572362" y="558985"/>
                  <a:pt x="576246" y="556475"/>
                </a:cubicBezTo>
                <a:cubicBezTo>
                  <a:pt x="592116" y="546273"/>
                  <a:pt x="605075" y="532122"/>
                  <a:pt x="613858" y="515406"/>
                </a:cubicBezTo>
                <a:cubicBezTo>
                  <a:pt x="616153" y="511261"/>
                  <a:pt x="618219" y="506992"/>
                  <a:pt x="620047" y="502620"/>
                </a:cubicBezTo>
                <a:cubicBezTo>
                  <a:pt x="623658" y="494044"/>
                  <a:pt x="626381" y="485118"/>
                  <a:pt x="628168" y="475984"/>
                </a:cubicBezTo>
                <a:cubicBezTo>
                  <a:pt x="628168" y="475984"/>
                  <a:pt x="628168" y="475112"/>
                  <a:pt x="628168" y="474627"/>
                </a:cubicBezTo>
                <a:cubicBezTo>
                  <a:pt x="630156" y="463868"/>
                  <a:pt x="630741" y="452896"/>
                  <a:pt x="629909" y="441986"/>
                </a:cubicBezTo>
                <a:close/>
              </a:path>
            </a:pathLst>
          </a:custGeom>
          <a:noFill/>
          <a:ln w="14287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6" name="TextBox 25"/>
          <p:cNvSpPr txBox="1"/>
          <p:nvPr/>
        </p:nvSpPr>
        <p:spPr>
          <a:xfrm>
            <a:off x="3553234" y="326577"/>
            <a:ext cx="2223366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1350" b="1" dirty="0">
                <a:solidFill>
                  <a:srgbClr val="484848"/>
                </a:solidFill>
                <a:latin typeface="Roboto"/>
              </a:rPr>
              <a:t>PNG's Persistent Challenges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274070" y="1350169"/>
            <a:ext cx="823944" cy="3462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1125" b="1">
                <a:solidFill>
                  <a:srgbClr val="DC8331"/>
                </a:solidFill>
                <a:latin typeface="Roboto"/>
              </a:rPr>
              <a:t>High Service
Costs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313000" y="1350169"/>
            <a:ext cx="1032334" cy="3462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1125" b="1">
                <a:solidFill>
                  <a:srgbClr val="3BC482"/>
                </a:solidFill>
                <a:latin typeface="Roboto"/>
              </a:rPr>
              <a:t>Limited Finance
Access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116976" y="1775222"/>
            <a:ext cx="1138132" cy="25391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825">
                <a:solidFill>
                  <a:srgbClr val="484848"/>
                </a:solidFill>
                <a:latin typeface="Roboto"/>
              </a:rPr>
              <a:t>Burdens consumers and
providers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345862" y="1775222"/>
            <a:ext cx="966611" cy="25391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825">
                <a:solidFill>
                  <a:srgbClr val="484848"/>
                </a:solidFill>
                <a:latin typeface="Roboto"/>
              </a:rPr>
              <a:t>Restricts investment
opportunities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2554333" y="2289573"/>
            <a:ext cx="263417" cy="321453"/>
          </a:xfrm>
          <a:custGeom>
            <a:avLst/>
            <a:gdLst/>
            <a:ahLst/>
            <a:cxnLst/>
            <a:rect l="0" t="0" r="0" b="0"/>
            <a:pathLst>
              <a:path w="351222" h="428604">
                <a:moveTo>
                  <a:pt x="175611" y="366710"/>
                </a:moveTo>
                <a:lnTo>
                  <a:pt x="175611" y="295273"/>
                </a:lnTo>
                <a:moveTo>
                  <a:pt x="213711" y="328610"/>
                </a:moveTo>
                <a:lnTo>
                  <a:pt x="137511" y="328610"/>
                </a:lnTo>
                <a:moveTo>
                  <a:pt x="213711" y="214310"/>
                </a:moveTo>
                <a:lnTo>
                  <a:pt x="213711" y="242885"/>
                </a:lnTo>
                <a:cubicBezTo>
                  <a:pt x="213711" y="263927"/>
                  <a:pt x="196653" y="280985"/>
                  <a:pt x="175611" y="280985"/>
                </a:cubicBezTo>
                <a:cubicBezTo>
                  <a:pt x="154568" y="280985"/>
                  <a:pt x="137511" y="263927"/>
                  <a:pt x="137511" y="242885"/>
                </a:cubicBezTo>
                <a:lnTo>
                  <a:pt x="137511" y="214310"/>
                </a:lnTo>
                <a:moveTo>
                  <a:pt x="275623" y="142873"/>
                </a:moveTo>
                <a:lnTo>
                  <a:pt x="75598" y="142873"/>
                </a:lnTo>
                <a:moveTo>
                  <a:pt x="243352" y="81646"/>
                </a:moveTo>
                <a:lnTo>
                  <a:pt x="270746" y="26858"/>
                </a:lnTo>
                <a:cubicBezTo>
                  <a:pt x="273491" y="21359"/>
                  <a:pt x="272411" y="14721"/>
                  <a:pt x="268065" y="10375"/>
                </a:cubicBezTo>
                <a:cubicBezTo>
                  <a:pt x="263719" y="6029"/>
                  <a:pt x="257081" y="4949"/>
                  <a:pt x="251582" y="7694"/>
                </a:cubicBezTo>
                <a:lnTo>
                  <a:pt x="215387" y="25754"/>
                </a:lnTo>
                <a:cubicBezTo>
                  <a:pt x="208943" y="28970"/>
                  <a:pt x="201113" y="26888"/>
                  <a:pt x="197118" y="20896"/>
                </a:cubicBezTo>
                <a:lnTo>
                  <a:pt x="187421" y="6361"/>
                </a:lnTo>
                <a:cubicBezTo>
                  <a:pt x="184772" y="2387"/>
                  <a:pt x="180311" y="0"/>
                  <a:pt x="175534" y="0"/>
                </a:cubicBezTo>
                <a:cubicBezTo>
                  <a:pt x="170758" y="0"/>
                  <a:pt x="166297" y="2387"/>
                  <a:pt x="163647" y="6361"/>
                </a:cubicBezTo>
                <a:lnTo>
                  <a:pt x="153951" y="20896"/>
                </a:lnTo>
                <a:cubicBezTo>
                  <a:pt x="149956" y="26888"/>
                  <a:pt x="142125" y="28970"/>
                  <a:pt x="135682" y="25754"/>
                </a:cubicBezTo>
                <a:lnTo>
                  <a:pt x="99487" y="7694"/>
                </a:lnTo>
                <a:cubicBezTo>
                  <a:pt x="94000" y="5062"/>
                  <a:pt x="87449" y="6194"/>
                  <a:pt x="83164" y="10514"/>
                </a:cubicBezTo>
                <a:cubicBezTo>
                  <a:pt x="78879" y="14833"/>
                  <a:pt x="77799" y="21393"/>
                  <a:pt x="80475" y="26858"/>
                </a:cubicBezTo>
                <a:lnTo>
                  <a:pt x="107335" y="80579"/>
                </a:lnTo>
                <a:moveTo>
                  <a:pt x="120366" y="142873"/>
                </a:moveTo>
                <a:lnTo>
                  <a:pt x="30830" y="246695"/>
                </a:lnTo>
                <a:cubicBezTo>
                  <a:pt x="4583" y="280814"/>
                  <a:pt x="0" y="326881"/>
                  <a:pt x="19009" y="365503"/>
                </a:cubicBezTo>
                <a:cubicBezTo>
                  <a:pt x="38018" y="404124"/>
                  <a:pt x="77319" y="428592"/>
                  <a:pt x="120366" y="428604"/>
                </a:cubicBezTo>
                <a:lnTo>
                  <a:pt x="230855" y="428604"/>
                </a:lnTo>
                <a:cubicBezTo>
                  <a:pt x="273902" y="428592"/>
                  <a:pt x="313203" y="404124"/>
                  <a:pt x="332212" y="365503"/>
                </a:cubicBezTo>
                <a:cubicBezTo>
                  <a:pt x="351222" y="326881"/>
                  <a:pt x="346638" y="280814"/>
                  <a:pt x="320391" y="246695"/>
                </a:cubicBezTo>
                <a:lnTo>
                  <a:pt x="231046" y="142873"/>
                </a:lnTo>
                <a:moveTo>
                  <a:pt x="275623" y="142873"/>
                </a:moveTo>
                <a:lnTo>
                  <a:pt x="75598" y="142873"/>
                </a:lnTo>
                <a:moveTo>
                  <a:pt x="107335" y="80579"/>
                </a:moveTo>
                <a:lnTo>
                  <a:pt x="80475" y="26858"/>
                </a:lnTo>
                <a:cubicBezTo>
                  <a:pt x="77799" y="21393"/>
                  <a:pt x="78879" y="14833"/>
                  <a:pt x="83164" y="10514"/>
                </a:cubicBezTo>
                <a:cubicBezTo>
                  <a:pt x="87449" y="6194"/>
                  <a:pt x="94000" y="5062"/>
                  <a:pt x="99487" y="7694"/>
                </a:cubicBezTo>
                <a:lnTo>
                  <a:pt x="135682" y="25754"/>
                </a:lnTo>
                <a:cubicBezTo>
                  <a:pt x="142125" y="28970"/>
                  <a:pt x="149956" y="26888"/>
                  <a:pt x="153951" y="20896"/>
                </a:cubicBezTo>
                <a:lnTo>
                  <a:pt x="163647" y="6361"/>
                </a:lnTo>
                <a:cubicBezTo>
                  <a:pt x="166297" y="2387"/>
                  <a:pt x="170758" y="0"/>
                  <a:pt x="175534" y="0"/>
                </a:cubicBezTo>
                <a:cubicBezTo>
                  <a:pt x="180311" y="0"/>
                  <a:pt x="184772" y="2387"/>
                  <a:pt x="187421" y="6361"/>
                </a:cubicBezTo>
                <a:lnTo>
                  <a:pt x="197118" y="20896"/>
                </a:lnTo>
                <a:cubicBezTo>
                  <a:pt x="201113" y="26888"/>
                  <a:pt x="208943" y="28970"/>
                  <a:pt x="215387" y="25754"/>
                </a:cubicBezTo>
                <a:lnTo>
                  <a:pt x="251582" y="7694"/>
                </a:lnTo>
                <a:cubicBezTo>
                  <a:pt x="257081" y="4949"/>
                  <a:pt x="263719" y="6029"/>
                  <a:pt x="268065" y="10375"/>
                </a:cubicBezTo>
                <a:cubicBezTo>
                  <a:pt x="272411" y="14721"/>
                  <a:pt x="273491" y="21359"/>
                  <a:pt x="270746" y="26858"/>
                </a:cubicBezTo>
                <a:lnTo>
                  <a:pt x="243352" y="81646"/>
                </a:lnTo>
              </a:path>
            </a:pathLst>
          </a:custGeom>
          <a:noFill/>
          <a:ln w="14287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2" name="Rounded Rectangle 31"/>
          <p:cNvSpPr/>
          <p:nvPr/>
        </p:nvSpPr>
        <p:spPr>
          <a:xfrm>
            <a:off x="4664918" y="2286000"/>
            <a:ext cx="328612" cy="328613"/>
          </a:xfrm>
          <a:custGeom>
            <a:avLst/>
            <a:gdLst/>
            <a:ahLst/>
            <a:cxnLst/>
            <a:rect l="0" t="0" r="0" b="0"/>
            <a:pathLst>
              <a:path w="438149" h="438150">
                <a:moveTo>
                  <a:pt x="38099" y="0"/>
                </a:moveTo>
                <a:lnTo>
                  <a:pt x="400049" y="0"/>
                </a:lnTo>
                <a:cubicBezTo>
                  <a:pt x="400049" y="0"/>
                  <a:pt x="438149" y="0"/>
                  <a:pt x="438149" y="38100"/>
                </a:cubicBezTo>
                <a:lnTo>
                  <a:pt x="438149" y="381000"/>
                </a:lnTo>
                <a:cubicBezTo>
                  <a:pt x="438149" y="381000"/>
                  <a:pt x="438149" y="419100"/>
                  <a:pt x="400049" y="419100"/>
                </a:cubicBezTo>
                <a:lnTo>
                  <a:pt x="38099" y="419100"/>
                </a:lnTo>
                <a:cubicBezTo>
                  <a:pt x="38099" y="419100"/>
                  <a:pt x="0" y="419100"/>
                  <a:pt x="0" y="381000"/>
                </a:cubicBezTo>
                <a:lnTo>
                  <a:pt x="0" y="38100"/>
                </a:lnTo>
                <a:cubicBezTo>
                  <a:pt x="0" y="38100"/>
                  <a:pt x="0" y="0"/>
                  <a:pt x="38099" y="0"/>
                </a:cubicBezTo>
                <a:moveTo>
                  <a:pt x="38099" y="419100"/>
                </a:moveTo>
                <a:lnTo>
                  <a:pt x="38099" y="438150"/>
                </a:lnTo>
                <a:moveTo>
                  <a:pt x="400049" y="419100"/>
                </a:moveTo>
                <a:lnTo>
                  <a:pt x="400049" y="438150"/>
                </a:lnTo>
                <a:moveTo>
                  <a:pt x="57073" y="304800"/>
                </a:moveTo>
                <a:lnTo>
                  <a:pt x="57073" y="323850"/>
                </a:lnTo>
                <a:cubicBezTo>
                  <a:pt x="57073" y="344892"/>
                  <a:pt x="74131" y="361950"/>
                  <a:pt x="95173" y="361950"/>
                </a:cubicBezTo>
                <a:lnTo>
                  <a:pt x="342823" y="361950"/>
                </a:lnTo>
                <a:cubicBezTo>
                  <a:pt x="363865" y="361950"/>
                  <a:pt x="380923" y="344892"/>
                  <a:pt x="380923" y="323850"/>
                </a:cubicBezTo>
                <a:lnTo>
                  <a:pt x="380923" y="95250"/>
                </a:lnTo>
                <a:cubicBezTo>
                  <a:pt x="380923" y="74207"/>
                  <a:pt x="363865" y="57150"/>
                  <a:pt x="342823" y="57150"/>
                </a:cubicBezTo>
                <a:lnTo>
                  <a:pt x="95173" y="57150"/>
                </a:lnTo>
                <a:cubicBezTo>
                  <a:pt x="74131" y="57150"/>
                  <a:pt x="57073" y="74207"/>
                  <a:pt x="57073" y="95250"/>
                </a:cubicBezTo>
                <a:lnTo>
                  <a:pt x="57073" y="114300"/>
                </a:lnTo>
                <a:moveTo>
                  <a:pt x="57149" y="247650"/>
                </a:moveTo>
                <a:lnTo>
                  <a:pt x="57149" y="171450"/>
                </a:lnTo>
                <a:moveTo>
                  <a:pt x="38099" y="114300"/>
                </a:moveTo>
                <a:lnTo>
                  <a:pt x="38099" y="171450"/>
                </a:lnTo>
                <a:lnTo>
                  <a:pt x="76199" y="171450"/>
                </a:lnTo>
                <a:lnTo>
                  <a:pt x="76199" y="114300"/>
                </a:lnTo>
                <a:close/>
                <a:moveTo>
                  <a:pt x="38099" y="247650"/>
                </a:moveTo>
                <a:lnTo>
                  <a:pt x="38099" y="304800"/>
                </a:lnTo>
                <a:lnTo>
                  <a:pt x="76199" y="304800"/>
                </a:lnTo>
                <a:lnTo>
                  <a:pt x="76199" y="247650"/>
                </a:lnTo>
                <a:close/>
                <a:moveTo>
                  <a:pt x="142874" y="209550"/>
                </a:moveTo>
                <a:cubicBezTo>
                  <a:pt x="142874" y="162205"/>
                  <a:pt x="181255" y="123825"/>
                  <a:pt x="228599" y="123825"/>
                </a:cubicBezTo>
                <a:cubicBezTo>
                  <a:pt x="275944" y="123825"/>
                  <a:pt x="314324" y="162205"/>
                  <a:pt x="314324" y="209550"/>
                </a:cubicBezTo>
                <a:cubicBezTo>
                  <a:pt x="314324" y="256894"/>
                  <a:pt x="275944" y="295275"/>
                  <a:pt x="228599" y="295275"/>
                </a:cubicBezTo>
                <a:cubicBezTo>
                  <a:pt x="181255" y="295275"/>
                  <a:pt x="142874" y="256894"/>
                  <a:pt x="142874" y="209550"/>
                </a:cubicBezTo>
                <a:moveTo>
                  <a:pt x="180974" y="209550"/>
                </a:moveTo>
                <a:cubicBezTo>
                  <a:pt x="180974" y="183247"/>
                  <a:pt x="202297" y="161925"/>
                  <a:pt x="228599" y="161925"/>
                </a:cubicBezTo>
                <a:cubicBezTo>
                  <a:pt x="254902" y="161925"/>
                  <a:pt x="276224" y="183247"/>
                  <a:pt x="276224" y="209550"/>
                </a:cubicBezTo>
                <a:cubicBezTo>
                  <a:pt x="276224" y="235852"/>
                  <a:pt x="254902" y="257175"/>
                  <a:pt x="228599" y="257175"/>
                </a:cubicBezTo>
                <a:cubicBezTo>
                  <a:pt x="202297" y="257175"/>
                  <a:pt x="180974" y="235852"/>
                  <a:pt x="180974" y="209550"/>
                </a:cubicBezTo>
                <a:moveTo>
                  <a:pt x="228599" y="161925"/>
                </a:moveTo>
                <a:lnTo>
                  <a:pt x="228599" y="123825"/>
                </a:lnTo>
                <a:moveTo>
                  <a:pt x="194919" y="175888"/>
                </a:moveTo>
                <a:lnTo>
                  <a:pt x="167982" y="148932"/>
                </a:lnTo>
                <a:moveTo>
                  <a:pt x="180974" y="209550"/>
                </a:moveTo>
                <a:lnTo>
                  <a:pt x="142874" y="209550"/>
                </a:lnTo>
                <a:moveTo>
                  <a:pt x="194919" y="243230"/>
                </a:moveTo>
                <a:lnTo>
                  <a:pt x="167982" y="270167"/>
                </a:lnTo>
                <a:moveTo>
                  <a:pt x="228599" y="257175"/>
                </a:moveTo>
                <a:lnTo>
                  <a:pt x="228599" y="295275"/>
                </a:lnTo>
                <a:moveTo>
                  <a:pt x="289217" y="270186"/>
                </a:moveTo>
                <a:lnTo>
                  <a:pt x="262280" y="243230"/>
                </a:lnTo>
                <a:moveTo>
                  <a:pt x="314324" y="209550"/>
                </a:moveTo>
                <a:lnTo>
                  <a:pt x="276224" y="209550"/>
                </a:lnTo>
                <a:moveTo>
                  <a:pt x="289217" y="148932"/>
                </a:moveTo>
                <a:lnTo>
                  <a:pt x="262280" y="175888"/>
                </a:lnTo>
              </a:path>
            </a:pathLst>
          </a:custGeom>
          <a:noFill/>
          <a:ln w="14287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3" name="Rounded Rectangle 32"/>
          <p:cNvSpPr/>
          <p:nvPr/>
        </p:nvSpPr>
        <p:spPr>
          <a:xfrm>
            <a:off x="3639732" y="2975372"/>
            <a:ext cx="321469" cy="321469"/>
          </a:xfrm>
          <a:custGeom>
            <a:avLst/>
            <a:gdLst/>
            <a:ahLst/>
            <a:cxnLst/>
            <a:rect l="0" t="0" r="0" b="0"/>
            <a:pathLst>
              <a:path w="428625" h="428625">
                <a:moveTo>
                  <a:pt x="0" y="0"/>
                </a:moveTo>
                <a:lnTo>
                  <a:pt x="0" y="428625"/>
                </a:lnTo>
                <a:lnTo>
                  <a:pt x="428625" y="428625"/>
                </a:lnTo>
                <a:moveTo>
                  <a:pt x="88106" y="57150"/>
                </a:moveTo>
                <a:cubicBezTo>
                  <a:pt x="84160" y="57150"/>
                  <a:pt x="80962" y="53951"/>
                  <a:pt x="80962" y="50006"/>
                </a:cubicBezTo>
                <a:cubicBezTo>
                  <a:pt x="80962" y="46060"/>
                  <a:pt x="84160" y="42862"/>
                  <a:pt x="88106" y="42862"/>
                </a:cubicBezTo>
                <a:moveTo>
                  <a:pt x="88106" y="42862"/>
                </a:moveTo>
                <a:cubicBezTo>
                  <a:pt x="92051" y="42862"/>
                  <a:pt x="95250" y="46060"/>
                  <a:pt x="95250" y="50006"/>
                </a:cubicBezTo>
                <a:cubicBezTo>
                  <a:pt x="95250" y="53951"/>
                  <a:pt x="92051" y="57150"/>
                  <a:pt x="88106" y="57150"/>
                </a:cubicBezTo>
                <a:moveTo>
                  <a:pt x="69056" y="323850"/>
                </a:moveTo>
                <a:cubicBezTo>
                  <a:pt x="65110" y="323850"/>
                  <a:pt x="61912" y="320651"/>
                  <a:pt x="61912" y="316706"/>
                </a:cubicBezTo>
                <a:cubicBezTo>
                  <a:pt x="61912" y="312760"/>
                  <a:pt x="65110" y="309562"/>
                  <a:pt x="69056" y="309562"/>
                </a:cubicBezTo>
                <a:moveTo>
                  <a:pt x="69056" y="309562"/>
                </a:moveTo>
                <a:cubicBezTo>
                  <a:pt x="73001" y="309562"/>
                  <a:pt x="76200" y="312760"/>
                  <a:pt x="76200" y="316706"/>
                </a:cubicBezTo>
                <a:cubicBezTo>
                  <a:pt x="76200" y="320651"/>
                  <a:pt x="73001" y="323850"/>
                  <a:pt x="69056" y="323850"/>
                </a:cubicBezTo>
                <a:moveTo>
                  <a:pt x="107156" y="152400"/>
                </a:moveTo>
                <a:cubicBezTo>
                  <a:pt x="103210" y="152400"/>
                  <a:pt x="100012" y="149201"/>
                  <a:pt x="100012" y="145256"/>
                </a:cubicBezTo>
                <a:cubicBezTo>
                  <a:pt x="100012" y="141310"/>
                  <a:pt x="103210" y="138112"/>
                  <a:pt x="107156" y="138112"/>
                </a:cubicBezTo>
                <a:moveTo>
                  <a:pt x="107156" y="138112"/>
                </a:moveTo>
                <a:cubicBezTo>
                  <a:pt x="111101" y="138112"/>
                  <a:pt x="114300" y="141310"/>
                  <a:pt x="114300" y="145256"/>
                </a:cubicBezTo>
                <a:cubicBezTo>
                  <a:pt x="114300" y="149201"/>
                  <a:pt x="111101" y="152400"/>
                  <a:pt x="107156" y="152400"/>
                </a:cubicBezTo>
                <a:moveTo>
                  <a:pt x="50006" y="228600"/>
                </a:moveTo>
                <a:cubicBezTo>
                  <a:pt x="46060" y="228600"/>
                  <a:pt x="42862" y="225401"/>
                  <a:pt x="42862" y="221456"/>
                </a:cubicBezTo>
                <a:cubicBezTo>
                  <a:pt x="42862" y="217510"/>
                  <a:pt x="46060" y="214312"/>
                  <a:pt x="50006" y="214312"/>
                </a:cubicBezTo>
                <a:moveTo>
                  <a:pt x="50006" y="214312"/>
                </a:moveTo>
                <a:cubicBezTo>
                  <a:pt x="53951" y="214312"/>
                  <a:pt x="57150" y="217510"/>
                  <a:pt x="57150" y="221456"/>
                </a:cubicBezTo>
                <a:cubicBezTo>
                  <a:pt x="57150" y="225401"/>
                  <a:pt x="53951" y="228600"/>
                  <a:pt x="50006" y="228600"/>
                </a:cubicBezTo>
                <a:moveTo>
                  <a:pt x="221456" y="76200"/>
                </a:moveTo>
                <a:cubicBezTo>
                  <a:pt x="217510" y="76200"/>
                  <a:pt x="214312" y="73001"/>
                  <a:pt x="214312" y="69056"/>
                </a:cubicBezTo>
                <a:cubicBezTo>
                  <a:pt x="214312" y="65110"/>
                  <a:pt x="217510" y="61912"/>
                  <a:pt x="221456" y="61912"/>
                </a:cubicBezTo>
                <a:moveTo>
                  <a:pt x="221456" y="61912"/>
                </a:moveTo>
                <a:cubicBezTo>
                  <a:pt x="225401" y="61912"/>
                  <a:pt x="228600" y="65110"/>
                  <a:pt x="228600" y="69056"/>
                </a:cubicBezTo>
                <a:cubicBezTo>
                  <a:pt x="228600" y="73001"/>
                  <a:pt x="225401" y="76200"/>
                  <a:pt x="221456" y="76200"/>
                </a:cubicBezTo>
                <a:moveTo>
                  <a:pt x="278606" y="266700"/>
                </a:moveTo>
                <a:cubicBezTo>
                  <a:pt x="274660" y="266700"/>
                  <a:pt x="271462" y="263501"/>
                  <a:pt x="271462" y="259556"/>
                </a:cubicBezTo>
                <a:cubicBezTo>
                  <a:pt x="271462" y="255610"/>
                  <a:pt x="274660" y="252412"/>
                  <a:pt x="278606" y="252412"/>
                </a:cubicBezTo>
                <a:moveTo>
                  <a:pt x="278606" y="252412"/>
                </a:moveTo>
                <a:cubicBezTo>
                  <a:pt x="282551" y="252412"/>
                  <a:pt x="285750" y="255610"/>
                  <a:pt x="285750" y="259556"/>
                </a:cubicBezTo>
                <a:cubicBezTo>
                  <a:pt x="285750" y="263501"/>
                  <a:pt x="282551" y="266700"/>
                  <a:pt x="278606" y="266700"/>
                </a:cubicBezTo>
                <a:moveTo>
                  <a:pt x="392906" y="209550"/>
                </a:moveTo>
                <a:cubicBezTo>
                  <a:pt x="388960" y="209550"/>
                  <a:pt x="385762" y="206351"/>
                  <a:pt x="385762" y="202406"/>
                </a:cubicBezTo>
                <a:cubicBezTo>
                  <a:pt x="385762" y="198460"/>
                  <a:pt x="388960" y="195262"/>
                  <a:pt x="392906" y="195262"/>
                </a:cubicBezTo>
                <a:moveTo>
                  <a:pt x="392906" y="195262"/>
                </a:moveTo>
                <a:cubicBezTo>
                  <a:pt x="396851" y="195262"/>
                  <a:pt x="400050" y="198460"/>
                  <a:pt x="400050" y="202406"/>
                </a:cubicBezTo>
                <a:cubicBezTo>
                  <a:pt x="400050" y="206351"/>
                  <a:pt x="396851" y="209550"/>
                  <a:pt x="392906" y="209550"/>
                </a:cubicBezTo>
                <a:moveTo>
                  <a:pt x="373856" y="19050"/>
                </a:moveTo>
                <a:cubicBezTo>
                  <a:pt x="369910" y="19050"/>
                  <a:pt x="366712" y="15851"/>
                  <a:pt x="366712" y="11906"/>
                </a:cubicBezTo>
                <a:cubicBezTo>
                  <a:pt x="366712" y="7960"/>
                  <a:pt x="369910" y="4762"/>
                  <a:pt x="373856" y="4762"/>
                </a:cubicBezTo>
                <a:moveTo>
                  <a:pt x="373856" y="4762"/>
                </a:moveTo>
                <a:cubicBezTo>
                  <a:pt x="377801" y="4762"/>
                  <a:pt x="381000" y="7960"/>
                  <a:pt x="381000" y="11906"/>
                </a:cubicBezTo>
                <a:cubicBezTo>
                  <a:pt x="381000" y="15851"/>
                  <a:pt x="377801" y="19050"/>
                  <a:pt x="373856" y="19050"/>
                </a:cubicBezTo>
                <a:moveTo>
                  <a:pt x="221456" y="361950"/>
                </a:moveTo>
                <a:cubicBezTo>
                  <a:pt x="217510" y="361950"/>
                  <a:pt x="214312" y="358751"/>
                  <a:pt x="214312" y="354806"/>
                </a:cubicBezTo>
                <a:cubicBezTo>
                  <a:pt x="214312" y="350860"/>
                  <a:pt x="217510" y="347662"/>
                  <a:pt x="221456" y="347662"/>
                </a:cubicBezTo>
                <a:moveTo>
                  <a:pt x="221456" y="347662"/>
                </a:moveTo>
                <a:cubicBezTo>
                  <a:pt x="225401" y="347662"/>
                  <a:pt x="228600" y="350860"/>
                  <a:pt x="228600" y="354806"/>
                </a:cubicBezTo>
                <a:cubicBezTo>
                  <a:pt x="228600" y="358751"/>
                  <a:pt x="225401" y="361950"/>
                  <a:pt x="221456" y="361950"/>
                </a:cubicBezTo>
                <a:moveTo>
                  <a:pt x="411956" y="342900"/>
                </a:moveTo>
                <a:cubicBezTo>
                  <a:pt x="408010" y="342900"/>
                  <a:pt x="404812" y="339701"/>
                  <a:pt x="404812" y="335756"/>
                </a:cubicBezTo>
                <a:cubicBezTo>
                  <a:pt x="404812" y="331810"/>
                  <a:pt x="408010" y="328612"/>
                  <a:pt x="411956" y="328612"/>
                </a:cubicBezTo>
                <a:moveTo>
                  <a:pt x="411956" y="328612"/>
                </a:moveTo>
                <a:cubicBezTo>
                  <a:pt x="415901" y="328612"/>
                  <a:pt x="419100" y="331810"/>
                  <a:pt x="419100" y="335756"/>
                </a:cubicBezTo>
                <a:cubicBezTo>
                  <a:pt x="419100" y="339701"/>
                  <a:pt x="415901" y="342900"/>
                  <a:pt x="411956" y="342900"/>
                </a:cubicBezTo>
                <a:moveTo>
                  <a:pt x="316706" y="114300"/>
                </a:moveTo>
                <a:cubicBezTo>
                  <a:pt x="312760" y="114300"/>
                  <a:pt x="309562" y="111101"/>
                  <a:pt x="309562" y="107156"/>
                </a:cubicBezTo>
                <a:cubicBezTo>
                  <a:pt x="309562" y="103210"/>
                  <a:pt x="312760" y="100012"/>
                  <a:pt x="316706" y="100012"/>
                </a:cubicBezTo>
                <a:moveTo>
                  <a:pt x="316706" y="100012"/>
                </a:moveTo>
                <a:cubicBezTo>
                  <a:pt x="320651" y="100012"/>
                  <a:pt x="323850" y="103210"/>
                  <a:pt x="323850" y="107156"/>
                </a:cubicBezTo>
                <a:cubicBezTo>
                  <a:pt x="323850" y="111101"/>
                  <a:pt x="320651" y="114300"/>
                  <a:pt x="316706" y="114300"/>
                </a:cubicBezTo>
                <a:moveTo>
                  <a:pt x="183356" y="228600"/>
                </a:moveTo>
                <a:cubicBezTo>
                  <a:pt x="179410" y="228600"/>
                  <a:pt x="176212" y="225401"/>
                  <a:pt x="176212" y="221456"/>
                </a:cubicBezTo>
                <a:cubicBezTo>
                  <a:pt x="176212" y="217510"/>
                  <a:pt x="179410" y="214312"/>
                  <a:pt x="183356" y="214312"/>
                </a:cubicBezTo>
                <a:moveTo>
                  <a:pt x="183356" y="214312"/>
                </a:moveTo>
                <a:cubicBezTo>
                  <a:pt x="187301" y="214312"/>
                  <a:pt x="190500" y="217510"/>
                  <a:pt x="190500" y="221456"/>
                </a:cubicBezTo>
                <a:cubicBezTo>
                  <a:pt x="190500" y="225401"/>
                  <a:pt x="187301" y="228600"/>
                  <a:pt x="183356" y="228600"/>
                </a:cubicBezTo>
              </a:path>
            </a:pathLst>
          </a:custGeom>
          <a:noFill/>
          <a:ln w="14287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4" name="Rounded Rectangle 33"/>
          <p:cNvSpPr/>
          <p:nvPr/>
        </p:nvSpPr>
        <p:spPr>
          <a:xfrm>
            <a:off x="5779285" y="2977324"/>
            <a:ext cx="328613" cy="317588"/>
          </a:xfrm>
          <a:custGeom>
            <a:avLst/>
            <a:gdLst/>
            <a:ahLst/>
            <a:cxnLst/>
            <a:rect l="0" t="0" r="0" b="0"/>
            <a:pathLst>
              <a:path w="438150" h="423451">
                <a:moveTo>
                  <a:pt x="438150" y="423413"/>
                </a:moveTo>
                <a:lnTo>
                  <a:pt x="438150" y="194813"/>
                </a:lnTo>
                <a:lnTo>
                  <a:pt x="257403" y="194813"/>
                </a:lnTo>
                <a:lnTo>
                  <a:pt x="229552" y="237732"/>
                </a:lnTo>
                <a:cubicBezTo>
                  <a:pt x="226712" y="242100"/>
                  <a:pt x="227909" y="247940"/>
                  <a:pt x="232238" y="250839"/>
                </a:cubicBezTo>
                <a:lnTo>
                  <a:pt x="283940" y="285395"/>
                </a:lnTo>
                <a:cubicBezTo>
                  <a:pt x="286440" y="287062"/>
                  <a:pt x="288007" y="289810"/>
                  <a:pt x="288168" y="292810"/>
                </a:cubicBezTo>
                <a:cubicBezTo>
                  <a:pt x="288330" y="295810"/>
                  <a:pt x="287066" y="298711"/>
                  <a:pt x="284759" y="300635"/>
                </a:cubicBezTo>
                <a:lnTo>
                  <a:pt x="249078" y="330639"/>
                </a:lnTo>
                <a:cubicBezTo>
                  <a:pt x="246827" y="332531"/>
                  <a:pt x="245575" y="335356"/>
                  <a:pt x="245687" y="338294"/>
                </a:cubicBezTo>
                <a:cubicBezTo>
                  <a:pt x="245799" y="341233"/>
                  <a:pt x="247261" y="343955"/>
                  <a:pt x="249650" y="345670"/>
                </a:cubicBezTo>
                <a:lnTo>
                  <a:pt x="255898" y="350146"/>
                </a:lnTo>
                <a:cubicBezTo>
                  <a:pt x="258187" y="351788"/>
                  <a:pt x="259632" y="354357"/>
                  <a:pt x="259845" y="357166"/>
                </a:cubicBezTo>
                <a:cubicBezTo>
                  <a:pt x="260058" y="359974"/>
                  <a:pt x="259018" y="362733"/>
                  <a:pt x="257003" y="364701"/>
                </a:cubicBezTo>
                <a:lnTo>
                  <a:pt x="196843" y="423451"/>
                </a:lnTo>
                <a:lnTo>
                  <a:pt x="206711" y="364262"/>
                </a:lnTo>
                <a:cubicBezTo>
                  <a:pt x="207453" y="359894"/>
                  <a:pt x="205084" y="355590"/>
                  <a:pt x="200996" y="353880"/>
                </a:cubicBezTo>
                <a:lnTo>
                  <a:pt x="178136" y="344488"/>
                </a:lnTo>
                <a:cubicBezTo>
                  <a:pt x="175055" y="343223"/>
                  <a:pt x="172859" y="340439"/>
                  <a:pt x="172345" y="337148"/>
                </a:cubicBezTo>
                <a:cubicBezTo>
                  <a:pt x="171831" y="333857"/>
                  <a:pt x="173073" y="330536"/>
                  <a:pt x="175621" y="328391"/>
                </a:cubicBezTo>
                <a:lnTo>
                  <a:pt x="208635" y="300635"/>
                </a:lnTo>
                <a:cubicBezTo>
                  <a:pt x="210942" y="298711"/>
                  <a:pt x="212206" y="295810"/>
                  <a:pt x="212045" y="292810"/>
                </a:cubicBezTo>
                <a:cubicBezTo>
                  <a:pt x="211883" y="289810"/>
                  <a:pt x="210316" y="287062"/>
                  <a:pt x="207816" y="285395"/>
                </a:cubicBezTo>
                <a:lnTo>
                  <a:pt x="156038" y="250839"/>
                </a:lnTo>
                <a:cubicBezTo>
                  <a:pt x="151709" y="247940"/>
                  <a:pt x="150512" y="242100"/>
                  <a:pt x="153352" y="237732"/>
                </a:cubicBezTo>
                <a:lnTo>
                  <a:pt x="181203" y="194813"/>
                </a:lnTo>
                <a:lnTo>
                  <a:pt x="0" y="194813"/>
                </a:lnTo>
                <a:lnTo>
                  <a:pt x="0" y="423413"/>
                </a:lnTo>
                <a:moveTo>
                  <a:pt x="76200" y="194813"/>
                </a:moveTo>
                <a:lnTo>
                  <a:pt x="76200" y="137663"/>
                </a:lnTo>
                <a:moveTo>
                  <a:pt x="137007" y="124309"/>
                </a:moveTo>
                <a:cubicBezTo>
                  <a:pt x="138292" y="127252"/>
                  <a:pt x="138006" y="130646"/>
                  <a:pt x="136248" y="133334"/>
                </a:cubicBezTo>
                <a:cubicBezTo>
                  <a:pt x="134489" y="136021"/>
                  <a:pt x="131494" y="137642"/>
                  <a:pt x="128282" y="137644"/>
                </a:cubicBezTo>
                <a:lnTo>
                  <a:pt x="24117" y="137644"/>
                </a:lnTo>
                <a:cubicBezTo>
                  <a:pt x="20905" y="137642"/>
                  <a:pt x="17910" y="136021"/>
                  <a:pt x="16151" y="133334"/>
                </a:cubicBezTo>
                <a:cubicBezTo>
                  <a:pt x="14393" y="130646"/>
                  <a:pt x="14107" y="127252"/>
                  <a:pt x="15392" y="124309"/>
                </a:cubicBezTo>
                <a:lnTo>
                  <a:pt x="67475" y="5703"/>
                </a:lnTo>
                <a:cubicBezTo>
                  <a:pt x="68992" y="2238"/>
                  <a:pt x="72417" y="0"/>
                  <a:pt x="76200" y="0"/>
                </a:cubicBezTo>
                <a:cubicBezTo>
                  <a:pt x="79982" y="0"/>
                  <a:pt x="83407" y="2238"/>
                  <a:pt x="84924" y="5703"/>
                </a:cubicBezTo>
                <a:close/>
                <a:moveTo>
                  <a:pt x="361950" y="194813"/>
                </a:moveTo>
                <a:lnTo>
                  <a:pt x="361950" y="137663"/>
                </a:lnTo>
                <a:moveTo>
                  <a:pt x="422757" y="124309"/>
                </a:moveTo>
                <a:cubicBezTo>
                  <a:pt x="424042" y="127252"/>
                  <a:pt x="423756" y="130646"/>
                  <a:pt x="421998" y="133334"/>
                </a:cubicBezTo>
                <a:cubicBezTo>
                  <a:pt x="420239" y="136021"/>
                  <a:pt x="417244" y="137642"/>
                  <a:pt x="414032" y="137644"/>
                </a:cubicBezTo>
                <a:lnTo>
                  <a:pt x="309867" y="137644"/>
                </a:lnTo>
                <a:cubicBezTo>
                  <a:pt x="306655" y="137642"/>
                  <a:pt x="303660" y="136021"/>
                  <a:pt x="301901" y="133334"/>
                </a:cubicBezTo>
                <a:cubicBezTo>
                  <a:pt x="300143" y="130646"/>
                  <a:pt x="299857" y="127252"/>
                  <a:pt x="301142" y="124309"/>
                </a:cubicBezTo>
                <a:lnTo>
                  <a:pt x="353225" y="5703"/>
                </a:lnTo>
                <a:cubicBezTo>
                  <a:pt x="354742" y="2238"/>
                  <a:pt x="358167" y="0"/>
                  <a:pt x="361950" y="0"/>
                </a:cubicBezTo>
                <a:cubicBezTo>
                  <a:pt x="365732" y="0"/>
                  <a:pt x="369157" y="2238"/>
                  <a:pt x="370674" y="5703"/>
                </a:cubicBezTo>
                <a:close/>
              </a:path>
            </a:pathLst>
          </a:custGeom>
          <a:noFill/>
          <a:ln w="14287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5" name="TextBox 34"/>
          <p:cNvSpPr txBox="1"/>
          <p:nvPr/>
        </p:nvSpPr>
        <p:spPr>
          <a:xfrm>
            <a:off x="3326779" y="3579019"/>
            <a:ext cx="947375" cy="3462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1125" b="1">
                <a:solidFill>
                  <a:srgbClr val="DDC916"/>
                </a:solidFill>
                <a:latin typeface="Roboto"/>
              </a:rPr>
              <a:t>Geographic
Fragmentation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514788" y="3579019"/>
            <a:ext cx="857607" cy="3462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1125" b="1">
                <a:solidFill>
                  <a:srgbClr val="1FA9D7"/>
                </a:solidFill>
                <a:latin typeface="Roboto"/>
              </a:rPr>
              <a:t>Major Energy
Gaps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323574" y="4004072"/>
            <a:ext cx="953787" cy="25391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825">
                <a:solidFill>
                  <a:srgbClr val="484848"/>
                </a:solidFill>
                <a:latin typeface="Roboto"/>
              </a:rPr>
              <a:t>Complicates service
delivery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515589" y="4004072"/>
            <a:ext cx="856005" cy="25391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825">
                <a:solidFill>
                  <a:srgbClr val="484848"/>
                </a:solidFill>
                <a:latin typeface="Roboto"/>
              </a:rPr>
              <a:t>Hinders economic
progress</a:t>
            </a:r>
          </a:p>
        </p:txBody>
      </p:sp>
      <p:pic>
        <p:nvPicPr>
          <p:cNvPr id="40" name="x_Picture 6" descr="signature_4264950496">
            <a:extLst>
              <a:ext uri="{FF2B5EF4-FFF2-40B4-BE49-F238E27FC236}">
                <a16:creationId xmlns:a16="http://schemas.microsoft.com/office/drawing/2014/main" id="{9D04C302-5AF3-A0AE-197D-E2143267E7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204" y="0"/>
            <a:ext cx="487796" cy="4838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066580" y="3055739"/>
            <a:ext cx="1028700" cy="1028700"/>
          </a:xfrm>
          <a:custGeom>
            <a:avLst/>
            <a:gdLst/>
            <a:ahLst/>
            <a:cxnLst/>
            <a:rect l="0" t="0" r="0" b="0"/>
            <a:pathLst>
              <a:path w="1371600" h="1371600">
                <a:moveTo>
                  <a:pt x="1371600" y="685800"/>
                </a:moveTo>
                <a:cubicBezTo>
                  <a:pt x="1371600" y="1064552"/>
                  <a:pt x="1064552" y="1371600"/>
                  <a:pt x="685800" y="1371600"/>
                </a:cubicBezTo>
                <a:cubicBezTo>
                  <a:pt x="307038" y="1371600"/>
                  <a:pt x="0" y="1064552"/>
                  <a:pt x="0" y="685800"/>
                </a:cubicBezTo>
                <a:cubicBezTo>
                  <a:pt x="0" y="307038"/>
                  <a:pt x="307038" y="0"/>
                  <a:pt x="685800" y="0"/>
                </a:cubicBezTo>
                <a:cubicBezTo>
                  <a:pt x="1064552" y="0"/>
                  <a:pt x="1371600" y="307038"/>
                  <a:pt x="1371600" y="685800"/>
                </a:cubicBezTo>
                <a:moveTo>
                  <a:pt x="685800" y="1257300"/>
                </a:moveTo>
                <a:cubicBezTo>
                  <a:pt x="1001429" y="1257300"/>
                  <a:pt x="1257300" y="1001429"/>
                  <a:pt x="1257300" y="685800"/>
                </a:cubicBezTo>
                <a:cubicBezTo>
                  <a:pt x="1257300" y="370170"/>
                  <a:pt x="1001429" y="114300"/>
                  <a:pt x="685800" y="114300"/>
                </a:cubicBezTo>
                <a:cubicBezTo>
                  <a:pt x="370170" y="114300"/>
                  <a:pt x="114300" y="370170"/>
                  <a:pt x="114300" y="685800"/>
                </a:cubicBezTo>
                <a:cubicBezTo>
                  <a:pt x="114300" y="1001429"/>
                  <a:pt x="370170" y="1257300"/>
                  <a:pt x="685800" y="1257300"/>
                </a:cubicBezTo>
              </a:path>
            </a:pathLst>
          </a:custGeom>
          <a:solidFill>
            <a:srgbClr val="A3A3A3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" name="Rounded Rectangle 2"/>
          <p:cNvSpPr/>
          <p:nvPr/>
        </p:nvSpPr>
        <p:spPr>
          <a:xfrm>
            <a:off x="3723680" y="2712839"/>
            <a:ext cx="1714500" cy="1714500"/>
          </a:xfrm>
          <a:custGeom>
            <a:avLst/>
            <a:gdLst/>
            <a:ahLst/>
            <a:cxnLst/>
            <a:rect l="0" t="0" r="0" b="0"/>
            <a:pathLst>
              <a:path w="2286000" h="2286000">
                <a:moveTo>
                  <a:pt x="1828800" y="1143000"/>
                </a:moveTo>
                <a:cubicBezTo>
                  <a:pt x="1828800" y="764243"/>
                  <a:pt x="1521756" y="457200"/>
                  <a:pt x="1143000" y="457200"/>
                </a:cubicBezTo>
                <a:cubicBezTo>
                  <a:pt x="764243" y="457200"/>
                  <a:pt x="457200" y="764243"/>
                  <a:pt x="457200" y="1143000"/>
                </a:cubicBezTo>
                <a:cubicBezTo>
                  <a:pt x="457200" y="1521756"/>
                  <a:pt x="764243" y="1828800"/>
                  <a:pt x="1143000" y="1828800"/>
                </a:cubicBezTo>
                <a:cubicBezTo>
                  <a:pt x="1521756" y="1828800"/>
                  <a:pt x="1828800" y="1521756"/>
                  <a:pt x="1828800" y="1143000"/>
                </a:cubicBezTo>
                <a:close/>
                <a:moveTo>
                  <a:pt x="1143000" y="1714500"/>
                </a:moveTo>
                <a:cubicBezTo>
                  <a:pt x="1458630" y="1714500"/>
                  <a:pt x="1714500" y="1458630"/>
                  <a:pt x="1714500" y="1143000"/>
                </a:cubicBezTo>
                <a:cubicBezTo>
                  <a:pt x="1714500" y="827369"/>
                  <a:pt x="1458630" y="571500"/>
                  <a:pt x="1143000" y="571500"/>
                </a:cubicBezTo>
                <a:cubicBezTo>
                  <a:pt x="827369" y="571500"/>
                  <a:pt x="571500" y="827369"/>
                  <a:pt x="571500" y="1143000"/>
                </a:cubicBezTo>
                <a:cubicBezTo>
                  <a:pt x="571500" y="1458630"/>
                  <a:pt x="827369" y="1714500"/>
                  <a:pt x="1143000" y="1714500"/>
                </a:cubicBezTo>
                <a:close/>
                <a:moveTo>
                  <a:pt x="2286000" y="1143000"/>
                </a:moveTo>
                <a:cubicBezTo>
                  <a:pt x="2286000" y="1774261"/>
                  <a:pt x="1774261" y="2286000"/>
                  <a:pt x="1143000" y="2286000"/>
                </a:cubicBezTo>
                <a:cubicBezTo>
                  <a:pt x="511738" y="2286000"/>
                  <a:pt x="0" y="1774261"/>
                  <a:pt x="0" y="1143000"/>
                </a:cubicBezTo>
                <a:cubicBezTo>
                  <a:pt x="0" y="511738"/>
                  <a:pt x="511738" y="0"/>
                  <a:pt x="1143000" y="0"/>
                </a:cubicBezTo>
                <a:cubicBezTo>
                  <a:pt x="1774261" y="0"/>
                  <a:pt x="2286000" y="511738"/>
                  <a:pt x="2286000" y="1143000"/>
                </a:cubicBezTo>
                <a:close/>
                <a:moveTo>
                  <a:pt x="1828800" y="1143000"/>
                </a:moveTo>
                <a:cubicBezTo>
                  <a:pt x="1828800" y="764243"/>
                  <a:pt x="1521756" y="457200"/>
                  <a:pt x="1143000" y="457200"/>
                </a:cubicBezTo>
                <a:cubicBezTo>
                  <a:pt x="764243" y="457200"/>
                  <a:pt x="457200" y="764243"/>
                  <a:pt x="457200" y="1143000"/>
                </a:cubicBezTo>
                <a:cubicBezTo>
                  <a:pt x="457200" y="1521756"/>
                  <a:pt x="764243" y="1828800"/>
                  <a:pt x="1143000" y="1828800"/>
                </a:cubicBezTo>
                <a:cubicBezTo>
                  <a:pt x="1521756" y="1828800"/>
                  <a:pt x="1828800" y="1521756"/>
                  <a:pt x="1828800" y="1143000"/>
                </a:cubicBezTo>
                <a:close/>
                <a:moveTo>
                  <a:pt x="1143000" y="1714500"/>
                </a:moveTo>
                <a:cubicBezTo>
                  <a:pt x="827369" y="1714500"/>
                  <a:pt x="571500" y="1458630"/>
                  <a:pt x="571500" y="1143000"/>
                </a:cubicBezTo>
                <a:cubicBezTo>
                  <a:pt x="571500" y="827369"/>
                  <a:pt x="827369" y="571500"/>
                  <a:pt x="1143000" y="571500"/>
                </a:cubicBezTo>
                <a:cubicBezTo>
                  <a:pt x="1458630" y="571500"/>
                  <a:pt x="1714500" y="827369"/>
                  <a:pt x="1714500" y="1143000"/>
                </a:cubicBezTo>
                <a:cubicBezTo>
                  <a:pt x="1714500" y="1458630"/>
                  <a:pt x="1458630" y="1714500"/>
                  <a:pt x="1143000" y="1714500"/>
                </a:cubicBezTo>
                <a:close/>
                <a:moveTo>
                  <a:pt x="230348" y="1200139"/>
                </a:moveTo>
                <a:cubicBezTo>
                  <a:pt x="259851" y="1678525"/>
                  <a:pt x="657177" y="2057385"/>
                  <a:pt x="1142991" y="2057385"/>
                </a:cubicBezTo>
                <a:cubicBezTo>
                  <a:pt x="1632034" y="2057385"/>
                  <a:pt x="2031410" y="1673472"/>
                  <a:pt x="2056174" y="1190587"/>
                </a:cubicBezTo>
              </a:path>
            </a:pathLst>
          </a:custGeom>
          <a:noFill/>
          <a:ln w="14287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4" name="Rounded Rectangle 3"/>
          <p:cNvSpPr/>
          <p:nvPr/>
        </p:nvSpPr>
        <p:spPr>
          <a:xfrm>
            <a:off x="3896444" y="2885370"/>
            <a:ext cx="1368487" cy="641848"/>
          </a:xfrm>
          <a:custGeom>
            <a:avLst/>
            <a:gdLst/>
            <a:ahLst/>
            <a:cxnLst/>
            <a:rect l="0" t="0" r="0" b="0"/>
            <a:pathLst>
              <a:path w="1824649" h="855797">
                <a:moveTo>
                  <a:pt x="0" y="855797"/>
                </a:moveTo>
                <a:cubicBezTo>
                  <a:pt x="12893" y="646708"/>
                  <a:pt x="96053" y="456632"/>
                  <a:pt x="226156" y="308890"/>
                </a:cubicBezTo>
                <a:moveTo>
                  <a:pt x="306546" y="228262"/>
                </a:moveTo>
                <a:cubicBezTo>
                  <a:pt x="453596" y="97993"/>
                  <a:pt x="642917" y="14368"/>
                  <a:pt x="851327" y="570"/>
                </a:cubicBezTo>
                <a:moveTo>
                  <a:pt x="964627" y="0"/>
                </a:moveTo>
                <a:cubicBezTo>
                  <a:pt x="1173388" y="11699"/>
                  <a:pt x="1363443" y="93428"/>
                  <a:pt x="1511683" y="222075"/>
                </a:cubicBezTo>
                <a:moveTo>
                  <a:pt x="1592827" y="301808"/>
                </a:moveTo>
                <a:cubicBezTo>
                  <a:pt x="1724544" y="448308"/>
                  <a:pt x="1809611" y="637591"/>
                  <a:pt x="1824649" y="846274"/>
                </a:cubicBezTo>
              </a:path>
            </a:pathLst>
          </a:custGeom>
          <a:noFill/>
          <a:ln w="14287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grpSp>
        <p:nvGrpSpPr>
          <p:cNvPr id="10" name="Group 9"/>
          <p:cNvGrpSpPr/>
          <p:nvPr/>
        </p:nvGrpSpPr>
        <p:grpSpPr>
          <a:xfrm>
            <a:off x="5223867" y="3312914"/>
            <a:ext cx="814388" cy="514350"/>
            <a:chOff x="4495800" y="3943350"/>
            <a:chExt cx="1085850" cy="685800"/>
          </a:xfrm>
        </p:grpSpPr>
        <p:sp>
          <p:nvSpPr>
            <p:cNvPr id="8" name="Rounded Rectangle 7"/>
            <p:cNvSpPr/>
            <p:nvPr/>
          </p:nvSpPr>
          <p:spPr>
            <a:xfrm>
              <a:off x="4781550" y="3943350"/>
              <a:ext cx="800100" cy="685800"/>
            </a:xfrm>
            <a:custGeom>
              <a:avLst/>
              <a:gdLst/>
              <a:ahLst/>
              <a:cxnLst/>
              <a:rect l="0" t="0" r="0" b="0"/>
              <a:pathLst>
                <a:path w="800100" h="685800">
                  <a:moveTo>
                    <a:pt x="457200" y="0"/>
                  </a:moveTo>
                  <a:cubicBezTo>
                    <a:pt x="646578" y="0"/>
                    <a:pt x="800100" y="153521"/>
                    <a:pt x="800100" y="342900"/>
                  </a:cubicBezTo>
                  <a:cubicBezTo>
                    <a:pt x="800100" y="532278"/>
                    <a:pt x="646578" y="685800"/>
                    <a:pt x="457200" y="685800"/>
                  </a:cubicBezTo>
                  <a:cubicBezTo>
                    <a:pt x="287293" y="685800"/>
                    <a:pt x="146248" y="562225"/>
                    <a:pt x="119040" y="400050"/>
                  </a:cubicBezTo>
                  <a:lnTo>
                    <a:pt x="0" y="342900"/>
                  </a:lnTo>
                  <a:lnTo>
                    <a:pt x="119040" y="285750"/>
                  </a:lnTo>
                  <a:cubicBezTo>
                    <a:pt x="146248" y="123574"/>
                    <a:pt x="287293" y="0"/>
                    <a:pt x="457200" y="0"/>
                  </a:cubicBezTo>
                  <a:close/>
                </a:path>
              </a:pathLst>
            </a:custGeom>
            <a:noFill/>
            <a:ln w="14287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4495800" y="4219575"/>
              <a:ext cx="114300" cy="114300"/>
            </a:xfrm>
            <a:custGeom>
              <a:avLst/>
              <a:gdLst/>
              <a:ahLst/>
              <a:cxnLst/>
              <a:rect l="0" t="0" r="0" b="0"/>
              <a:pathLst>
                <a:path w="114300" h="114300">
                  <a:moveTo>
                    <a:pt x="0" y="57150"/>
                  </a:moveTo>
                  <a:cubicBezTo>
                    <a:pt x="0" y="88713"/>
                    <a:pt x="25586" y="114300"/>
                    <a:pt x="57150" y="114300"/>
                  </a:cubicBezTo>
                  <a:cubicBezTo>
                    <a:pt x="88713" y="114300"/>
                    <a:pt x="114300" y="88713"/>
                    <a:pt x="114300" y="57150"/>
                  </a:cubicBezTo>
                  <a:cubicBezTo>
                    <a:pt x="114300" y="25586"/>
                    <a:pt x="88713" y="0"/>
                    <a:pt x="57150" y="0"/>
                  </a:cubicBezTo>
                  <a:cubicBezTo>
                    <a:pt x="25586" y="0"/>
                    <a:pt x="0" y="25586"/>
                    <a:pt x="0" y="57150"/>
                  </a:cubicBezTo>
                </a:path>
              </a:pathLst>
            </a:custGeom>
            <a:noFill/>
            <a:ln w="14287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447909" y="2437056"/>
            <a:ext cx="692615" cy="694108"/>
            <a:chOff x="2127856" y="2775538"/>
            <a:chExt cx="923486" cy="925477"/>
          </a:xfrm>
        </p:grpSpPr>
        <p:sp>
          <p:nvSpPr>
            <p:cNvPr id="11" name="Rounded Rectangle 10"/>
            <p:cNvSpPr/>
            <p:nvPr/>
          </p:nvSpPr>
          <p:spPr>
            <a:xfrm>
              <a:off x="2127856" y="2775538"/>
              <a:ext cx="751341" cy="751341"/>
            </a:xfrm>
            <a:custGeom>
              <a:avLst/>
              <a:gdLst/>
              <a:ahLst/>
              <a:cxnLst/>
              <a:rect l="0" t="0" r="0" b="0"/>
              <a:pathLst>
                <a:path w="751341" h="751341">
                  <a:moveTo>
                    <a:pt x="133911" y="618848"/>
                  </a:moveTo>
                  <a:cubicBezTo>
                    <a:pt x="0" y="484936"/>
                    <a:pt x="0" y="267823"/>
                    <a:pt x="133911" y="133911"/>
                  </a:cubicBezTo>
                  <a:cubicBezTo>
                    <a:pt x="267823" y="0"/>
                    <a:pt x="484936" y="0"/>
                    <a:pt x="618848" y="133911"/>
                  </a:cubicBezTo>
                  <a:cubicBezTo>
                    <a:pt x="738987" y="254060"/>
                    <a:pt x="751341" y="441169"/>
                    <a:pt x="655901" y="575081"/>
                  </a:cubicBezTo>
                  <a:lnTo>
                    <a:pt x="699668" y="699668"/>
                  </a:lnTo>
                  <a:lnTo>
                    <a:pt x="575081" y="655901"/>
                  </a:lnTo>
                  <a:cubicBezTo>
                    <a:pt x="441169" y="751341"/>
                    <a:pt x="254060" y="738987"/>
                    <a:pt x="133911" y="618848"/>
                  </a:cubicBezTo>
                </a:path>
              </a:pathLst>
            </a:custGeom>
            <a:solidFill>
              <a:srgbClr val="3BC482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2925889" y="3575562"/>
              <a:ext cx="125453" cy="125453"/>
            </a:xfrm>
            <a:custGeom>
              <a:avLst/>
              <a:gdLst/>
              <a:ahLst/>
              <a:cxnLst/>
              <a:rect l="0" t="0" r="0" b="0"/>
              <a:pathLst>
                <a:path w="125453" h="125453">
                  <a:moveTo>
                    <a:pt x="22317" y="22317"/>
                  </a:moveTo>
                  <a:cubicBezTo>
                    <a:pt x="44634" y="0"/>
                    <a:pt x="80819" y="0"/>
                    <a:pt x="103136" y="22317"/>
                  </a:cubicBezTo>
                  <a:cubicBezTo>
                    <a:pt x="125453" y="44634"/>
                    <a:pt x="125453" y="80819"/>
                    <a:pt x="103136" y="103136"/>
                  </a:cubicBezTo>
                  <a:cubicBezTo>
                    <a:pt x="80819" y="125453"/>
                    <a:pt x="44634" y="125453"/>
                    <a:pt x="22317" y="103136"/>
                  </a:cubicBezTo>
                  <a:cubicBezTo>
                    <a:pt x="0" y="80819"/>
                    <a:pt x="0" y="44634"/>
                    <a:pt x="22317" y="22317"/>
                  </a:cubicBezTo>
                </a:path>
              </a:pathLst>
            </a:custGeom>
            <a:solidFill>
              <a:srgbClr val="3BC482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447911" y="2437058"/>
            <a:ext cx="692615" cy="694108"/>
            <a:chOff x="2127859" y="2775541"/>
            <a:chExt cx="923486" cy="925477"/>
          </a:xfrm>
        </p:grpSpPr>
        <p:sp>
          <p:nvSpPr>
            <p:cNvPr id="14" name="Rounded Rectangle 13"/>
            <p:cNvSpPr/>
            <p:nvPr/>
          </p:nvSpPr>
          <p:spPr>
            <a:xfrm>
              <a:off x="2127859" y="2775541"/>
              <a:ext cx="751339" cy="751339"/>
            </a:xfrm>
            <a:custGeom>
              <a:avLst/>
              <a:gdLst/>
              <a:ahLst/>
              <a:cxnLst/>
              <a:rect l="0" t="0" r="0" b="0"/>
              <a:pathLst>
                <a:path w="751339" h="751339">
                  <a:moveTo>
                    <a:pt x="133911" y="618844"/>
                  </a:moveTo>
                  <a:cubicBezTo>
                    <a:pt x="0" y="484933"/>
                    <a:pt x="0" y="267821"/>
                    <a:pt x="133911" y="133911"/>
                  </a:cubicBezTo>
                  <a:cubicBezTo>
                    <a:pt x="267821" y="0"/>
                    <a:pt x="484933" y="0"/>
                    <a:pt x="618844" y="133911"/>
                  </a:cubicBezTo>
                  <a:cubicBezTo>
                    <a:pt x="738986" y="254052"/>
                    <a:pt x="751339" y="441166"/>
                    <a:pt x="655902" y="575080"/>
                  </a:cubicBezTo>
                  <a:lnTo>
                    <a:pt x="699666" y="699666"/>
                  </a:lnTo>
                  <a:lnTo>
                    <a:pt x="575081" y="655902"/>
                  </a:lnTo>
                  <a:cubicBezTo>
                    <a:pt x="441166" y="751339"/>
                    <a:pt x="254052" y="738986"/>
                    <a:pt x="133911" y="618844"/>
                  </a:cubicBezTo>
                  <a:close/>
                </a:path>
              </a:pathLst>
            </a:custGeom>
            <a:noFill/>
            <a:ln w="14287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2925886" y="3575559"/>
              <a:ext cx="125459" cy="125459"/>
            </a:xfrm>
            <a:custGeom>
              <a:avLst/>
              <a:gdLst/>
              <a:ahLst/>
              <a:cxnLst/>
              <a:rect l="0" t="0" r="0" b="0"/>
              <a:pathLst>
                <a:path w="125459" h="125459">
                  <a:moveTo>
                    <a:pt x="22318" y="22318"/>
                  </a:moveTo>
                  <a:cubicBezTo>
                    <a:pt x="44637" y="0"/>
                    <a:pt x="80822" y="0"/>
                    <a:pt x="103140" y="22318"/>
                  </a:cubicBezTo>
                  <a:cubicBezTo>
                    <a:pt x="125459" y="44637"/>
                    <a:pt x="125459" y="80822"/>
                    <a:pt x="103140" y="103140"/>
                  </a:cubicBezTo>
                  <a:cubicBezTo>
                    <a:pt x="80822" y="125459"/>
                    <a:pt x="44637" y="125459"/>
                    <a:pt x="22318" y="103140"/>
                  </a:cubicBezTo>
                  <a:cubicBezTo>
                    <a:pt x="0" y="80822"/>
                    <a:pt x="0" y="44637"/>
                    <a:pt x="22318" y="22318"/>
                  </a:cubicBezTo>
                  <a:close/>
                </a:path>
              </a:pathLst>
            </a:custGeom>
            <a:noFill/>
            <a:ln w="14287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323755" y="2112765"/>
            <a:ext cx="514350" cy="810815"/>
            <a:chOff x="3295650" y="2343150"/>
            <a:chExt cx="685800" cy="1081087"/>
          </a:xfrm>
        </p:grpSpPr>
        <p:sp>
          <p:nvSpPr>
            <p:cNvPr id="17" name="Rounded Rectangle 16"/>
            <p:cNvSpPr/>
            <p:nvPr/>
          </p:nvSpPr>
          <p:spPr>
            <a:xfrm>
              <a:off x="3295650" y="2343150"/>
              <a:ext cx="685800" cy="800100"/>
            </a:xfrm>
            <a:custGeom>
              <a:avLst/>
              <a:gdLst/>
              <a:ahLst/>
              <a:cxnLst/>
              <a:rect l="0" t="0" r="0" b="0"/>
              <a:pathLst>
                <a:path w="685800" h="800100">
                  <a:moveTo>
                    <a:pt x="0" y="342900"/>
                  </a:moveTo>
                  <a:cubicBezTo>
                    <a:pt x="0" y="153523"/>
                    <a:pt x="153523" y="0"/>
                    <a:pt x="342900" y="0"/>
                  </a:cubicBezTo>
                  <a:cubicBezTo>
                    <a:pt x="532276" y="0"/>
                    <a:pt x="685800" y="153523"/>
                    <a:pt x="685800" y="342900"/>
                  </a:cubicBezTo>
                  <a:cubicBezTo>
                    <a:pt x="685800" y="512806"/>
                    <a:pt x="562222" y="653853"/>
                    <a:pt x="400050" y="681056"/>
                  </a:cubicBezTo>
                  <a:lnTo>
                    <a:pt x="342900" y="800100"/>
                  </a:lnTo>
                  <a:lnTo>
                    <a:pt x="285750" y="681056"/>
                  </a:lnTo>
                  <a:cubicBezTo>
                    <a:pt x="123577" y="653853"/>
                    <a:pt x="0" y="512806"/>
                    <a:pt x="0" y="342900"/>
                  </a:cubicBezTo>
                </a:path>
              </a:pathLst>
            </a:custGeom>
            <a:solidFill>
              <a:srgbClr val="1FA9D7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576637" y="3309937"/>
              <a:ext cx="114300" cy="114300"/>
            </a:xfrm>
            <a:custGeom>
              <a:avLst/>
              <a:gdLst/>
              <a:ahLst/>
              <a:cxnLst/>
              <a:rect l="0" t="0" r="0" b="0"/>
              <a:pathLst>
                <a:path w="114300" h="114300">
                  <a:moveTo>
                    <a:pt x="57150" y="0"/>
                  </a:moveTo>
                  <a:cubicBezTo>
                    <a:pt x="88715" y="0"/>
                    <a:pt x="114300" y="25584"/>
                    <a:pt x="114300" y="57150"/>
                  </a:cubicBezTo>
                  <a:cubicBezTo>
                    <a:pt x="114300" y="88715"/>
                    <a:pt x="88715" y="114300"/>
                    <a:pt x="57150" y="114300"/>
                  </a:cubicBezTo>
                  <a:cubicBezTo>
                    <a:pt x="25584" y="114300"/>
                    <a:pt x="0" y="88715"/>
                    <a:pt x="0" y="57150"/>
                  </a:cubicBezTo>
                  <a:cubicBezTo>
                    <a:pt x="0" y="25584"/>
                    <a:pt x="25584" y="0"/>
                    <a:pt x="57150" y="0"/>
                  </a:cubicBezTo>
                </a:path>
              </a:pathLst>
            </a:custGeom>
            <a:solidFill>
              <a:srgbClr val="1FA9D7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323755" y="2112765"/>
            <a:ext cx="514350" cy="810815"/>
            <a:chOff x="3295650" y="2343150"/>
            <a:chExt cx="685800" cy="1081087"/>
          </a:xfrm>
        </p:grpSpPr>
        <p:sp>
          <p:nvSpPr>
            <p:cNvPr id="20" name="Rounded Rectangle 19"/>
            <p:cNvSpPr/>
            <p:nvPr/>
          </p:nvSpPr>
          <p:spPr>
            <a:xfrm>
              <a:off x="3295650" y="2343150"/>
              <a:ext cx="685800" cy="800100"/>
            </a:xfrm>
            <a:custGeom>
              <a:avLst/>
              <a:gdLst/>
              <a:ahLst/>
              <a:cxnLst/>
              <a:rect l="0" t="0" r="0" b="0"/>
              <a:pathLst>
                <a:path w="685800" h="800100">
                  <a:moveTo>
                    <a:pt x="0" y="342900"/>
                  </a:moveTo>
                  <a:cubicBezTo>
                    <a:pt x="0" y="153521"/>
                    <a:pt x="153521" y="0"/>
                    <a:pt x="342900" y="0"/>
                  </a:cubicBezTo>
                  <a:cubicBezTo>
                    <a:pt x="532278" y="0"/>
                    <a:pt x="685800" y="153521"/>
                    <a:pt x="685800" y="342900"/>
                  </a:cubicBezTo>
                  <a:cubicBezTo>
                    <a:pt x="685800" y="512806"/>
                    <a:pt x="562225" y="653851"/>
                    <a:pt x="400050" y="681059"/>
                  </a:cubicBezTo>
                  <a:lnTo>
                    <a:pt x="342900" y="800100"/>
                  </a:lnTo>
                  <a:lnTo>
                    <a:pt x="285750" y="681059"/>
                  </a:lnTo>
                  <a:cubicBezTo>
                    <a:pt x="123574" y="653851"/>
                    <a:pt x="0" y="512806"/>
                    <a:pt x="0" y="342900"/>
                  </a:cubicBezTo>
                  <a:close/>
                </a:path>
              </a:pathLst>
            </a:custGeom>
            <a:noFill/>
            <a:ln w="14287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3576637" y="3309937"/>
              <a:ext cx="114300" cy="114300"/>
            </a:xfrm>
            <a:custGeom>
              <a:avLst/>
              <a:gdLst/>
              <a:ahLst/>
              <a:cxnLst/>
              <a:rect l="0" t="0" r="0" b="0"/>
              <a:pathLst>
                <a:path w="114300" h="114300">
                  <a:moveTo>
                    <a:pt x="57150" y="0"/>
                  </a:moveTo>
                  <a:cubicBezTo>
                    <a:pt x="88712" y="0"/>
                    <a:pt x="114300" y="25587"/>
                    <a:pt x="114300" y="57150"/>
                  </a:cubicBezTo>
                  <a:cubicBezTo>
                    <a:pt x="114300" y="88712"/>
                    <a:pt x="88712" y="114300"/>
                    <a:pt x="57150" y="114300"/>
                  </a:cubicBezTo>
                  <a:cubicBezTo>
                    <a:pt x="25587" y="114300"/>
                    <a:pt x="0" y="88712"/>
                    <a:pt x="0" y="57150"/>
                  </a:cubicBezTo>
                  <a:cubicBezTo>
                    <a:pt x="0" y="25587"/>
                    <a:pt x="25587" y="0"/>
                    <a:pt x="57150" y="0"/>
                  </a:cubicBezTo>
                  <a:close/>
                </a:path>
              </a:pathLst>
            </a:custGeom>
            <a:noFill/>
            <a:ln w="14287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5016276" y="2439455"/>
            <a:ext cx="695508" cy="686628"/>
            <a:chOff x="4219012" y="2778738"/>
            <a:chExt cx="927344" cy="915504"/>
          </a:xfrm>
        </p:grpSpPr>
        <p:sp>
          <p:nvSpPr>
            <p:cNvPr id="23" name="Rounded Rectangle 22"/>
            <p:cNvSpPr/>
            <p:nvPr/>
          </p:nvSpPr>
          <p:spPr>
            <a:xfrm>
              <a:off x="4395015" y="2778738"/>
              <a:ext cx="751341" cy="751341"/>
            </a:xfrm>
            <a:custGeom>
              <a:avLst/>
              <a:gdLst/>
              <a:ahLst/>
              <a:cxnLst/>
              <a:rect l="0" t="0" r="0" b="0"/>
              <a:pathLst>
                <a:path w="751341" h="751341">
                  <a:moveTo>
                    <a:pt x="132492" y="133911"/>
                  </a:moveTo>
                  <a:cubicBezTo>
                    <a:pt x="266404" y="0"/>
                    <a:pt x="483517" y="0"/>
                    <a:pt x="617429" y="133911"/>
                  </a:cubicBezTo>
                  <a:cubicBezTo>
                    <a:pt x="751341" y="267823"/>
                    <a:pt x="751341" y="484936"/>
                    <a:pt x="617429" y="618848"/>
                  </a:cubicBezTo>
                  <a:cubicBezTo>
                    <a:pt x="497281" y="738987"/>
                    <a:pt x="310172" y="751341"/>
                    <a:pt x="176260" y="655901"/>
                  </a:cubicBezTo>
                  <a:lnTo>
                    <a:pt x="51673" y="699668"/>
                  </a:lnTo>
                  <a:lnTo>
                    <a:pt x="95430" y="575081"/>
                  </a:lnTo>
                  <a:cubicBezTo>
                    <a:pt x="0" y="441169"/>
                    <a:pt x="12353" y="254060"/>
                    <a:pt x="132492" y="133911"/>
                  </a:cubicBezTo>
                </a:path>
              </a:pathLst>
            </a:custGeom>
            <a:solidFill>
              <a:srgbClr val="4E88E6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4219012" y="3568789"/>
              <a:ext cx="125463" cy="125453"/>
            </a:xfrm>
            <a:custGeom>
              <a:avLst/>
              <a:gdLst/>
              <a:ahLst/>
              <a:cxnLst/>
              <a:rect l="0" t="0" r="0" b="0"/>
              <a:pathLst>
                <a:path w="125463" h="125453">
                  <a:moveTo>
                    <a:pt x="103146" y="22317"/>
                  </a:moveTo>
                  <a:cubicBezTo>
                    <a:pt x="125463" y="44634"/>
                    <a:pt x="125463" y="80819"/>
                    <a:pt x="103146" y="103136"/>
                  </a:cubicBezTo>
                  <a:cubicBezTo>
                    <a:pt x="80819" y="125453"/>
                    <a:pt x="44643" y="125453"/>
                    <a:pt x="22317" y="103136"/>
                  </a:cubicBezTo>
                  <a:cubicBezTo>
                    <a:pt x="0" y="80819"/>
                    <a:pt x="0" y="44634"/>
                    <a:pt x="22317" y="22317"/>
                  </a:cubicBezTo>
                  <a:cubicBezTo>
                    <a:pt x="44643" y="0"/>
                    <a:pt x="80819" y="0"/>
                    <a:pt x="103146" y="22317"/>
                  </a:cubicBezTo>
                </a:path>
              </a:pathLst>
            </a:custGeom>
            <a:solidFill>
              <a:srgbClr val="4E88E6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5016277" y="2439457"/>
            <a:ext cx="695504" cy="686630"/>
            <a:chOff x="4219014" y="2778741"/>
            <a:chExt cx="927338" cy="915506"/>
          </a:xfrm>
        </p:grpSpPr>
        <p:sp>
          <p:nvSpPr>
            <p:cNvPr id="26" name="Rounded Rectangle 25"/>
            <p:cNvSpPr/>
            <p:nvPr/>
          </p:nvSpPr>
          <p:spPr>
            <a:xfrm>
              <a:off x="4395013" y="2778741"/>
              <a:ext cx="751339" cy="751339"/>
            </a:xfrm>
            <a:custGeom>
              <a:avLst/>
              <a:gdLst/>
              <a:ahLst/>
              <a:cxnLst/>
              <a:rect l="0" t="0" r="0" b="0"/>
              <a:pathLst>
                <a:path w="751339" h="751339">
                  <a:moveTo>
                    <a:pt x="132495" y="133911"/>
                  </a:moveTo>
                  <a:cubicBezTo>
                    <a:pt x="266405" y="0"/>
                    <a:pt x="483518" y="0"/>
                    <a:pt x="617428" y="133911"/>
                  </a:cubicBezTo>
                  <a:cubicBezTo>
                    <a:pt x="751339" y="267821"/>
                    <a:pt x="751339" y="484933"/>
                    <a:pt x="617428" y="618844"/>
                  </a:cubicBezTo>
                  <a:cubicBezTo>
                    <a:pt x="497286" y="738986"/>
                    <a:pt x="310173" y="751339"/>
                    <a:pt x="176259" y="655902"/>
                  </a:cubicBezTo>
                  <a:lnTo>
                    <a:pt x="51673" y="699666"/>
                  </a:lnTo>
                  <a:lnTo>
                    <a:pt x="95436" y="575081"/>
                  </a:lnTo>
                  <a:cubicBezTo>
                    <a:pt x="0" y="441166"/>
                    <a:pt x="12352" y="254052"/>
                    <a:pt x="132495" y="133911"/>
                  </a:cubicBezTo>
                  <a:close/>
                </a:path>
              </a:pathLst>
            </a:custGeom>
            <a:noFill/>
            <a:ln w="14287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27" name="Rounded Rectangle 26"/>
            <p:cNvSpPr/>
            <p:nvPr/>
          </p:nvSpPr>
          <p:spPr>
            <a:xfrm>
              <a:off x="4219014" y="3568788"/>
              <a:ext cx="125459" cy="125459"/>
            </a:xfrm>
            <a:custGeom>
              <a:avLst/>
              <a:gdLst/>
              <a:ahLst/>
              <a:cxnLst/>
              <a:rect l="0" t="0" r="0" b="0"/>
              <a:pathLst>
                <a:path w="125459" h="125459">
                  <a:moveTo>
                    <a:pt x="103140" y="22318"/>
                  </a:moveTo>
                  <a:cubicBezTo>
                    <a:pt x="125459" y="44637"/>
                    <a:pt x="125459" y="80822"/>
                    <a:pt x="103140" y="103140"/>
                  </a:cubicBezTo>
                  <a:cubicBezTo>
                    <a:pt x="80822" y="125459"/>
                    <a:pt x="44637" y="125459"/>
                    <a:pt x="22318" y="103140"/>
                  </a:cubicBezTo>
                  <a:cubicBezTo>
                    <a:pt x="0" y="80822"/>
                    <a:pt x="0" y="44637"/>
                    <a:pt x="22318" y="22318"/>
                  </a:cubicBezTo>
                  <a:cubicBezTo>
                    <a:pt x="44637" y="0"/>
                    <a:pt x="80822" y="0"/>
                    <a:pt x="103140" y="22318"/>
                  </a:cubicBezTo>
                  <a:close/>
                </a:path>
              </a:pathLst>
            </a:custGeom>
            <a:noFill/>
            <a:ln w="14287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3123604" y="3312914"/>
            <a:ext cx="814388" cy="514350"/>
            <a:chOff x="1695450" y="3943350"/>
            <a:chExt cx="1085850" cy="685800"/>
          </a:xfrm>
        </p:grpSpPr>
        <p:sp>
          <p:nvSpPr>
            <p:cNvPr id="29" name="Rounded Rectangle 28"/>
            <p:cNvSpPr/>
            <p:nvPr/>
          </p:nvSpPr>
          <p:spPr>
            <a:xfrm>
              <a:off x="1695450" y="3943350"/>
              <a:ext cx="800100" cy="685800"/>
            </a:xfrm>
            <a:custGeom>
              <a:avLst/>
              <a:gdLst/>
              <a:ahLst/>
              <a:cxnLst/>
              <a:rect l="0" t="0" r="0" b="0"/>
              <a:pathLst>
                <a:path w="800100" h="685800">
                  <a:moveTo>
                    <a:pt x="342900" y="685800"/>
                  </a:moveTo>
                  <a:cubicBezTo>
                    <a:pt x="153523" y="685800"/>
                    <a:pt x="0" y="532276"/>
                    <a:pt x="0" y="342900"/>
                  </a:cubicBezTo>
                  <a:cubicBezTo>
                    <a:pt x="0" y="153523"/>
                    <a:pt x="153523" y="0"/>
                    <a:pt x="342900" y="0"/>
                  </a:cubicBezTo>
                  <a:cubicBezTo>
                    <a:pt x="512806" y="0"/>
                    <a:pt x="653853" y="123577"/>
                    <a:pt x="681056" y="285750"/>
                  </a:cubicBezTo>
                  <a:lnTo>
                    <a:pt x="800100" y="342900"/>
                  </a:lnTo>
                  <a:lnTo>
                    <a:pt x="681056" y="400050"/>
                  </a:lnTo>
                  <a:cubicBezTo>
                    <a:pt x="653853" y="562222"/>
                    <a:pt x="512806" y="685800"/>
                    <a:pt x="342900" y="685800"/>
                  </a:cubicBezTo>
                </a:path>
              </a:pathLst>
            </a:custGeom>
            <a:solidFill>
              <a:srgbClr val="91BB39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2667000" y="4229100"/>
              <a:ext cx="114300" cy="114300"/>
            </a:xfrm>
            <a:custGeom>
              <a:avLst/>
              <a:gdLst/>
              <a:ahLst/>
              <a:cxnLst/>
              <a:rect l="0" t="0" r="0" b="0"/>
              <a:pathLst>
                <a:path w="114300" h="114300">
                  <a:moveTo>
                    <a:pt x="0" y="57150"/>
                  </a:moveTo>
                  <a:cubicBezTo>
                    <a:pt x="0" y="88715"/>
                    <a:pt x="25584" y="114300"/>
                    <a:pt x="57150" y="114300"/>
                  </a:cubicBezTo>
                  <a:cubicBezTo>
                    <a:pt x="88715" y="114300"/>
                    <a:pt x="114300" y="88715"/>
                    <a:pt x="114300" y="57150"/>
                  </a:cubicBezTo>
                  <a:cubicBezTo>
                    <a:pt x="114300" y="25584"/>
                    <a:pt x="88715" y="0"/>
                    <a:pt x="57150" y="0"/>
                  </a:cubicBezTo>
                  <a:cubicBezTo>
                    <a:pt x="25584" y="0"/>
                    <a:pt x="0" y="25584"/>
                    <a:pt x="0" y="57150"/>
                  </a:cubicBezTo>
                </a:path>
              </a:pathLst>
            </a:custGeom>
            <a:solidFill>
              <a:srgbClr val="91BB39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3123604" y="3312914"/>
            <a:ext cx="814388" cy="514350"/>
            <a:chOff x="1695450" y="3943350"/>
            <a:chExt cx="1085850" cy="685800"/>
          </a:xfrm>
        </p:grpSpPr>
        <p:sp>
          <p:nvSpPr>
            <p:cNvPr id="32" name="Rounded Rectangle 31"/>
            <p:cNvSpPr/>
            <p:nvPr/>
          </p:nvSpPr>
          <p:spPr>
            <a:xfrm>
              <a:off x="1695450" y="3943350"/>
              <a:ext cx="800100" cy="685800"/>
            </a:xfrm>
            <a:custGeom>
              <a:avLst/>
              <a:gdLst/>
              <a:ahLst/>
              <a:cxnLst/>
              <a:rect l="0" t="0" r="0" b="0"/>
              <a:pathLst>
                <a:path w="800100" h="685800">
                  <a:moveTo>
                    <a:pt x="342900" y="685800"/>
                  </a:moveTo>
                  <a:cubicBezTo>
                    <a:pt x="153521" y="685800"/>
                    <a:pt x="0" y="532278"/>
                    <a:pt x="0" y="342900"/>
                  </a:cubicBezTo>
                  <a:cubicBezTo>
                    <a:pt x="0" y="153521"/>
                    <a:pt x="153521" y="0"/>
                    <a:pt x="342900" y="0"/>
                  </a:cubicBezTo>
                  <a:cubicBezTo>
                    <a:pt x="512806" y="0"/>
                    <a:pt x="653851" y="123574"/>
                    <a:pt x="681059" y="285750"/>
                  </a:cubicBezTo>
                  <a:lnTo>
                    <a:pt x="800100" y="342900"/>
                  </a:lnTo>
                  <a:lnTo>
                    <a:pt x="681059" y="400050"/>
                  </a:lnTo>
                  <a:cubicBezTo>
                    <a:pt x="653851" y="562225"/>
                    <a:pt x="512806" y="685800"/>
                    <a:pt x="342900" y="685800"/>
                  </a:cubicBezTo>
                  <a:close/>
                </a:path>
              </a:pathLst>
            </a:custGeom>
            <a:noFill/>
            <a:ln w="14287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2667000" y="4229100"/>
              <a:ext cx="114300" cy="114300"/>
            </a:xfrm>
            <a:custGeom>
              <a:avLst/>
              <a:gdLst/>
              <a:ahLst/>
              <a:cxnLst/>
              <a:rect l="0" t="0" r="0" b="0"/>
              <a:pathLst>
                <a:path w="114300" h="114300">
                  <a:moveTo>
                    <a:pt x="0" y="57150"/>
                  </a:moveTo>
                  <a:cubicBezTo>
                    <a:pt x="0" y="88713"/>
                    <a:pt x="25586" y="114300"/>
                    <a:pt x="57150" y="114300"/>
                  </a:cubicBezTo>
                  <a:cubicBezTo>
                    <a:pt x="88713" y="114300"/>
                    <a:pt x="114300" y="88713"/>
                    <a:pt x="114300" y="57150"/>
                  </a:cubicBezTo>
                  <a:cubicBezTo>
                    <a:pt x="114300" y="25586"/>
                    <a:pt x="88713" y="0"/>
                    <a:pt x="57150" y="0"/>
                  </a:cubicBezTo>
                  <a:cubicBezTo>
                    <a:pt x="25586" y="0"/>
                    <a:pt x="0" y="25586"/>
                    <a:pt x="0" y="57150"/>
                  </a:cubicBezTo>
                </a:path>
              </a:pathLst>
            </a:custGeom>
            <a:noFill/>
            <a:ln w="14287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4520014" y="2248496"/>
            <a:ext cx="121829" cy="25391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1650" b="1">
                <a:solidFill>
                  <a:srgbClr val="FFFFFF"/>
                </a:solidFill>
                <a:latin typeface="Roboto"/>
              </a:rPr>
              <a:t>3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448045" y="2252067"/>
            <a:ext cx="836769" cy="380873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825">
                <a:solidFill>
                  <a:srgbClr val="484848"/>
                </a:solidFill>
                <a:latin typeface="Roboto"/>
              </a:rPr>
              <a:t>Long-term and
effective financial
tools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053049" y="3580805"/>
            <a:ext cx="940963" cy="25391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825">
                <a:solidFill>
                  <a:srgbClr val="484848"/>
                </a:solidFill>
                <a:latin typeface="Roboto"/>
              </a:rPr>
              <a:t>The ultimate goal of
UNCDF's efforts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847389" y="2252067"/>
            <a:ext cx="896079" cy="380873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825">
                <a:solidFill>
                  <a:srgbClr val="484848"/>
                </a:solidFill>
                <a:latin typeface="Roboto"/>
              </a:rPr>
              <a:t>Broadening access
to digital financial
services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114455" y="1694855"/>
            <a:ext cx="932949" cy="25391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825">
                <a:solidFill>
                  <a:srgbClr val="484848"/>
                </a:solidFill>
                <a:latin typeface="Roboto"/>
              </a:rPr>
              <a:t>Combining different
funding sources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662764" y="2605683"/>
            <a:ext cx="121829" cy="25391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1650" b="1">
                <a:solidFill>
                  <a:srgbClr val="FFFFFF"/>
                </a:solidFill>
                <a:latin typeface="Roboto"/>
              </a:rPr>
              <a:t>2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362977" y="2605683"/>
            <a:ext cx="121829" cy="25391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1650" b="1">
                <a:solidFill>
                  <a:srgbClr val="FFFFFF"/>
                </a:solidFill>
                <a:latin typeface="Roboto"/>
              </a:rPr>
              <a:t>4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485717" y="1655565"/>
            <a:ext cx="761427" cy="519373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1125" b="1">
                <a:solidFill>
                  <a:srgbClr val="3BC482"/>
                </a:solidFill>
                <a:latin typeface="Roboto"/>
              </a:rPr>
              <a:t>Sustainable
Financial
Solutions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228541" y="3155752"/>
            <a:ext cx="589906" cy="3462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1125" b="1">
                <a:solidFill>
                  <a:srgbClr val="91BB39"/>
                </a:solidFill>
                <a:latin typeface="Roboto"/>
              </a:rPr>
              <a:t>Financial
Inclusion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315632" y="1269802"/>
            <a:ext cx="530594" cy="3462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1125" b="1">
                <a:solidFill>
                  <a:srgbClr val="1FA9D7"/>
                </a:solidFill>
                <a:latin typeface="Roboto"/>
              </a:rPr>
              <a:t>Blended
Finance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011062" y="716161"/>
            <a:ext cx="1139736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lang="en-GB" sz="1350" b="1" dirty="0">
                <a:solidFill>
                  <a:srgbClr val="484848"/>
                </a:solidFill>
                <a:latin typeface="Roboto"/>
              </a:rPr>
              <a:t>UNCDF in PNG</a:t>
            </a:r>
            <a:endParaRPr sz="1350" b="1" dirty="0">
              <a:solidFill>
                <a:srgbClr val="484848"/>
              </a:solidFill>
              <a:latin typeface="Roboto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319864" y="3462933"/>
            <a:ext cx="121829" cy="25391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1650" b="1">
                <a:solidFill>
                  <a:srgbClr val="FFFFFF"/>
                </a:solidFill>
                <a:latin typeface="Roboto"/>
              </a:rPr>
              <a:t>1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816130" y="1827015"/>
            <a:ext cx="958597" cy="3462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1125" b="1">
                <a:solidFill>
                  <a:srgbClr val="4E88E6"/>
                </a:solidFill>
                <a:latin typeface="Roboto"/>
              </a:rPr>
              <a:t>Digital Finance
Expansion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CF9631E-B87E-D8E9-5335-598DDCA6CD3D}"/>
              </a:ext>
            </a:extLst>
          </p:cNvPr>
          <p:cNvSpPr txBox="1"/>
          <p:nvPr/>
        </p:nvSpPr>
        <p:spPr>
          <a:xfrm>
            <a:off x="2296916" y="4410283"/>
            <a:ext cx="3429000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50" b="1" dirty="0"/>
              <a:t>Applicable to energy sector</a:t>
            </a:r>
          </a:p>
        </p:txBody>
      </p:sp>
      <p:pic>
        <p:nvPicPr>
          <p:cNvPr id="5" name="x_Picture 6" descr="signature_4264950496">
            <a:extLst>
              <a:ext uri="{FF2B5EF4-FFF2-40B4-BE49-F238E27FC236}">
                <a16:creationId xmlns:a16="http://schemas.microsoft.com/office/drawing/2014/main" id="{8C50BF19-243D-AE13-FAFE-2B0F4FEBD5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204" y="0"/>
            <a:ext cx="487796" cy="4838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712963" y="2055017"/>
            <a:ext cx="1714500" cy="1714500"/>
          </a:xfrm>
          <a:custGeom>
            <a:avLst/>
            <a:gdLst/>
            <a:ahLst/>
            <a:cxnLst/>
            <a:rect l="0" t="0" r="0" b="0"/>
            <a:pathLst>
              <a:path w="2286000" h="2286000">
                <a:moveTo>
                  <a:pt x="150066" y="576452"/>
                </a:moveTo>
                <a:lnTo>
                  <a:pt x="566927" y="576452"/>
                </a:lnTo>
                <a:lnTo>
                  <a:pt x="566927" y="155571"/>
                </a:lnTo>
                <a:cubicBezTo>
                  <a:pt x="736072" y="56673"/>
                  <a:pt x="932916" y="0"/>
                  <a:pt x="1143000" y="0"/>
                </a:cubicBezTo>
                <a:cubicBezTo>
                  <a:pt x="1345244" y="0"/>
                  <a:pt x="1535210" y="52520"/>
                  <a:pt x="1700022" y="144675"/>
                </a:cubicBezTo>
                <a:lnTo>
                  <a:pt x="1700022" y="576452"/>
                </a:lnTo>
                <a:lnTo>
                  <a:pt x="2135933" y="576452"/>
                </a:lnTo>
                <a:cubicBezTo>
                  <a:pt x="2231421" y="743445"/>
                  <a:pt x="2286000" y="936850"/>
                  <a:pt x="2286000" y="1143000"/>
                </a:cubicBezTo>
                <a:cubicBezTo>
                  <a:pt x="2286000" y="1349149"/>
                  <a:pt x="2231421" y="1542554"/>
                  <a:pt x="2135933" y="1709547"/>
                </a:cubicBezTo>
                <a:lnTo>
                  <a:pt x="1700022" y="1709547"/>
                </a:lnTo>
                <a:lnTo>
                  <a:pt x="1700022" y="2141315"/>
                </a:lnTo>
                <a:cubicBezTo>
                  <a:pt x="1535220" y="2233469"/>
                  <a:pt x="1345244" y="2286000"/>
                  <a:pt x="1143000" y="2286000"/>
                </a:cubicBezTo>
                <a:cubicBezTo>
                  <a:pt x="932916" y="2286000"/>
                  <a:pt x="736072" y="2229326"/>
                  <a:pt x="566927" y="2130428"/>
                </a:cubicBezTo>
                <a:lnTo>
                  <a:pt x="566927" y="1709547"/>
                </a:lnTo>
                <a:lnTo>
                  <a:pt x="150066" y="1709547"/>
                </a:lnTo>
                <a:cubicBezTo>
                  <a:pt x="54578" y="1542554"/>
                  <a:pt x="0" y="1349149"/>
                  <a:pt x="0" y="1143000"/>
                </a:cubicBezTo>
                <a:cubicBezTo>
                  <a:pt x="0" y="936850"/>
                  <a:pt x="54578" y="743445"/>
                  <a:pt x="150066" y="576452"/>
                </a:cubicBezTo>
              </a:path>
            </a:pathLst>
          </a:custGeom>
          <a:solidFill>
            <a:srgbClr val="A3A3A3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" name="Rounded Rectangle 2"/>
          <p:cNvSpPr/>
          <p:nvPr/>
        </p:nvSpPr>
        <p:spPr>
          <a:xfrm>
            <a:off x="3712963" y="2055017"/>
            <a:ext cx="1714500" cy="1714500"/>
          </a:xfrm>
          <a:custGeom>
            <a:avLst/>
            <a:gdLst/>
            <a:ahLst/>
            <a:cxnLst/>
            <a:rect l="0" t="0" r="0" b="0"/>
            <a:pathLst>
              <a:path w="2286000" h="2286000">
                <a:moveTo>
                  <a:pt x="150064" y="576452"/>
                </a:moveTo>
                <a:cubicBezTo>
                  <a:pt x="54574" y="743449"/>
                  <a:pt x="0" y="936851"/>
                  <a:pt x="0" y="1143000"/>
                </a:cubicBezTo>
                <a:cubicBezTo>
                  <a:pt x="0" y="1349150"/>
                  <a:pt x="54575" y="1542554"/>
                  <a:pt x="150067" y="1709551"/>
                </a:cubicBezTo>
                <a:moveTo>
                  <a:pt x="566927" y="155571"/>
                </a:moveTo>
                <a:cubicBezTo>
                  <a:pt x="736076" y="56675"/>
                  <a:pt x="932919" y="0"/>
                  <a:pt x="1143000" y="0"/>
                </a:cubicBezTo>
                <a:cubicBezTo>
                  <a:pt x="1345241" y="0"/>
                  <a:pt x="1535214" y="52525"/>
                  <a:pt x="1700022" y="144679"/>
                </a:cubicBezTo>
                <a:moveTo>
                  <a:pt x="2135936" y="576453"/>
                </a:moveTo>
                <a:cubicBezTo>
                  <a:pt x="2231425" y="743450"/>
                  <a:pt x="2286000" y="936851"/>
                  <a:pt x="2286000" y="1143000"/>
                </a:cubicBezTo>
                <a:cubicBezTo>
                  <a:pt x="2286000" y="1349150"/>
                  <a:pt x="2231424" y="1542554"/>
                  <a:pt x="2135932" y="1709551"/>
                </a:cubicBezTo>
                <a:moveTo>
                  <a:pt x="1700026" y="2141319"/>
                </a:moveTo>
                <a:cubicBezTo>
                  <a:pt x="1535218" y="2233473"/>
                  <a:pt x="1345243" y="2286000"/>
                  <a:pt x="1143000" y="2286000"/>
                </a:cubicBezTo>
                <a:cubicBezTo>
                  <a:pt x="932919" y="2286000"/>
                  <a:pt x="736076" y="2229323"/>
                  <a:pt x="566927" y="2130427"/>
                </a:cubicBezTo>
              </a:path>
            </a:pathLst>
          </a:custGeom>
          <a:noFill/>
          <a:ln w="14287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4" name="Rounded Rectangle 3"/>
          <p:cNvSpPr/>
          <p:nvPr/>
        </p:nvSpPr>
        <p:spPr>
          <a:xfrm>
            <a:off x="3418884" y="1768084"/>
            <a:ext cx="719276" cy="719276"/>
          </a:xfrm>
          <a:custGeom>
            <a:avLst/>
            <a:gdLst/>
            <a:ahLst/>
            <a:cxnLst/>
            <a:rect l="0" t="0" r="0" b="0"/>
            <a:pathLst>
              <a:path w="959034" h="959034">
                <a:moveTo>
                  <a:pt x="501834" y="959034"/>
                </a:moveTo>
                <a:cubicBezTo>
                  <a:pt x="384829" y="959034"/>
                  <a:pt x="267823" y="914400"/>
                  <a:pt x="178546" y="825122"/>
                </a:cubicBezTo>
                <a:cubicBezTo>
                  <a:pt x="0" y="646576"/>
                  <a:pt x="0" y="357092"/>
                  <a:pt x="178546" y="178546"/>
                </a:cubicBezTo>
                <a:cubicBezTo>
                  <a:pt x="357092" y="0"/>
                  <a:pt x="646576" y="0"/>
                  <a:pt x="825122" y="178546"/>
                </a:cubicBezTo>
                <a:cubicBezTo>
                  <a:pt x="914399" y="267814"/>
                  <a:pt x="959034" y="384829"/>
                  <a:pt x="959034" y="501834"/>
                </a:cubicBezTo>
                <a:lnTo>
                  <a:pt x="959034" y="959034"/>
                </a:lnTo>
                <a:lnTo>
                  <a:pt x="501938" y="959034"/>
                </a:lnTo>
                <a:cubicBezTo>
                  <a:pt x="501910" y="959034"/>
                  <a:pt x="501872" y="959034"/>
                  <a:pt x="501834" y="959034"/>
                </a:cubicBezTo>
              </a:path>
            </a:pathLst>
          </a:custGeom>
          <a:solidFill>
            <a:srgbClr val="DC8331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5" name="Rounded Rectangle 4"/>
          <p:cNvSpPr/>
          <p:nvPr/>
        </p:nvSpPr>
        <p:spPr>
          <a:xfrm>
            <a:off x="3418882" y="1768082"/>
            <a:ext cx="719280" cy="719278"/>
          </a:xfrm>
          <a:custGeom>
            <a:avLst/>
            <a:gdLst/>
            <a:ahLst/>
            <a:cxnLst/>
            <a:rect l="0" t="0" r="0" b="0"/>
            <a:pathLst>
              <a:path w="959040" h="959037">
                <a:moveTo>
                  <a:pt x="501840" y="959037"/>
                </a:moveTo>
                <a:cubicBezTo>
                  <a:pt x="384831" y="959037"/>
                  <a:pt x="267822" y="914400"/>
                  <a:pt x="178548" y="825125"/>
                </a:cubicBezTo>
                <a:cubicBezTo>
                  <a:pt x="0" y="646578"/>
                  <a:pt x="0" y="357095"/>
                  <a:pt x="178548" y="178548"/>
                </a:cubicBezTo>
                <a:cubicBezTo>
                  <a:pt x="357095" y="0"/>
                  <a:pt x="646578" y="0"/>
                  <a:pt x="825125" y="178548"/>
                </a:cubicBezTo>
                <a:cubicBezTo>
                  <a:pt x="914399" y="267822"/>
                  <a:pt x="959037" y="384829"/>
                  <a:pt x="959037" y="501837"/>
                </a:cubicBezTo>
                <a:lnTo>
                  <a:pt x="959040" y="959037"/>
                </a:lnTo>
                <a:lnTo>
                  <a:pt x="501945" y="959037"/>
                </a:lnTo>
                <a:cubicBezTo>
                  <a:pt x="501910" y="959037"/>
                  <a:pt x="501876" y="959037"/>
                  <a:pt x="501840" y="959037"/>
                </a:cubicBezTo>
                <a:close/>
              </a:path>
            </a:pathLst>
          </a:custGeom>
          <a:noFill/>
          <a:ln w="14287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6" name="Rounded Rectangle 5"/>
          <p:cNvSpPr/>
          <p:nvPr/>
        </p:nvSpPr>
        <p:spPr>
          <a:xfrm>
            <a:off x="3418884" y="3337180"/>
            <a:ext cx="719276" cy="719282"/>
          </a:xfrm>
          <a:custGeom>
            <a:avLst/>
            <a:gdLst/>
            <a:ahLst/>
            <a:cxnLst/>
            <a:rect l="0" t="0" r="0" b="0"/>
            <a:pathLst>
              <a:path w="959034" h="959043">
                <a:moveTo>
                  <a:pt x="959034" y="457200"/>
                </a:moveTo>
                <a:cubicBezTo>
                  <a:pt x="959034" y="574205"/>
                  <a:pt x="914399" y="691219"/>
                  <a:pt x="825122" y="780488"/>
                </a:cubicBezTo>
                <a:cubicBezTo>
                  <a:pt x="646576" y="959043"/>
                  <a:pt x="357092" y="959043"/>
                  <a:pt x="178546" y="780488"/>
                </a:cubicBezTo>
                <a:cubicBezTo>
                  <a:pt x="0" y="601941"/>
                  <a:pt x="0" y="312458"/>
                  <a:pt x="178546" y="133911"/>
                </a:cubicBezTo>
                <a:cubicBezTo>
                  <a:pt x="267814" y="44643"/>
                  <a:pt x="384829" y="0"/>
                  <a:pt x="501834" y="0"/>
                </a:cubicBezTo>
                <a:lnTo>
                  <a:pt x="959034" y="0"/>
                </a:lnTo>
                <a:lnTo>
                  <a:pt x="959034" y="457095"/>
                </a:lnTo>
                <a:cubicBezTo>
                  <a:pt x="959034" y="457133"/>
                  <a:pt x="959034" y="457161"/>
                  <a:pt x="959034" y="457200"/>
                </a:cubicBezTo>
              </a:path>
            </a:pathLst>
          </a:custGeom>
          <a:solidFill>
            <a:srgbClr val="1FA9D7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7" name="Rounded Rectangle 6"/>
          <p:cNvSpPr/>
          <p:nvPr/>
        </p:nvSpPr>
        <p:spPr>
          <a:xfrm>
            <a:off x="3418882" y="3337180"/>
            <a:ext cx="719278" cy="719280"/>
          </a:xfrm>
          <a:custGeom>
            <a:avLst/>
            <a:gdLst/>
            <a:ahLst/>
            <a:cxnLst/>
            <a:rect l="0" t="0" r="0" b="0"/>
            <a:pathLst>
              <a:path w="959037" h="959040">
                <a:moveTo>
                  <a:pt x="959037" y="457200"/>
                </a:moveTo>
                <a:cubicBezTo>
                  <a:pt x="959037" y="574208"/>
                  <a:pt x="914400" y="691217"/>
                  <a:pt x="825125" y="780492"/>
                </a:cubicBezTo>
                <a:cubicBezTo>
                  <a:pt x="646578" y="959040"/>
                  <a:pt x="357095" y="959040"/>
                  <a:pt x="178548" y="780492"/>
                </a:cubicBezTo>
                <a:cubicBezTo>
                  <a:pt x="0" y="601945"/>
                  <a:pt x="0" y="312461"/>
                  <a:pt x="178548" y="133914"/>
                </a:cubicBezTo>
                <a:cubicBezTo>
                  <a:pt x="267822" y="44640"/>
                  <a:pt x="384829" y="3"/>
                  <a:pt x="501837" y="3"/>
                </a:cubicBezTo>
                <a:lnTo>
                  <a:pt x="959037" y="0"/>
                </a:lnTo>
                <a:lnTo>
                  <a:pt x="959037" y="457095"/>
                </a:lnTo>
                <a:cubicBezTo>
                  <a:pt x="959037" y="457130"/>
                  <a:pt x="959037" y="457164"/>
                  <a:pt x="959037" y="457200"/>
                </a:cubicBezTo>
                <a:close/>
              </a:path>
            </a:pathLst>
          </a:custGeom>
          <a:noFill/>
          <a:ln w="14287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8" name="Rounded Rectangle 7"/>
          <p:cNvSpPr/>
          <p:nvPr/>
        </p:nvSpPr>
        <p:spPr>
          <a:xfrm>
            <a:off x="4987982" y="3337180"/>
            <a:ext cx="719276" cy="719282"/>
          </a:xfrm>
          <a:custGeom>
            <a:avLst/>
            <a:gdLst/>
            <a:ahLst/>
            <a:cxnLst/>
            <a:rect l="0" t="0" r="0" b="0"/>
            <a:pathLst>
              <a:path w="959034" h="959043">
                <a:moveTo>
                  <a:pt x="0" y="457200"/>
                </a:moveTo>
                <a:cubicBezTo>
                  <a:pt x="0" y="574205"/>
                  <a:pt x="44634" y="691219"/>
                  <a:pt x="133911" y="780488"/>
                </a:cubicBezTo>
                <a:cubicBezTo>
                  <a:pt x="312458" y="959043"/>
                  <a:pt x="601941" y="959043"/>
                  <a:pt x="780488" y="780488"/>
                </a:cubicBezTo>
                <a:cubicBezTo>
                  <a:pt x="959034" y="601941"/>
                  <a:pt x="959034" y="312458"/>
                  <a:pt x="780488" y="133911"/>
                </a:cubicBezTo>
                <a:cubicBezTo>
                  <a:pt x="691210" y="44643"/>
                  <a:pt x="574205" y="0"/>
                  <a:pt x="457200" y="0"/>
                </a:cubicBezTo>
                <a:lnTo>
                  <a:pt x="0" y="0"/>
                </a:lnTo>
                <a:lnTo>
                  <a:pt x="0" y="457095"/>
                </a:lnTo>
                <a:cubicBezTo>
                  <a:pt x="0" y="457133"/>
                  <a:pt x="0" y="457161"/>
                  <a:pt x="0" y="457200"/>
                </a:cubicBezTo>
              </a:path>
            </a:pathLst>
          </a:custGeom>
          <a:solidFill>
            <a:srgbClr val="91BB39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9" name="Rounded Rectangle 8"/>
          <p:cNvSpPr/>
          <p:nvPr/>
        </p:nvSpPr>
        <p:spPr>
          <a:xfrm>
            <a:off x="4987982" y="3337180"/>
            <a:ext cx="719278" cy="719280"/>
          </a:xfrm>
          <a:custGeom>
            <a:avLst/>
            <a:gdLst/>
            <a:ahLst/>
            <a:cxnLst/>
            <a:rect l="0" t="0" r="0" b="0"/>
            <a:pathLst>
              <a:path w="959037" h="959040">
                <a:moveTo>
                  <a:pt x="0" y="457200"/>
                </a:moveTo>
                <a:cubicBezTo>
                  <a:pt x="0" y="574208"/>
                  <a:pt x="44637" y="691217"/>
                  <a:pt x="133911" y="780492"/>
                </a:cubicBezTo>
                <a:cubicBezTo>
                  <a:pt x="312459" y="959040"/>
                  <a:pt x="601941" y="959040"/>
                  <a:pt x="780489" y="780492"/>
                </a:cubicBezTo>
                <a:cubicBezTo>
                  <a:pt x="959037" y="601945"/>
                  <a:pt x="959037" y="312461"/>
                  <a:pt x="780489" y="133914"/>
                </a:cubicBezTo>
                <a:cubicBezTo>
                  <a:pt x="691215" y="44640"/>
                  <a:pt x="574208" y="3"/>
                  <a:pt x="457200" y="3"/>
                </a:cubicBezTo>
                <a:lnTo>
                  <a:pt x="0" y="0"/>
                </a:lnTo>
                <a:lnTo>
                  <a:pt x="0" y="457095"/>
                </a:lnTo>
                <a:cubicBezTo>
                  <a:pt x="0" y="457130"/>
                  <a:pt x="0" y="457164"/>
                  <a:pt x="0" y="457200"/>
                </a:cubicBezTo>
                <a:close/>
              </a:path>
            </a:pathLst>
          </a:custGeom>
          <a:noFill/>
          <a:ln w="14287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0" name="Rounded Rectangle 9"/>
          <p:cNvSpPr/>
          <p:nvPr/>
        </p:nvSpPr>
        <p:spPr>
          <a:xfrm>
            <a:off x="4987979" y="1768084"/>
            <a:ext cx="719282" cy="719276"/>
          </a:xfrm>
          <a:custGeom>
            <a:avLst/>
            <a:gdLst/>
            <a:ahLst/>
            <a:cxnLst/>
            <a:rect l="0" t="0" r="0" b="0"/>
            <a:pathLst>
              <a:path w="959043" h="959034">
                <a:moveTo>
                  <a:pt x="457200" y="959034"/>
                </a:moveTo>
                <a:cubicBezTo>
                  <a:pt x="574205" y="959034"/>
                  <a:pt x="691219" y="914400"/>
                  <a:pt x="780497" y="825122"/>
                </a:cubicBezTo>
                <a:cubicBezTo>
                  <a:pt x="959043" y="646576"/>
                  <a:pt x="959043" y="357092"/>
                  <a:pt x="780497" y="178546"/>
                </a:cubicBezTo>
                <a:cubicBezTo>
                  <a:pt x="601941" y="0"/>
                  <a:pt x="312458" y="0"/>
                  <a:pt x="133911" y="178546"/>
                </a:cubicBezTo>
                <a:cubicBezTo>
                  <a:pt x="44643" y="267814"/>
                  <a:pt x="0" y="384829"/>
                  <a:pt x="0" y="501834"/>
                </a:cubicBezTo>
                <a:lnTo>
                  <a:pt x="0" y="959034"/>
                </a:lnTo>
                <a:lnTo>
                  <a:pt x="457095" y="959034"/>
                </a:lnTo>
                <a:cubicBezTo>
                  <a:pt x="457133" y="959034"/>
                  <a:pt x="457161" y="959034"/>
                  <a:pt x="457200" y="959034"/>
                </a:cubicBezTo>
              </a:path>
            </a:pathLst>
          </a:custGeom>
          <a:solidFill>
            <a:srgbClr val="4E88E6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1" name="Rounded Rectangle 10"/>
          <p:cNvSpPr/>
          <p:nvPr/>
        </p:nvSpPr>
        <p:spPr>
          <a:xfrm>
            <a:off x="4987979" y="1768082"/>
            <a:ext cx="719280" cy="719278"/>
          </a:xfrm>
          <a:custGeom>
            <a:avLst/>
            <a:gdLst/>
            <a:ahLst/>
            <a:cxnLst/>
            <a:rect l="0" t="0" r="0" b="0"/>
            <a:pathLst>
              <a:path w="959040" h="959037">
                <a:moveTo>
                  <a:pt x="457200" y="959037"/>
                </a:moveTo>
                <a:cubicBezTo>
                  <a:pt x="574208" y="959037"/>
                  <a:pt x="691217" y="914400"/>
                  <a:pt x="780492" y="825125"/>
                </a:cubicBezTo>
                <a:cubicBezTo>
                  <a:pt x="959040" y="646578"/>
                  <a:pt x="959040" y="357095"/>
                  <a:pt x="780492" y="178548"/>
                </a:cubicBezTo>
                <a:cubicBezTo>
                  <a:pt x="601945" y="0"/>
                  <a:pt x="312461" y="0"/>
                  <a:pt x="133914" y="178548"/>
                </a:cubicBezTo>
                <a:cubicBezTo>
                  <a:pt x="44640" y="267822"/>
                  <a:pt x="3" y="384829"/>
                  <a:pt x="3" y="501837"/>
                </a:cubicBezTo>
                <a:lnTo>
                  <a:pt x="0" y="959037"/>
                </a:lnTo>
                <a:lnTo>
                  <a:pt x="457095" y="959037"/>
                </a:lnTo>
                <a:cubicBezTo>
                  <a:pt x="457130" y="959037"/>
                  <a:pt x="457164" y="959037"/>
                  <a:pt x="457200" y="959037"/>
                </a:cubicBezTo>
                <a:close/>
              </a:path>
            </a:pathLst>
          </a:custGeom>
          <a:noFill/>
          <a:ln w="14287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2" name="TextBox 11"/>
          <p:cNvSpPr txBox="1"/>
          <p:nvPr/>
        </p:nvSpPr>
        <p:spPr>
          <a:xfrm>
            <a:off x="3213031" y="670509"/>
            <a:ext cx="2970365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lang="en-GB" sz="1350" b="1" dirty="0">
                <a:solidFill>
                  <a:srgbClr val="484848"/>
                </a:solidFill>
                <a:latin typeface="Roboto"/>
              </a:rPr>
              <a:t>UNCDF Value add in the Energy sector</a:t>
            </a:r>
            <a:endParaRPr sz="1350" b="1" dirty="0">
              <a:solidFill>
                <a:srgbClr val="484848"/>
              </a:solidFill>
              <a:latin typeface="Roboto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32552" y="1640679"/>
            <a:ext cx="830356" cy="3462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r"/>
            <a:r>
              <a:rPr sz="1125" b="1">
                <a:solidFill>
                  <a:srgbClr val="DC8331"/>
                </a:solidFill>
                <a:latin typeface="Roboto"/>
              </a:rPr>
              <a:t>Bank
Partnerships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634383" y="1983579"/>
            <a:ext cx="314325" cy="314325"/>
          </a:xfrm>
          <a:custGeom>
            <a:avLst/>
            <a:gdLst/>
            <a:ahLst/>
            <a:cxnLst/>
            <a:rect l="0" t="0" r="0" b="0"/>
            <a:pathLst>
              <a:path w="419100" h="419100">
                <a:moveTo>
                  <a:pt x="257175" y="419100"/>
                </a:moveTo>
                <a:lnTo>
                  <a:pt x="419100" y="419100"/>
                </a:lnTo>
                <a:lnTo>
                  <a:pt x="419100" y="38100"/>
                </a:lnTo>
                <a:cubicBezTo>
                  <a:pt x="419100" y="17057"/>
                  <a:pt x="402042" y="0"/>
                  <a:pt x="381000" y="0"/>
                </a:cubicBezTo>
                <a:lnTo>
                  <a:pt x="266700" y="0"/>
                </a:lnTo>
                <a:cubicBezTo>
                  <a:pt x="245657" y="0"/>
                  <a:pt x="228600" y="17057"/>
                  <a:pt x="228600" y="38100"/>
                </a:cubicBezTo>
                <a:lnTo>
                  <a:pt x="228600" y="295275"/>
                </a:lnTo>
                <a:moveTo>
                  <a:pt x="329679" y="66675"/>
                </a:moveTo>
                <a:lnTo>
                  <a:pt x="303218" y="114300"/>
                </a:lnTo>
                <a:lnTo>
                  <a:pt x="342900" y="114300"/>
                </a:lnTo>
                <a:lnTo>
                  <a:pt x="316439" y="161925"/>
                </a:lnTo>
                <a:moveTo>
                  <a:pt x="65627" y="105536"/>
                </a:moveTo>
                <a:cubicBezTo>
                  <a:pt x="65622" y="121795"/>
                  <a:pt x="78801" y="134978"/>
                  <a:pt x="95059" y="134978"/>
                </a:cubicBezTo>
                <a:cubicBezTo>
                  <a:pt x="111317" y="134978"/>
                  <a:pt x="124496" y="121795"/>
                  <a:pt x="124491" y="105536"/>
                </a:cubicBezTo>
                <a:cubicBezTo>
                  <a:pt x="124496" y="89278"/>
                  <a:pt x="111317" y="76095"/>
                  <a:pt x="95059" y="76095"/>
                </a:cubicBezTo>
                <a:cubicBezTo>
                  <a:pt x="78801" y="76095"/>
                  <a:pt x="65622" y="89278"/>
                  <a:pt x="65627" y="105536"/>
                </a:cubicBezTo>
                <a:moveTo>
                  <a:pt x="95059" y="33737"/>
                </a:moveTo>
                <a:lnTo>
                  <a:pt x="95059" y="17773"/>
                </a:lnTo>
                <a:moveTo>
                  <a:pt x="95059" y="193319"/>
                </a:moveTo>
                <a:lnTo>
                  <a:pt x="95059" y="177355"/>
                </a:lnTo>
                <a:moveTo>
                  <a:pt x="32861" y="69646"/>
                </a:moveTo>
                <a:lnTo>
                  <a:pt x="19050" y="61664"/>
                </a:lnTo>
                <a:moveTo>
                  <a:pt x="171068" y="149428"/>
                </a:moveTo>
                <a:lnTo>
                  <a:pt x="157257" y="141446"/>
                </a:lnTo>
                <a:moveTo>
                  <a:pt x="32861" y="141446"/>
                </a:moveTo>
                <a:lnTo>
                  <a:pt x="19050" y="149428"/>
                </a:lnTo>
                <a:moveTo>
                  <a:pt x="171068" y="61664"/>
                </a:moveTo>
                <a:lnTo>
                  <a:pt x="157257" y="69646"/>
                </a:lnTo>
                <a:moveTo>
                  <a:pt x="190500" y="414337"/>
                </a:moveTo>
                <a:lnTo>
                  <a:pt x="0" y="414337"/>
                </a:lnTo>
                <a:lnTo>
                  <a:pt x="19050" y="290512"/>
                </a:lnTo>
                <a:lnTo>
                  <a:pt x="171450" y="290512"/>
                </a:lnTo>
                <a:lnTo>
                  <a:pt x="190500" y="414337"/>
                </a:lnTo>
                <a:close/>
                <a:moveTo>
                  <a:pt x="10248" y="347662"/>
                </a:moveTo>
                <a:lnTo>
                  <a:pt x="180251" y="347662"/>
                </a:lnTo>
                <a:moveTo>
                  <a:pt x="95250" y="290512"/>
                </a:moveTo>
                <a:lnTo>
                  <a:pt x="95250" y="414337"/>
                </a:lnTo>
              </a:path>
            </a:pathLst>
          </a:custGeom>
          <a:noFill/>
          <a:ln w="14287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5" name="Rounded Rectangle 14"/>
          <p:cNvSpPr/>
          <p:nvPr/>
        </p:nvSpPr>
        <p:spPr>
          <a:xfrm>
            <a:off x="5170289" y="1976436"/>
            <a:ext cx="328613" cy="329731"/>
          </a:xfrm>
          <a:custGeom>
            <a:avLst/>
            <a:gdLst/>
            <a:ahLst/>
            <a:cxnLst/>
            <a:rect l="0" t="0" r="0" b="0"/>
            <a:pathLst>
              <a:path w="438150" h="439641">
                <a:moveTo>
                  <a:pt x="381000" y="383857"/>
                </a:moveTo>
                <a:lnTo>
                  <a:pt x="306133" y="398907"/>
                </a:lnTo>
                <a:moveTo>
                  <a:pt x="314325" y="314325"/>
                </a:moveTo>
                <a:lnTo>
                  <a:pt x="279082" y="328803"/>
                </a:lnTo>
                <a:cubicBezTo>
                  <a:pt x="273464" y="331090"/>
                  <a:pt x="267174" y="331090"/>
                  <a:pt x="261556" y="328803"/>
                </a:cubicBezTo>
                <a:cubicBezTo>
                  <a:pt x="253322" y="325338"/>
                  <a:pt x="247861" y="317394"/>
                  <a:pt x="247574" y="308466"/>
                </a:cubicBezTo>
                <a:cubicBezTo>
                  <a:pt x="247287" y="299537"/>
                  <a:pt x="252228" y="291259"/>
                  <a:pt x="260222" y="287273"/>
                </a:cubicBezTo>
                <a:lnTo>
                  <a:pt x="295275" y="270129"/>
                </a:lnTo>
                <a:cubicBezTo>
                  <a:pt x="299626" y="267860"/>
                  <a:pt x="304464" y="266684"/>
                  <a:pt x="309372" y="266700"/>
                </a:cubicBezTo>
                <a:cubicBezTo>
                  <a:pt x="313076" y="266682"/>
                  <a:pt x="316753" y="267327"/>
                  <a:pt x="320230" y="268605"/>
                </a:cubicBezTo>
                <a:lnTo>
                  <a:pt x="384619" y="293179"/>
                </a:lnTo>
                <a:moveTo>
                  <a:pt x="171450" y="400050"/>
                </a:moveTo>
                <a:lnTo>
                  <a:pt x="198119" y="400050"/>
                </a:lnTo>
                <a:lnTo>
                  <a:pt x="242506" y="433768"/>
                </a:lnTo>
                <a:cubicBezTo>
                  <a:pt x="247100" y="439046"/>
                  <a:pt x="255088" y="439641"/>
                  <a:pt x="260413" y="435102"/>
                </a:cubicBezTo>
                <a:lnTo>
                  <a:pt x="327088" y="381762"/>
                </a:lnTo>
                <a:cubicBezTo>
                  <a:pt x="332471" y="377215"/>
                  <a:pt x="333311" y="369232"/>
                  <a:pt x="328993" y="363664"/>
                </a:cubicBezTo>
                <a:lnTo>
                  <a:pt x="292417" y="323278"/>
                </a:lnTo>
                <a:moveTo>
                  <a:pt x="257175" y="289179"/>
                </a:moveTo>
                <a:lnTo>
                  <a:pt x="252412" y="285178"/>
                </a:lnTo>
                <a:cubicBezTo>
                  <a:pt x="247637" y="281580"/>
                  <a:pt x="241817" y="279640"/>
                  <a:pt x="235839" y="279654"/>
                </a:cubicBezTo>
                <a:cubicBezTo>
                  <a:pt x="232305" y="279669"/>
                  <a:pt x="228809" y="280381"/>
                  <a:pt x="225552" y="281749"/>
                </a:cubicBezTo>
                <a:lnTo>
                  <a:pt x="171450" y="304800"/>
                </a:lnTo>
                <a:moveTo>
                  <a:pt x="114300" y="285750"/>
                </a:moveTo>
                <a:lnTo>
                  <a:pt x="152400" y="285750"/>
                </a:lnTo>
                <a:cubicBezTo>
                  <a:pt x="162921" y="285750"/>
                  <a:pt x="171450" y="294278"/>
                  <a:pt x="171450" y="304800"/>
                </a:cubicBezTo>
                <a:lnTo>
                  <a:pt x="171450" y="400050"/>
                </a:lnTo>
                <a:cubicBezTo>
                  <a:pt x="171450" y="410571"/>
                  <a:pt x="162921" y="419100"/>
                  <a:pt x="152400" y="419100"/>
                </a:cubicBezTo>
                <a:lnTo>
                  <a:pt x="114300" y="419100"/>
                </a:lnTo>
                <a:moveTo>
                  <a:pt x="438150" y="419100"/>
                </a:moveTo>
                <a:lnTo>
                  <a:pt x="400050" y="419100"/>
                </a:lnTo>
                <a:cubicBezTo>
                  <a:pt x="389528" y="419100"/>
                  <a:pt x="381000" y="410571"/>
                  <a:pt x="381000" y="400050"/>
                </a:cubicBezTo>
                <a:lnTo>
                  <a:pt x="381000" y="304800"/>
                </a:lnTo>
                <a:cubicBezTo>
                  <a:pt x="381000" y="294278"/>
                  <a:pt x="389528" y="285750"/>
                  <a:pt x="400050" y="285750"/>
                </a:cubicBezTo>
                <a:lnTo>
                  <a:pt x="438150" y="285750"/>
                </a:lnTo>
                <a:moveTo>
                  <a:pt x="314325" y="0"/>
                </a:moveTo>
                <a:lnTo>
                  <a:pt x="57150" y="0"/>
                </a:lnTo>
                <a:cubicBezTo>
                  <a:pt x="25586" y="0"/>
                  <a:pt x="0" y="25586"/>
                  <a:pt x="0" y="57150"/>
                </a:cubicBezTo>
                <a:lnTo>
                  <a:pt x="0" y="428625"/>
                </a:lnTo>
                <a:cubicBezTo>
                  <a:pt x="0" y="433885"/>
                  <a:pt x="4264" y="438150"/>
                  <a:pt x="9525" y="438150"/>
                </a:cubicBezTo>
                <a:lnTo>
                  <a:pt x="66675" y="438150"/>
                </a:lnTo>
                <a:moveTo>
                  <a:pt x="209550" y="76200"/>
                </a:moveTo>
                <a:lnTo>
                  <a:pt x="57150" y="76200"/>
                </a:lnTo>
                <a:moveTo>
                  <a:pt x="209550" y="133350"/>
                </a:moveTo>
                <a:lnTo>
                  <a:pt x="57150" y="133350"/>
                </a:lnTo>
                <a:moveTo>
                  <a:pt x="123825" y="190500"/>
                </a:moveTo>
                <a:lnTo>
                  <a:pt x="57150" y="190500"/>
                </a:lnTo>
                <a:moveTo>
                  <a:pt x="266700" y="238125"/>
                </a:moveTo>
                <a:lnTo>
                  <a:pt x="266700" y="47625"/>
                </a:lnTo>
                <a:cubicBezTo>
                  <a:pt x="266700" y="21322"/>
                  <a:pt x="288022" y="0"/>
                  <a:pt x="314325" y="0"/>
                </a:cubicBezTo>
                <a:cubicBezTo>
                  <a:pt x="340613" y="0"/>
                  <a:pt x="361950" y="21336"/>
                  <a:pt x="361950" y="57150"/>
                </a:cubicBezTo>
                <a:lnTo>
                  <a:pt x="266700" y="57150"/>
                </a:lnTo>
              </a:path>
            </a:pathLst>
          </a:custGeom>
          <a:noFill/>
          <a:ln w="14287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6" name="TextBox 15"/>
          <p:cNvSpPr txBox="1"/>
          <p:nvPr/>
        </p:nvSpPr>
        <p:spPr>
          <a:xfrm>
            <a:off x="5863233" y="1812129"/>
            <a:ext cx="743793" cy="173124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125" b="1">
                <a:solidFill>
                  <a:srgbClr val="4E88E6"/>
                </a:solidFill>
                <a:latin typeface="Roboto"/>
              </a:rPr>
              <a:t>Guarantees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192101" y="2065732"/>
            <a:ext cx="1070807" cy="380873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r"/>
            <a:r>
              <a:rPr sz="825">
                <a:solidFill>
                  <a:srgbClr val="484848"/>
                </a:solidFill>
                <a:latin typeface="Roboto"/>
              </a:rPr>
              <a:t>Securing financing and
supporting energy
initiatives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863233" y="2065732"/>
            <a:ext cx="1077218" cy="380873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825">
                <a:solidFill>
                  <a:srgbClr val="484848"/>
                </a:solidFill>
                <a:latin typeface="Roboto"/>
              </a:rPr>
              <a:t>Providing assurance to
investors and
stakeholders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4239459" y="2583654"/>
            <a:ext cx="647884" cy="657225"/>
          </a:xfrm>
          <a:custGeom>
            <a:avLst/>
            <a:gdLst/>
            <a:ahLst/>
            <a:cxnLst/>
            <a:rect l="0" t="0" r="0" b="0"/>
            <a:pathLst>
              <a:path w="863845" h="876300">
                <a:moveTo>
                  <a:pt x="342900" y="0"/>
                </a:moveTo>
                <a:lnTo>
                  <a:pt x="342900" y="38100"/>
                </a:lnTo>
                <a:moveTo>
                  <a:pt x="76161" y="76276"/>
                </a:moveTo>
                <a:lnTo>
                  <a:pt x="114261" y="114376"/>
                </a:lnTo>
                <a:moveTo>
                  <a:pt x="609599" y="76200"/>
                </a:moveTo>
                <a:lnTo>
                  <a:pt x="571499" y="114300"/>
                </a:lnTo>
                <a:moveTo>
                  <a:pt x="0" y="342900"/>
                </a:moveTo>
                <a:lnTo>
                  <a:pt x="38100" y="342900"/>
                </a:lnTo>
                <a:moveTo>
                  <a:pt x="513816" y="191376"/>
                </a:moveTo>
                <a:cubicBezTo>
                  <a:pt x="450812" y="120441"/>
                  <a:pt x="350542" y="95795"/>
                  <a:pt x="261833" y="129439"/>
                </a:cubicBezTo>
                <a:cubicBezTo>
                  <a:pt x="173125" y="163084"/>
                  <a:pt x="114417" y="248025"/>
                  <a:pt x="114300" y="342900"/>
                </a:cubicBezTo>
                <a:cubicBezTo>
                  <a:pt x="114274" y="368321"/>
                  <a:pt x="118578" y="393561"/>
                  <a:pt x="127025" y="417537"/>
                </a:cubicBezTo>
                <a:moveTo>
                  <a:pt x="261251" y="352691"/>
                </a:moveTo>
                <a:cubicBezTo>
                  <a:pt x="264612" y="346647"/>
                  <a:pt x="270985" y="342899"/>
                  <a:pt x="277901" y="342900"/>
                </a:cubicBezTo>
                <a:lnTo>
                  <a:pt x="674598" y="342900"/>
                </a:lnTo>
                <a:cubicBezTo>
                  <a:pt x="681514" y="342899"/>
                  <a:pt x="687887" y="346647"/>
                  <a:pt x="691248" y="352691"/>
                </a:cubicBezTo>
                <a:lnTo>
                  <a:pt x="860564" y="657491"/>
                </a:lnTo>
                <a:cubicBezTo>
                  <a:pt x="863845" y="663392"/>
                  <a:pt x="863758" y="670588"/>
                  <a:pt x="860336" y="676407"/>
                </a:cubicBezTo>
                <a:cubicBezTo>
                  <a:pt x="856913" y="682227"/>
                  <a:pt x="850666" y="685800"/>
                  <a:pt x="843915" y="685800"/>
                </a:cubicBezTo>
                <a:lnTo>
                  <a:pt x="108585" y="685800"/>
                </a:lnTo>
                <a:cubicBezTo>
                  <a:pt x="101833" y="685800"/>
                  <a:pt x="95586" y="682227"/>
                  <a:pt x="92163" y="676407"/>
                </a:cubicBezTo>
                <a:cubicBezTo>
                  <a:pt x="88741" y="670588"/>
                  <a:pt x="88654" y="663392"/>
                  <a:pt x="91935" y="657491"/>
                </a:cubicBezTo>
                <a:close/>
                <a:moveTo>
                  <a:pt x="419100" y="685800"/>
                </a:moveTo>
                <a:lnTo>
                  <a:pt x="419100" y="876300"/>
                </a:lnTo>
                <a:moveTo>
                  <a:pt x="533399" y="876300"/>
                </a:moveTo>
                <a:lnTo>
                  <a:pt x="533399" y="685800"/>
                </a:lnTo>
                <a:moveTo>
                  <a:pt x="323850" y="685800"/>
                </a:moveTo>
                <a:lnTo>
                  <a:pt x="400050" y="342900"/>
                </a:lnTo>
                <a:moveTo>
                  <a:pt x="552449" y="342900"/>
                </a:moveTo>
                <a:lnTo>
                  <a:pt x="628649" y="685800"/>
                </a:lnTo>
                <a:moveTo>
                  <a:pt x="203187" y="457200"/>
                </a:moveTo>
                <a:lnTo>
                  <a:pt x="749274" y="457200"/>
                </a:lnTo>
                <a:moveTo>
                  <a:pt x="139674" y="571500"/>
                </a:moveTo>
                <a:lnTo>
                  <a:pt x="812787" y="571500"/>
                </a:lnTo>
              </a:path>
            </a:pathLst>
          </a:custGeom>
          <a:noFill/>
          <a:ln w="14287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0" name="TextBox 19"/>
          <p:cNvSpPr txBox="1"/>
          <p:nvPr/>
        </p:nvSpPr>
        <p:spPr>
          <a:xfrm>
            <a:off x="2464612" y="3183729"/>
            <a:ext cx="798296" cy="3462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r"/>
            <a:r>
              <a:rPr sz="1125" b="1">
                <a:solidFill>
                  <a:srgbClr val="1FA9D7"/>
                </a:solidFill>
                <a:latin typeface="Roboto"/>
              </a:rPr>
              <a:t>MSME
Aggregation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3627239" y="3519485"/>
            <a:ext cx="328613" cy="328613"/>
          </a:xfrm>
          <a:custGeom>
            <a:avLst/>
            <a:gdLst/>
            <a:ahLst/>
            <a:cxnLst/>
            <a:rect l="0" t="0" r="0" b="0"/>
            <a:pathLst>
              <a:path w="438150" h="438150">
                <a:moveTo>
                  <a:pt x="197834" y="219017"/>
                </a:moveTo>
                <a:cubicBezTo>
                  <a:pt x="197831" y="230719"/>
                  <a:pt x="207316" y="240206"/>
                  <a:pt x="219017" y="240206"/>
                </a:cubicBezTo>
                <a:cubicBezTo>
                  <a:pt x="230719" y="240206"/>
                  <a:pt x="240204" y="230719"/>
                  <a:pt x="240201" y="219017"/>
                </a:cubicBezTo>
                <a:cubicBezTo>
                  <a:pt x="240204" y="207316"/>
                  <a:pt x="230719" y="197829"/>
                  <a:pt x="219017" y="197829"/>
                </a:cubicBezTo>
                <a:cubicBezTo>
                  <a:pt x="207316" y="197829"/>
                  <a:pt x="197831" y="207316"/>
                  <a:pt x="197834" y="219017"/>
                </a:cubicBezTo>
                <a:moveTo>
                  <a:pt x="237020" y="137159"/>
                </a:moveTo>
                <a:lnTo>
                  <a:pt x="243249" y="157657"/>
                </a:lnTo>
                <a:cubicBezTo>
                  <a:pt x="245378" y="164719"/>
                  <a:pt x="252614" y="168924"/>
                  <a:pt x="259803" y="167278"/>
                </a:cubicBezTo>
                <a:lnTo>
                  <a:pt x="280606" y="162458"/>
                </a:lnTo>
                <a:cubicBezTo>
                  <a:pt x="288689" y="160646"/>
                  <a:pt x="297011" y="164309"/>
                  <a:pt x="301133" y="171495"/>
                </a:cubicBezTo>
                <a:cubicBezTo>
                  <a:pt x="305254" y="178681"/>
                  <a:pt x="304216" y="187714"/>
                  <a:pt x="298570" y="193776"/>
                </a:cubicBezTo>
                <a:lnTo>
                  <a:pt x="284035" y="209454"/>
                </a:lnTo>
                <a:cubicBezTo>
                  <a:pt x="279006" y="214882"/>
                  <a:pt x="279006" y="223267"/>
                  <a:pt x="284035" y="228695"/>
                </a:cubicBezTo>
                <a:lnTo>
                  <a:pt x="298570" y="244373"/>
                </a:lnTo>
                <a:cubicBezTo>
                  <a:pt x="304222" y="250438"/>
                  <a:pt x="305261" y="259478"/>
                  <a:pt x="301133" y="266667"/>
                </a:cubicBezTo>
                <a:cubicBezTo>
                  <a:pt x="297005" y="273856"/>
                  <a:pt x="288674" y="277515"/>
                  <a:pt x="280587" y="275691"/>
                </a:cubicBezTo>
                <a:lnTo>
                  <a:pt x="259803" y="270871"/>
                </a:lnTo>
                <a:cubicBezTo>
                  <a:pt x="252607" y="269213"/>
                  <a:pt x="245359" y="273421"/>
                  <a:pt x="243230" y="280492"/>
                </a:cubicBezTo>
                <a:lnTo>
                  <a:pt x="237001" y="300989"/>
                </a:lnTo>
                <a:cubicBezTo>
                  <a:pt x="234619" y="308937"/>
                  <a:pt x="227305" y="314381"/>
                  <a:pt x="219008" y="314381"/>
                </a:cubicBezTo>
                <a:cubicBezTo>
                  <a:pt x="210711" y="314381"/>
                  <a:pt x="203397" y="308937"/>
                  <a:pt x="201015" y="300989"/>
                </a:cubicBezTo>
                <a:lnTo>
                  <a:pt x="194786" y="280473"/>
                </a:lnTo>
                <a:cubicBezTo>
                  <a:pt x="192649" y="273408"/>
                  <a:pt x="185407" y="269204"/>
                  <a:pt x="178212" y="270852"/>
                </a:cubicBezTo>
                <a:lnTo>
                  <a:pt x="157429" y="275672"/>
                </a:lnTo>
                <a:cubicBezTo>
                  <a:pt x="149347" y="277479"/>
                  <a:pt x="141029" y="273818"/>
                  <a:pt x="136902" y="266638"/>
                </a:cubicBezTo>
                <a:cubicBezTo>
                  <a:pt x="132775" y="259458"/>
                  <a:pt x="133798" y="250428"/>
                  <a:pt x="139426" y="244354"/>
                </a:cubicBezTo>
                <a:lnTo>
                  <a:pt x="153962" y="228676"/>
                </a:lnTo>
                <a:cubicBezTo>
                  <a:pt x="158991" y="223248"/>
                  <a:pt x="158991" y="214863"/>
                  <a:pt x="153962" y="209435"/>
                </a:cubicBezTo>
                <a:lnTo>
                  <a:pt x="139426" y="193757"/>
                </a:lnTo>
                <a:cubicBezTo>
                  <a:pt x="133791" y="187680"/>
                  <a:pt x="132768" y="178643"/>
                  <a:pt x="136901" y="171460"/>
                </a:cubicBezTo>
                <a:cubicBezTo>
                  <a:pt x="141035" y="164277"/>
                  <a:pt x="149362" y="160620"/>
                  <a:pt x="157448" y="162439"/>
                </a:cubicBezTo>
                <a:lnTo>
                  <a:pt x="178288" y="167258"/>
                </a:lnTo>
                <a:cubicBezTo>
                  <a:pt x="185484" y="168917"/>
                  <a:pt x="192733" y="164709"/>
                  <a:pt x="194862" y="157638"/>
                </a:cubicBezTo>
                <a:lnTo>
                  <a:pt x="201091" y="137159"/>
                </a:lnTo>
                <a:cubicBezTo>
                  <a:pt x="203526" y="129281"/>
                  <a:pt x="210810" y="123909"/>
                  <a:pt x="219055" y="123909"/>
                </a:cubicBezTo>
                <a:cubicBezTo>
                  <a:pt x="227301" y="123909"/>
                  <a:pt x="234585" y="129281"/>
                  <a:pt x="237020" y="137159"/>
                </a:cubicBezTo>
                <a:close/>
                <a:moveTo>
                  <a:pt x="195262" y="23812"/>
                </a:moveTo>
                <a:cubicBezTo>
                  <a:pt x="195262" y="36963"/>
                  <a:pt x="205923" y="47625"/>
                  <a:pt x="219075" y="47625"/>
                </a:cubicBezTo>
                <a:cubicBezTo>
                  <a:pt x="232226" y="47625"/>
                  <a:pt x="242887" y="36963"/>
                  <a:pt x="242887" y="23812"/>
                </a:cubicBezTo>
                <a:cubicBezTo>
                  <a:pt x="242887" y="10661"/>
                  <a:pt x="232226" y="0"/>
                  <a:pt x="219075" y="0"/>
                </a:cubicBezTo>
                <a:cubicBezTo>
                  <a:pt x="205923" y="0"/>
                  <a:pt x="195262" y="10661"/>
                  <a:pt x="195262" y="23812"/>
                </a:cubicBezTo>
                <a:moveTo>
                  <a:pt x="219075" y="95250"/>
                </a:moveTo>
                <a:lnTo>
                  <a:pt x="219075" y="47625"/>
                </a:lnTo>
                <a:moveTo>
                  <a:pt x="333336" y="81000"/>
                </a:moveTo>
                <a:cubicBezTo>
                  <a:pt x="333336" y="94151"/>
                  <a:pt x="343998" y="104813"/>
                  <a:pt x="357149" y="104813"/>
                </a:cubicBezTo>
                <a:cubicBezTo>
                  <a:pt x="370300" y="104813"/>
                  <a:pt x="380961" y="94151"/>
                  <a:pt x="380961" y="81000"/>
                </a:cubicBezTo>
                <a:cubicBezTo>
                  <a:pt x="380961" y="67849"/>
                  <a:pt x="370300" y="57188"/>
                  <a:pt x="357149" y="57188"/>
                </a:cubicBezTo>
                <a:cubicBezTo>
                  <a:pt x="343998" y="57188"/>
                  <a:pt x="333336" y="67849"/>
                  <a:pt x="333336" y="81000"/>
                </a:cubicBezTo>
                <a:moveTo>
                  <a:pt x="306628" y="131521"/>
                </a:moveTo>
                <a:lnTo>
                  <a:pt x="340309" y="97840"/>
                </a:lnTo>
                <a:moveTo>
                  <a:pt x="390525" y="219075"/>
                </a:moveTo>
                <a:cubicBezTo>
                  <a:pt x="390525" y="232226"/>
                  <a:pt x="401186" y="242887"/>
                  <a:pt x="414337" y="242887"/>
                </a:cubicBezTo>
                <a:cubicBezTo>
                  <a:pt x="427488" y="242887"/>
                  <a:pt x="438150" y="232226"/>
                  <a:pt x="438150" y="219075"/>
                </a:cubicBezTo>
                <a:cubicBezTo>
                  <a:pt x="438150" y="205923"/>
                  <a:pt x="427488" y="195262"/>
                  <a:pt x="414337" y="195262"/>
                </a:cubicBezTo>
                <a:cubicBezTo>
                  <a:pt x="401186" y="195262"/>
                  <a:pt x="390525" y="205923"/>
                  <a:pt x="390525" y="219075"/>
                </a:cubicBezTo>
                <a:moveTo>
                  <a:pt x="342900" y="219075"/>
                </a:moveTo>
                <a:lnTo>
                  <a:pt x="390525" y="219075"/>
                </a:lnTo>
                <a:moveTo>
                  <a:pt x="333336" y="357149"/>
                </a:moveTo>
                <a:cubicBezTo>
                  <a:pt x="333336" y="370300"/>
                  <a:pt x="343998" y="380961"/>
                  <a:pt x="357149" y="380961"/>
                </a:cubicBezTo>
                <a:cubicBezTo>
                  <a:pt x="370300" y="380961"/>
                  <a:pt x="380961" y="370300"/>
                  <a:pt x="380961" y="357149"/>
                </a:cubicBezTo>
                <a:cubicBezTo>
                  <a:pt x="380961" y="343998"/>
                  <a:pt x="370300" y="333336"/>
                  <a:pt x="357149" y="333336"/>
                </a:cubicBezTo>
                <a:cubicBezTo>
                  <a:pt x="343998" y="333336"/>
                  <a:pt x="333336" y="343998"/>
                  <a:pt x="333336" y="357149"/>
                </a:cubicBezTo>
                <a:moveTo>
                  <a:pt x="306628" y="306628"/>
                </a:moveTo>
                <a:lnTo>
                  <a:pt x="340309" y="340309"/>
                </a:lnTo>
                <a:moveTo>
                  <a:pt x="195262" y="414337"/>
                </a:moveTo>
                <a:cubicBezTo>
                  <a:pt x="195262" y="427488"/>
                  <a:pt x="205923" y="438150"/>
                  <a:pt x="219075" y="438150"/>
                </a:cubicBezTo>
                <a:cubicBezTo>
                  <a:pt x="232226" y="438150"/>
                  <a:pt x="242887" y="427488"/>
                  <a:pt x="242887" y="414337"/>
                </a:cubicBezTo>
                <a:cubicBezTo>
                  <a:pt x="242887" y="401186"/>
                  <a:pt x="232226" y="390525"/>
                  <a:pt x="219075" y="390525"/>
                </a:cubicBezTo>
                <a:cubicBezTo>
                  <a:pt x="205923" y="390525"/>
                  <a:pt x="195262" y="401186"/>
                  <a:pt x="195262" y="414337"/>
                </a:cubicBezTo>
                <a:moveTo>
                  <a:pt x="219075" y="342900"/>
                </a:moveTo>
                <a:lnTo>
                  <a:pt x="219075" y="390525"/>
                </a:lnTo>
                <a:moveTo>
                  <a:pt x="57188" y="357149"/>
                </a:moveTo>
                <a:cubicBezTo>
                  <a:pt x="57188" y="370300"/>
                  <a:pt x="67849" y="380961"/>
                  <a:pt x="81000" y="380961"/>
                </a:cubicBezTo>
                <a:cubicBezTo>
                  <a:pt x="94151" y="380961"/>
                  <a:pt x="104813" y="370300"/>
                  <a:pt x="104813" y="357149"/>
                </a:cubicBezTo>
                <a:cubicBezTo>
                  <a:pt x="104813" y="343998"/>
                  <a:pt x="94151" y="333336"/>
                  <a:pt x="81000" y="333336"/>
                </a:cubicBezTo>
                <a:cubicBezTo>
                  <a:pt x="67849" y="333336"/>
                  <a:pt x="57188" y="343998"/>
                  <a:pt x="57188" y="357149"/>
                </a:cubicBezTo>
                <a:moveTo>
                  <a:pt x="131521" y="306628"/>
                </a:moveTo>
                <a:lnTo>
                  <a:pt x="97840" y="340309"/>
                </a:lnTo>
                <a:moveTo>
                  <a:pt x="0" y="219075"/>
                </a:moveTo>
                <a:cubicBezTo>
                  <a:pt x="0" y="232226"/>
                  <a:pt x="10661" y="242887"/>
                  <a:pt x="23812" y="242887"/>
                </a:cubicBezTo>
                <a:cubicBezTo>
                  <a:pt x="36963" y="242887"/>
                  <a:pt x="47625" y="232226"/>
                  <a:pt x="47625" y="219075"/>
                </a:cubicBezTo>
                <a:cubicBezTo>
                  <a:pt x="47625" y="205923"/>
                  <a:pt x="36963" y="195262"/>
                  <a:pt x="23812" y="195262"/>
                </a:cubicBezTo>
                <a:cubicBezTo>
                  <a:pt x="10661" y="195262"/>
                  <a:pt x="0" y="205923"/>
                  <a:pt x="0" y="219075"/>
                </a:cubicBezTo>
                <a:moveTo>
                  <a:pt x="95250" y="219075"/>
                </a:moveTo>
                <a:lnTo>
                  <a:pt x="47625" y="219075"/>
                </a:lnTo>
                <a:moveTo>
                  <a:pt x="57188" y="81000"/>
                </a:moveTo>
                <a:cubicBezTo>
                  <a:pt x="57188" y="94151"/>
                  <a:pt x="67849" y="104813"/>
                  <a:pt x="81000" y="104813"/>
                </a:cubicBezTo>
                <a:cubicBezTo>
                  <a:pt x="94151" y="104813"/>
                  <a:pt x="104813" y="94151"/>
                  <a:pt x="104813" y="81000"/>
                </a:cubicBezTo>
                <a:cubicBezTo>
                  <a:pt x="104813" y="67849"/>
                  <a:pt x="94151" y="57188"/>
                  <a:pt x="81000" y="57188"/>
                </a:cubicBezTo>
                <a:cubicBezTo>
                  <a:pt x="67849" y="57188"/>
                  <a:pt x="57188" y="67849"/>
                  <a:pt x="57188" y="81000"/>
                </a:cubicBezTo>
                <a:moveTo>
                  <a:pt x="131521" y="131521"/>
                </a:moveTo>
                <a:lnTo>
                  <a:pt x="97840" y="97840"/>
                </a:lnTo>
              </a:path>
            </a:pathLst>
          </a:custGeom>
          <a:noFill/>
          <a:ln w="14287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2" name="Rounded Rectangle 21"/>
          <p:cNvSpPr/>
          <p:nvPr/>
        </p:nvSpPr>
        <p:spPr>
          <a:xfrm>
            <a:off x="5163145" y="3512342"/>
            <a:ext cx="332213" cy="335756"/>
          </a:xfrm>
          <a:custGeom>
            <a:avLst/>
            <a:gdLst/>
            <a:ahLst/>
            <a:cxnLst/>
            <a:rect l="0" t="0" r="0" b="0"/>
            <a:pathLst>
              <a:path w="442950" h="447675">
                <a:moveTo>
                  <a:pt x="261975" y="371475"/>
                </a:moveTo>
                <a:lnTo>
                  <a:pt x="14325" y="371475"/>
                </a:lnTo>
                <a:moveTo>
                  <a:pt x="138150" y="404812"/>
                </a:moveTo>
                <a:cubicBezTo>
                  <a:pt x="135520" y="404812"/>
                  <a:pt x="133388" y="406944"/>
                  <a:pt x="133388" y="409575"/>
                </a:cubicBezTo>
                <a:cubicBezTo>
                  <a:pt x="133388" y="412205"/>
                  <a:pt x="135520" y="414337"/>
                  <a:pt x="138150" y="414337"/>
                </a:cubicBezTo>
                <a:moveTo>
                  <a:pt x="138150" y="414337"/>
                </a:moveTo>
                <a:cubicBezTo>
                  <a:pt x="140781" y="414337"/>
                  <a:pt x="142913" y="412205"/>
                  <a:pt x="142913" y="409575"/>
                </a:cubicBezTo>
                <a:cubicBezTo>
                  <a:pt x="142913" y="406944"/>
                  <a:pt x="140781" y="404812"/>
                  <a:pt x="138150" y="404812"/>
                </a:cubicBezTo>
                <a:moveTo>
                  <a:pt x="261899" y="314325"/>
                </a:moveTo>
                <a:lnTo>
                  <a:pt x="261899" y="409575"/>
                </a:lnTo>
                <a:cubicBezTo>
                  <a:pt x="261899" y="419679"/>
                  <a:pt x="257885" y="429369"/>
                  <a:pt x="250739" y="436515"/>
                </a:cubicBezTo>
                <a:cubicBezTo>
                  <a:pt x="243594" y="443661"/>
                  <a:pt x="233903" y="447675"/>
                  <a:pt x="223799" y="447675"/>
                </a:cubicBezTo>
                <a:lnTo>
                  <a:pt x="52349" y="447675"/>
                </a:lnTo>
                <a:cubicBezTo>
                  <a:pt x="42244" y="447675"/>
                  <a:pt x="32553" y="443661"/>
                  <a:pt x="25408" y="436515"/>
                </a:cubicBezTo>
                <a:cubicBezTo>
                  <a:pt x="18263" y="429369"/>
                  <a:pt x="14249" y="419679"/>
                  <a:pt x="14249" y="409575"/>
                </a:cubicBezTo>
                <a:lnTo>
                  <a:pt x="14249" y="47625"/>
                </a:lnTo>
                <a:cubicBezTo>
                  <a:pt x="14249" y="37520"/>
                  <a:pt x="18263" y="27829"/>
                  <a:pt x="25408" y="20684"/>
                </a:cubicBezTo>
                <a:cubicBezTo>
                  <a:pt x="32553" y="13539"/>
                  <a:pt x="42244" y="9525"/>
                  <a:pt x="52349" y="9525"/>
                </a:cubicBezTo>
                <a:lnTo>
                  <a:pt x="233324" y="9525"/>
                </a:lnTo>
                <a:cubicBezTo>
                  <a:pt x="240902" y="9525"/>
                  <a:pt x="248170" y="12535"/>
                  <a:pt x="253528" y="17894"/>
                </a:cubicBezTo>
                <a:cubicBezTo>
                  <a:pt x="258889" y="23253"/>
                  <a:pt x="261899" y="30521"/>
                  <a:pt x="261899" y="38100"/>
                </a:cubicBezTo>
                <a:lnTo>
                  <a:pt x="261899" y="47625"/>
                </a:lnTo>
                <a:moveTo>
                  <a:pt x="423900" y="85725"/>
                </a:moveTo>
                <a:lnTo>
                  <a:pt x="119100" y="85725"/>
                </a:lnTo>
                <a:cubicBezTo>
                  <a:pt x="108579" y="85725"/>
                  <a:pt x="100050" y="94254"/>
                  <a:pt x="100050" y="104775"/>
                </a:cubicBezTo>
                <a:lnTo>
                  <a:pt x="100050" y="257175"/>
                </a:lnTo>
                <a:cubicBezTo>
                  <a:pt x="100050" y="267696"/>
                  <a:pt x="108579" y="276225"/>
                  <a:pt x="119100" y="276225"/>
                </a:cubicBezTo>
                <a:lnTo>
                  <a:pt x="423900" y="276225"/>
                </a:lnTo>
                <a:cubicBezTo>
                  <a:pt x="434421" y="276225"/>
                  <a:pt x="442950" y="267696"/>
                  <a:pt x="442950" y="257175"/>
                </a:cubicBezTo>
                <a:lnTo>
                  <a:pt x="442950" y="104775"/>
                </a:lnTo>
                <a:cubicBezTo>
                  <a:pt x="442950" y="94254"/>
                  <a:pt x="434421" y="85725"/>
                  <a:pt x="423900" y="85725"/>
                </a:cubicBezTo>
                <a:close/>
                <a:moveTo>
                  <a:pt x="0" y="0"/>
                </a:moveTo>
                <a:moveTo>
                  <a:pt x="166725" y="85725"/>
                </a:moveTo>
                <a:lnTo>
                  <a:pt x="100050" y="152400"/>
                </a:lnTo>
                <a:moveTo>
                  <a:pt x="0" y="0"/>
                </a:moveTo>
                <a:moveTo>
                  <a:pt x="442950" y="152400"/>
                </a:moveTo>
                <a:lnTo>
                  <a:pt x="376275" y="85725"/>
                </a:lnTo>
                <a:moveTo>
                  <a:pt x="0" y="0"/>
                </a:moveTo>
                <a:moveTo>
                  <a:pt x="166725" y="276225"/>
                </a:moveTo>
                <a:lnTo>
                  <a:pt x="100050" y="209550"/>
                </a:lnTo>
                <a:moveTo>
                  <a:pt x="0" y="0"/>
                </a:moveTo>
                <a:moveTo>
                  <a:pt x="442950" y="209550"/>
                </a:moveTo>
                <a:lnTo>
                  <a:pt x="376275" y="276225"/>
                </a:lnTo>
                <a:moveTo>
                  <a:pt x="301169" y="126085"/>
                </a:moveTo>
                <a:lnTo>
                  <a:pt x="301169" y="155753"/>
                </a:lnTo>
                <a:cubicBezTo>
                  <a:pt x="301169" y="159649"/>
                  <a:pt x="300401" y="163507"/>
                  <a:pt x="298909" y="167106"/>
                </a:cubicBezTo>
                <a:cubicBezTo>
                  <a:pt x="297420" y="170706"/>
                  <a:pt x="295234" y="173976"/>
                  <a:pt x="292478" y="176731"/>
                </a:cubicBezTo>
                <a:cubicBezTo>
                  <a:pt x="289723" y="179486"/>
                  <a:pt x="286452" y="181671"/>
                  <a:pt x="282854" y="183162"/>
                </a:cubicBezTo>
                <a:cubicBezTo>
                  <a:pt x="279253" y="184653"/>
                  <a:pt x="275396" y="185421"/>
                  <a:pt x="271500" y="185421"/>
                </a:cubicBezTo>
                <a:cubicBezTo>
                  <a:pt x="267604" y="185421"/>
                  <a:pt x="263747" y="184653"/>
                  <a:pt x="260146" y="183162"/>
                </a:cubicBezTo>
                <a:cubicBezTo>
                  <a:pt x="256548" y="181671"/>
                  <a:pt x="253277" y="179486"/>
                  <a:pt x="250522" y="176731"/>
                </a:cubicBezTo>
                <a:cubicBezTo>
                  <a:pt x="247768" y="173976"/>
                  <a:pt x="245583" y="170706"/>
                  <a:pt x="244091" y="167106"/>
                </a:cubicBezTo>
                <a:cubicBezTo>
                  <a:pt x="242599" y="163507"/>
                  <a:pt x="241832" y="159649"/>
                  <a:pt x="241832" y="155753"/>
                </a:cubicBezTo>
                <a:lnTo>
                  <a:pt x="241832" y="126085"/>
                </a:lnTo>
                <a:moveTo>
                  <a:pt x="271502" y="242891"/>
                </a:moveTo>
                <a:lnTo>
                  <a:pt x="271502" y="185425"/>
                </a:lnTo>
                <a:moveTo>
                  <a:pt x="301169" y="217571"/>
                </a:moveTo>
                <a:lnTo>
                  <a:pt x="241832" y="217571"/>
                </a:lnTo>
              </a:path>
            </a:pathLst>
          </a:custGeom>
          <a:noFill/>
          <a:ln w="14287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3" name="TextBox 22"/>
          <p:cNvSpPr txBox="1"/>
          <p:nvPr/>
        </p:nvSpPr>
        <p:spPr>
          <a:xfrm>
            <a:off x="5863233" y="3355179"/>
            <a:ext cx="974626" cy="173124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125" b="1">
                <a:solidFill>
                  <a:srgbClr val="91BB39"/>
                </a:solidFill>
                <a:latin typeface="Roboto"/>
              </a:rPr>
              <a:t>PAYGo Models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204925" y="3608782"/>
            <a:ext cx="1057983" cy="380873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r"/>
            <a:r>
              <a:rPr sz="825">
                <a:solidFill>
                  <a:srgbClr val="484848"/>
                </a:solidFill>
                <a:latin typeface="Roboto"/>
              </a:rPr>
              <a:t>Consolidating demand
and resources among
small enterprises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863234" y="3608782"/>
            <a:ext cx="947375" cy="380873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825">
                <a:solidFill>
                  <a:srgbClr val="484848"/>
                </a:solidFill>
                <a:latin typeface="Roboto"/>
              </a:rPr>
              <a:t>Facilitating flexible
payment options for
accessibility</a:t>
            </a:r>
          </a:p>
        </p:txBody>
      </p:sp>
      <p:pic>
        <p:nvPicPr>
          <p:cNvPr id="26" name="x_Picture 6" descr="signature_4264950496">
            <a:extLst>
              <a:ext uri="{FF2B5EF4-FFF2-40B4-BE49-F238E27FC236}">
                <a16:creationId xmlns:a16="http://schemas.microsoft.com/office/drawing/2014/main" id="{E06AFA4A-F36A-DC98-38C7-B87157ED61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204" y="0"/>
            <a:ext cx="487796" cy="4838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4572000" y="3978742"/>
            <a:ext cx="1922929" cy="582706"/>
            <a:chOff x="2719294" y="4855882"/>
            <a:chExt cx="2563905" cy="776941"/>
          </a:xfrm>
        </p:grpSpPr>
        <p:sp>
          <p:nvSpPr>
            <p:cNvPr id="2" name="Rounded Rectangle 1"/>
            <p:cNvSpPr/>
            <p:nvPr/>
          </p:nvSpPr>
          <p:spPr>
            <a:xfrm>
              <a:off x="3340847" y="4855882"/>
              <a:ext cx="1942352" cy="776941"/>
            </a:xfrm>
            <a:custGeom>
              <a:avLst/>
              <a:gdLst/>
              <a:ahLst/>
              <a:cxnLst/>
              <a:rect l="0" t="0" r="0" b="0"/>
              <a:pathLst>
                <a:path w="1942352" h="776941">
                  <a:moveTo>
                    <a:pt x="1558990" y="776941"/>
                  </a:moveTo>
                  <a:cubicBezTo>
                    <a:pt x="1770927" y="776941"/>
                    <a:pt x="1942352" y="603016"/>
                    <a:pt x="1942352" y="388470"/>
                  </a:cubicBezTo>
                  <a:cubicBezTo>
                    <a:pt x="1942352" y="173924"/>
                    <a:pt x="1770927" y="0"/>
                    <a:pt x="1558990" y="0"/>
                  </a:cubicBezTo>
                  <a:lnTo>
                    <a:pt x="0" y="0"/>
                  </a:lnTo>
                  <a:lnTo>
                    <a:pt x="6390" y="3237"/>
                  </a:lnTo>
                  <a:cubicBezTo>
                    <a:pt x="141202" y="77499"/>
                    <a:pt x="232700" y="222166"/>
                    <a:pt x="232700" y="388470"/>
                  </a:cubicBezTo>
                  <a:cubicBezTo>
                    <a:pt x="232700" y="554774"/>
                    <a:pt x="141202" y="699441"/>
                    <a:pt x="6390" y="773703"/>
                  </a:cubicBezTo>
                  <a:lnTo>
                    <a:pt x="0" y="776941"/>
                  </a:lnTo>
                  <a:lnTo>
                    <a:pt x="1558990" y="776941"/>
                  </a:lnTo>
                </a:path>
              </a:pathLst>
            </a:custGeom>
            <a:solidFill>
              <a:srgbClr val="DC8331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3" name="Rounded Rectangle 2"/>
            <p:cNvSpPr/>
            <p:nvPr/>
          </p:nvSpPr>
          <p:spPr>
            <a:xfrm>
              <a:off x="2719294" y="4855882"/>
              <a:ext cx="776941" cy="776941"/>
            </a:xfrm>
            <a:custGeom>
              <a:avLst/>
              <a:gdLst/>
              <a:ahLst/>
              <a:cxnLst/>
              <a:rect l="0" t="0" r="0" b="0"/>
              <a:pathLst>
                <a:path w="776941" h="776941">
                  <a:moveTo>
                    <a:pt x="776941" y="388470"/>
                  </a:moveTo>
                  <a:cubicBezTo>
                    <a:pt x="776941" y="603016"/>
                    <a:pt x="603016" y="776941"/>
                    <a:pt x="388470" y="776941"/>
                  </a:cubicBezTo>
                  <a:cubicBezTo>
                    <a:pt x="173924" y="776941"/>
                    <a:pt x="0" y="603016"/>
                    <a:pt x="0" y="388470"/>
                  </a:cubicBezTo>
                  <a:cubicBezTo>
                    <a:pt x="0" y="173924"/>
                    <a:pt x="173924" y="0"/>
                    <a:pt x="388470" y="0"/>
                  </a:cubicBezTo>
                  <a:cubicBezTo>
                    <a:pt x="603016" y="0"/>
                    <a:pt x="776941" y="173924"/>
                    <a:pt x="776941" y="388470"/>
                  </a:cubicBezTo>
                  <a:moveTo>
                    <a:pt x="97635" y="388470"/>
                  </a:moveTo>
                  <a:cubicBezTo>
                    <a:pt x="97635" y="549090"/>
                    <a:pt x="227850" y="679305"/>
                    <a:pt x="388470" y="679305"/>
                  </a:cubicBezTo>
                  <a:cubicBezTo>
                    <a:pt x="549090" y="679305"/>
                    <a:pt x="679305" y="549090"/>
                    <a:pt x="679305" y="388470"/>
                  </a:cubicBezTo>
                  <a:cubicBezTo>
                    <a:pt x="679305" y="227850"/>
                    <a:pt x="549090" y="97635"/>
                    <a:pt x="388470" y="97635"/>
                  </a:cubicBezTo>
                  <a:cubicBezTo>
                    <a:pt x="227850" y="97635"/>
                    <a:pt x="97635" y="227850"/>
                    <a:pt x="97635" y="388470"/>
                  </a:cubicBezTo>
                </a:path>
              </a:pathLst>
            </a:custGeom>
            <a:solidFill>
              <a:srgbClr val="DC8331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72000" y="3978742"/>
            <a:ext cx="1922929" cy="582706"/>
            <a:chOff x="2719294" y="4855882"/>
            <a:chExt cx="2563905" cy="776941"/>
          </a:xfrm>
        </p:grpSpPr>
        <p:sp>
          <p:nvSpPr>
            <p:cNvPr id="5" name="Rounded Rectangle 4"/>
            <p:cNvSpPr/>
            <p:nvPr/>
          </p:nvSpPr>
          <p:spPr>
            <a:xfrm>
              <a:off x="3340847" y="4855882"/>
              <a:ext cx="1942352" cy="776941"/>
            </a:xfrm>
            <a:custGeom>
              <a:avLst/>
              <a:gdLst/>
              <a:ahLst/>
              <a:cxnLst/>
              <a:rect l="0" t="0" r="0" b="0"/>
              <a:pathLst>
                <a:path w="1942352" h="776941">
                  <a:moveTo>
                    <a:pt x="1558993" y="776941"/>
                  </a:moveTo>
                  <a:cubicBezTo>
                    <a:pt x="1770929" y="776941"/>
                    <a:pt x="1942352" y="603017"/>
                    <a:pt x="1942352" y="388470"/>
                  </a:cubicBezTo>
                  <a:cubicBezTo>
                    <a:pt x="1942352" y="173924"/>
                    <a:pt x="1770929" y="0"/>
                    <a:pt x="1558993" y="0"/>
                  </a:cubicBezTo>
                  <a:lnTo>
                    <a:pt x="0" y="0"/>
                  </a:lnTo>
                  <a:lnTo>
                    <a:pt x="6389" y="3239"/>
                  </a:lnTo>
                  <a:cubicBezTo>
                    <a:pt x="141202" y="77499"/>
                    <a:pt x="232699" y="222168"/>
                    <a:pt x="232699" y="388470"/>
                  </a:cubicBezTo>
                  <a:cubicBezTo>
                    <a:pt x="232699" y="554772"/>
                    <a:pt x="141202" y="699440"/>
                    <a:pt x="6389" y="773701"/>
                  </a:cubicBezTo>
                  <a:lnTo>
                    <a:pt x="0" y="776941"/>
                  </a:lnTo>
                  <a:lnTo>
                    <a:pt x="1558993" y="776941"/>
                  </a:lnTo>
                  <a:close/>
                </a:path>
              </a:pathLst>
            </a:custGeom>
            <a:noFill/>
            <a:ln w="9711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2719294" y="4855882"/>
              <a:ext cx="776941" cy="776941"/>
            </a:xfrm>
            <a:custGeom>
              <a:avLst/>
              <a:gdLst/>
              <a:ahLst/>
              <a:cxnLst/>
              <a:rect l="0" t="0" r="0" b="0"/>
              <a:pathLst>
                <a:path w="776941" h="776941">
                  <a:moveTo>
                    <a:pt x="776941" y="388470"/>
                  </a:moveTo>
                  <a:cubicBezTo>
                    <a:pt x="776941" y="603017"/>
                    <a:pt x="603017" y="776941"/>
                    <a:pt x="388470" y="776941"/>
                  </a:cubicBezTo>
                  <a:cubicBezTo>
                    <a:pt x="173924" y="776941"/>
                    <a:pt x="0" y="603017"/>
                    <a:pt x="0" y="388470"/>
                  </a:cubicBezTo>
                  <a:cubicBezTo>
                    <a:pt x="0" y="173924"/>
                    <a:pt x="173924" y="0"/>
                    <a:pt x="388470" y="0"/>
                  </a:cubicBezTo>
                  <a:cubicBezTo>
                    <a:pt x="603017" y="0"/>
                    <a:pt x="776941" y="173924"/>
                    <a:pt x="776941" y="388470"/>
                  </a:cubicBezTo>
                  <a:close/>
                  <a:moveTo>
                    <a:pt x="97638" y="388470"/>
                  </a:moveTo>
                  <a:cubicBezTo>
                    <a:pt x="97638" y="549092"/>
                    <a:pt x="227848" y="679302"/>
                    <a:pt x="388470" y="679302"/>
                  </a:cubicBezTo>
                  <a:cubicBezTo>
                    <a:pt x="549092" y="679302"/>
                    <a:pt x="679302" y="549092"/>
                    <a:pt x="679302" y="388470"/>
                  </a:cubicBezTo>
                  <a:cubicBezTo>
                    <a:pt x="679302" y="227848"/>
                    <a:pt x="549092" y="97638"/>
                    <a:pt x="388470" y="97638"/>
                  </a:cubicBezTo>
                  <a:cubicBezTo>
                    <a:pt x="227848" y="97638"/>
                    <a:pt x="97638" y="227848"/>
                    <a:pt x="97638" y="388470"/>
                  </a:cubicBezTo>
                  <a:close/>
                </a:path>
              </a:pathLst>
            </a:custGeom>
            <a:noFill/>
            <a:ln w="9711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572000" y="3221224"/>
            <a:ext cx="1922929" cy="582706"/>
            <a:chOff x="2719294" y="3845858"/>
            <a:chExt cx="2563905" cy="776941"/>
          </a:xfrm>
        </p:grpSpPr>
        <p:sp>
          <p:nvSpPr>
            <p:cNvPr id="8" name="Rounded Rectangle 7"/>
            <p:cNvSpPr/>
            <p:nvPr/>
          </p:nvSpPr>
          <p:spPr>
            <a:xfrm>
              <a:off x="3340847" y="3845858"/>
              <a:ext cx="1942352" cy="776941"/>
            </a:xfrm>
            <a:custGeom>
              <a:avLst/>
              <a:gdLst/>
              <a:ahLst/>
              <a:cxnLst/>
              <a:rect l="0" t="0" r="0" b="0"/>
              <a:pathLst>
                <a:path w="1942352" h="776941">
                  <a:moveTo>
                    <a:pt x="1558990" y="776941"/>
                  </a:moveTo>
                  <a:cubicBezTo>
                    <a:pt x="1770927" y="776941"/>
                    <a:pt x="1942352" y="603016"/>
                    <a:pt x="1942352" y="388470"/>
                  </a:cubicBezTo>
                  <a:cubicBezTo>
                    <a:pt x="1942352" y="173924"/>
                    <a:pt x="1770927" y="0"/>
                    <a:pt x="1558990" y="0"/>
                  </a:cubicBezTo>
                  <a:lnTo>
                    <a:pt x="0" y="0"/>
                  </a:lnTo>
                  <a:lnTo>
                    <a:pt x="6390" y="3237"/>
                  </a:lnTo>
                  <a:cubicBezTo>
                    <a:pt x="141202" y="77499"/>
                    <a:pt x="232700" y="222166"/>
                    <a:pt x="232700" y="388470"/>
                  </a:cubicBezTo>
                  <a:cubicBezTo>
                    <a:pt x="232700" y="554774"/>
                    <a:pt x="141202" y="699441"/>
                    <a:pt x="6390" y="773703"/>
                  </a:cubicBezTo>
                  <a:lnTo>
                    <a:pt x="0" y="776941"/>
                  </a:lnTo>
                  <a:lnTo>
                    <a:pt x="1558990" y="776941"/>
                  </a:lnTo>
                </a:path>
              </a:pathLst>
            </a:custGeom>
            <a:solidFill>
              <a:srgbClr val="DDC916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2719294" y="3845858"/>
              <a:ext cx="776941" cy="776941"/>
            </a:xfrm>
            <a:custGeom>
              <a:avLst/>
              <a:gdLst/>
              <a:ahLst/>
              <a:cxnLst/>
              <a:rect l="0" t="0" r="0" b="0"/>
              <a:pathLst>
                <a:path w="776941" h="776941">
                  <a:moveTo>
                    <a:pt x="776941" y="388470"/>
                  </a:moveTo>
                  <a:cubicBezTo>
                    <a:pt x="776941" y="603016"/>
                    <a:pt x="603016" y="776941"/>
                    <a:pt x="388470" y="776941"/>
                  </a:cubicBezTo>
                  <a:cubicBezTo>
                    <a:pt x="173924" y="776941"/>
                    <a:pt x="0" y="603016"/>
                    <a:pt x="0" y="388470"/>
                  </a:cubicBezTo>
                  <a:cubicBezTo>
                    <a:pt x="0" y="173924"/>
                    <a:pt x="173924" y="0"/>
                    <a:pt x="388470" y="0"/>
                  </a:cubicBezTo>
                  <a:cubicBezTo>
                    <a:pt x="603016" y="0"/>
                    <a:pt x="776941" y="173924"/>
                    <a:pt x="776941" y="388470"/>
                  </a:cubicBezTo>
                  <a:moveTo>
                    <a:pt x="97635" y="388470"/>
                  </a:moveTo>
                  <a:cubicBezTo>
                    <a:pt x="97635" y="549090"/>
                    <a:pt x="227850" y="679305"/>
                    <a:pt x="388470" y="679305"/>
                  </a:cubicBezTo>
                  <a:cubicBezTo>
                    <a:pt x="549090" y="679305"/>
                    <a:pt x="679305" y="549090"/>
                    <a:pt x="679305" y="388470"/>
                  </a:cubicBezTo>
                  <a:cubicBezTo>
                    <a:pt x="679305" y="227850"/>
                    <a:pt x="549090" y="97635"/>
                    <a:pt x="388470" y="97635"/>
                  </a:cubicBezTo>
                  <a:cubicBezTo>
                    <a:pt x="227850" y="97635"/>
                    <a:pt x="97635" y="227850"/>
                    <a:pt x="97635" y="388470"/>
                  </a:cubicBezTo>
                </a:path>
              </a:pathLst>
            </a:custGeom>
            <a:solidFill>
              <a:srgbClr val="DDC916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4572000" y="3221224"/>
            <a:ext cx="1922929" cy="582706"/>
            <a:chOff x="2719294" y="3845858"/>
            <a:chExt cx="2563905" cy="776941"/>
          </a:xfrm>
        </p:grpSpPr>
        <p:sp>
          <p:nvSpPr>
            <p:cNvPr id="11" name="Rounded Rectangle 10"/>
            <p:cNvSpPr/>
            <p:nvPr/>
          </p:nvSpPr>
          <p:spPr>
            <a:xfrm>
              <a:off x="3340847" y="3845858"/>
              <a:ext cx="1942352" cy="776941"/>
            </a:xfrm>
            <a:custGeom>
              <a:avLst/>
              <a:gdLst/>
              <a:ahLst/>
              <a:cxnLst/>
              <a:rect l="0" t="0" r="0" b="0"/>
              <a:pathLst>
                <a:path w="1942352" h="776941">
                  <a:moveTo>
                    <a:pt x="1558993" y="776941"/>
                  </a:moveTo>
                  <a:cubicBezTo>
                    <a:pt x="1770929" y="776941"/>
                    <a:pt x="1942352" y="603017"/>
                    <a:pt x="1942352" y="388470"/>
                  </a:cubicBezTo>
                  <a:cubicBezTo>
                    <a:pt x="1942352" y="173924"/>
                    <a:pt x="1770929" y="0"/>
                    <a:pt x="1558993" y="0"/>
                  </a:cubicBezTo>
                  <a:lnTo>
                    <a:pt x="0" y="0"/>
                  </a:lnTo>
                  <a:lnTo>
                    <a:pt x="6389" y="3239"/>
                  </a:lnTo>
                  <a:cubicBezTo>
                    <a:pt x="141202" y="77499"/>
                    <a:pt x="232699" y="222168"/>
                    <a:pt x="232699" y="388470"/>
                  </a:cubicBezTo>
                  <a:cubicBezTo>
                    <a:pt x="232699" y="554772"/>
                    <a:pt x="141202" y="699440"/>
                    <a:pt x="6389" y="773701"/>
                  </a:cubicBezTo>
                  <a:lnTo>
                    <a:pt x="0" y="776941"/>
                  </a:lnTo>
                  <a:lnTo>
                    <a:pt x="1558993" y="776941"/>
                  </a:lnTo>
                  <a:close/>
                </a:path>
              </a:pathLst>
            </a:custGeom>
            <a:noFill/>
            <a:ln w="9711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2719294" y="3845858"/>
              <a:ext cx="776941" cy="776941"/>
            </a:xfrm>
            <a:custGeom>
              <a:avLst/>
              <a:gdLst/>
              <a:ahLst/>
              <a:cxnLst/>
              <a:rect l="0" t="0" r="0" b="0"/>
              <a:pathLst>
                <a:path w="776941" h="776941">
                  <a:moveTo>
                    <a:pt x="776941" y="388470"/>
                  </a:moveTo>
                  <a:cubicBezTo>
                    <a:pt x="776941" y="603017"/>
                    <a:pt x="603017" y="776941"/>
                    <a:pt x="388470" y="776941"/>
                  </a:cubicBezTo>
                  <a:cubicBezTo>
                    <a:pt x="173924" y="776941"/>
                    <a:pt x="0" y="603017"/>
                    <a:pt x="0" y="388470"/>
                  </a:cubicBezTo>
                  <a:cubicBezTo>
                    <a:pt x="0" y="173924"/>
                    <a:pt x="173924" y="0"/>
                    <a:pt x="388470" y="0"/>
                  </a:cubicBezTo>
                  <a:cubicBezTo>
                    <a:pt x="603017" y="0"/>
                    <a:pt x="776941" y="173924"/>
                    <a:pt x="776941" y="388470"/>
                  </a:cubicBezTo>
                  <a:close/>
                  <a:moveTo>
                    <a:pt x="97638" y="388470"/>
                  </a:moveTo>
                  <a:cubicBezTo>
                    <a:pt x="97638" y="549092"/>
                    <a:pt x="227848" y="679302"/>
                    <a:pt x="388470" y="679302"/>
                  </a:cubicBezTo>
                  <a:cubicBezTo>
                    <a:pt x="549092" y="679302"/>
                    <a:pt x="679302" y="549092"/>
                    <a:pt x="679302" y="388470"/>
                  </a:cubicBezTo>
                  <a:cubicBezTo>
                    <a:pt x="679302" y="227848"/>
                    <a:pt x="549092" y="97638"/>
                    <a:pt x="388470" y="97638"/>
                  </a:cubicBezTo>
                  <a:cubicBezTo>
                    <a:pt x="227848" y="97638"/>
                    <a:pt x="97638" y="227848"/>
                    <a:pt x="97638" y="388470"/>
                  </a:cubicBezTo>
                  <a:close/>
                </a:path>
              </a:pathLst>
            </a:custGeom>
            <a:noFill/>
            <a:ln w="9711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572000" y="2463707"/>
            <a:ext cx="1922929" cy="582706"/>
            <a:chOff x="2719294" y="2835835"/>
            <a:chExt cx="2563905" cy="776941"/>
          </a:xfrm>
        </p:grpSpPr>
        <p:sp>
          <p:nvSpPr>
            <p:cNvPr id="14" name="Rounded Rectangle 13"/>
            <p:cNvSpPr/>
            <p:nvPr/>
          </p:nvSpPr>
          <p:spPr>
            <a:xfrm>
              <a:off x="3340847" y="2835835"/>
              <a:ext cx="1942352" cy="776941"/>
            </a:xfrm>
            <a:custGeom>
              <a:avLst/>
              <a:gdLst/>
              <a:ahLst/>
              <a:cxnLst/>
              <a:rect l="0" t="0" r="0" b="0"/>
              <a:pathLst>
                <a:path w="1942352" h="776941">
                  <a:moveTo>
                    <a:pt x="1558990" y="776941"/>
                  </a:moveTo>
                  <a:cubicBezTo>
                    <a:pt x="1770927" y="776941"/>
                    <a:pt x="1942352" y="603016"/>
                    <a:pt x="1942352" y="388470"/>
                  </a:cubicBezTo>
                  <a:cubicBezTo>
                    <a:pt x="1942352" y="173924"/>
                    <a:pt x="1770927" y="0"/>
                    <a:pt x="1558990" y="0"/>
                  </a:cubicBezTo>
                  <a:lnTo>
                    <a:pt x="0" y="0"/>
                  </a:lnTo>
                  <a:lnTo>
                    <a:pt x="6390" y="3237"/>
                  </a:lnTo>
                  <a:cubicBezTo>
                    <a:pt x="141202" y="77499"/>
                    <a:pt x="232700" y="222166"/>
                    <a:pt x="232700" y="388470"/>
                  </a:cubicBezTo>
                  <a:cubicBezTo>
                    <a:pt x="232700" y="554774"/>
                    <a:pt x="141202" y="699441"/>
                    <a:pt x="6390" y="773703"/>
                  </a:cubicBezTo>
                  <a:lnTo>
                    <a:pt x="0" y="776941"/>
                  </a:lnTo>
                  <a:lnTo>
                    <a:pt x="1558990" y="776941"/>
                  </a:lnTo>
                </a:path>
              </a:pathLst>
            </a:custGeom>
            <a:solidFill>
              <a:srgbClr val="91BB39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2719294" y="2835835"/>
              <a:ext cx="776941" cy="776941"/>
            </a:xfrm>
            <a:custGeom>
              <a:avLst/>
              <a:gdLst/>
              <a:ahLst/>
              <a:cxnLst/>
              <a:rect l="0" t="0" r="0" b="0"/>
              <a:pathLst>
                <a:path w="776941" h="776941">
                  <a:moveTo>
                    <a:pt x="776941" y="388470"/>
                  </a:moveTo>
                  <a:cubicBezTo>
                    <a:pt x="776941" y="603016"/>
                    <a:pt x="603016" y="776941"/>
                    <a:pt x="388470" y="776941"/>
                  </a:cubicBezTo>
                  <a:cubicBezTo>
                    <a:pt x="173924" y="776941"/>
                    <a:pt x="0" y="603016"/>
                    <a:pt x="0" y="388470"/>
                  </a:cubicBezTo>
                  <a:cubicBezTo>
                    <a:pt x="0" y="173924"/>
                    <a:pt x="173924" y="0"/>
                    <a:pt x="388470" y="0"/>
                  </a:cubicBezTo>
                  <a:cubicBezTo>
                    <a:pt x="603016" y="0"/>
                    <a:pt x="776941" y="173924"/>
                    <a:pt x="776941" y="388470"/>
                  </a:cubicBezTo>
                  <a:moveTo>
                    <a:pt x="97635" y="388470"/>
                  </a:moveTo>
                  <a:cubicBezTo>
                    <a:pt x="97635" y="549090"/>
                    <a:pt x="227850" y="679305"/>
                    <a:pt x="388470" y="679305"/>
                  </a:cubicBezTo>
                  <a:cubicBezTo>
                    <a:pt x="549090" y="679305"/>
                    <a:pt x="679305" y="549090"/>
                    <a:pt x="679305" y="388470"/>
                  </a:cubicBezTo>
                  <a:cubicBezTo>
                    <a:pt x="679305" y="227850"/>
                    <a:pt x="549090" y="97635"/>
                    <a:pt x="388470" y="97635"/>
                  </a:cubicBezTo>
                  <a:cubicBezTo>
                    <a:pt x="227850" y="97635"/>
                    <a:pt x="97635" y="227850"/>
                    <a:pt x="97635" y="388470"/>
                  </a:cubicBezTo>
                </a:path>
              </a:pathLst>
            </a:custGeom>
            <a:solidFill>
              <a:srgbClr val="91BB39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572000" y="2463707"/>
            <a:ext cx="1922929" cy="582706"/>
            <a:chOff x="2719294" y="2835835"/>
            <a:chExt cx="2563905" cy="776941"/>
          </a:xfrm>
        </p:grpSpPr>
        <p:sp>
          <p:nvSpPr>
            <p:cNvPr id="17" name="Rounded Rectangle 16"/>
            <p:cNvSpPr/>
            <p:nvPr/>
          </p:nvSpPr>
          <p:spPr>
            <a:xfrm>
              <a:off x="3340847" y="2835835"/>
              <a:ext cx="1942352" cy="776941"/>
            </a:xfrm>
            <a:custGeom>
              <a:avLst/>
              <a:gdLst/>
              <a:ahLst/>
              <a:cxnLst/>
              <a:rect l="0" t="0" r="0" b="0"/>
              <a:pathLst>
                <a:path w="1942352" h="776941">
                  <a:moveTo>
                    <a:pt x="1558993" y="776941"/>
                  </a:moveTo>
                  <a:cubicBezTo>
                    <a:pt x="1770929" y="776941"/>
                    <a:pt x="1942352" y="603017"/>
                    <a:pt x="1942352" y="388470"/>
                  </a:cubicBezTo>
                  <a:cubicBezTo>
                    <a:pt x="1942352" y="173924"/>
                    <a:pt x="1770929" y="0"/>
                    <a:pt x="1558993" y="0"/>
                  </a:cubicBezTo>
                  <a:lnTo>
                    <a:pt x="0" y="0"/>
                  </a:lnTo>
                  <a:lnTo>
                    <a:pt x="6389" y="3239"/>
                  </a:lnTo>
                  <a:cubicBezTo>
                    <a:pt x="141202" y="77499"/>
                    <a:pt x="232699" y="222168"/>
                    <a:pt x="232699" y="388470"/>
                  </a:cubicBezTo>
                  <a:cubicBezTo>
                    <a:pt x="232699" y="554772"/>
                    <a:pt x="141202" y="699440"/>
                    <a:pt x="6389" y="773701"/>
                  </a:cubicBezTo>
                  <a:lnTo>
                    <a:pt x="0" y="776941"/>
                  </a:lnTo>
                  <a:lnTo>
                    <a:pt x="1558993" y="776941"/>
                  </a:lnTo>
                  <a:close/>
                </a:path>
              </a:pathLst>
            </a:custGeom>
            <a:noFill/>
            <a:ln w="9711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2719294" y="2835835"/>
              <a:ext cx="776941" cy="776941"/>
            </a:xfrm>
            <a:custGeom>
              <a:avLst/>
              <a:gdLst/>
              <a:ahLst/>
              <a:cxnLst/>
              <a:rect l="0" t="0" r="0" b="0"/>
              <a:pathLst>
                <a:path w="776941" h="776941">
                  <a:moveTo>
                    <a:pt x="776941" y="388470"/>
                  </a:moveTo>
                  <a:cubicBezTo>
                    <a:pt x="776941" y="603017"/>
                    <a:pt x="603017" y="776941"/>
                    <a:pt x="388470" y="776941"/>
                  </a:cubicBezTo>
                  <a:cubicBezTo>
                    <a:pt x="173924" y="776941"/>
                    <a:pt x="0" y="603017"/>
                    <a:pt x="0" y="388470"/>
                  </a:cubicBezTo>
                  <a:cubicBezTo>
                    <a:pt x="0" y="173924"/>
                    <a:pt x="173924" y="0"/>
                    <a:pt x="388470" y="0"/>
                  </a:cubicBezTo>
                  <a:cubicBezTo>
                    <a:pt x="603017" y="0"/>
                    <a:pt x="776941" y="173924"/>
                    <a:pt x="776941" y="388470"/>
                  </a:cubicBezTo>
                  <a:close/>
                  <a:moveTo>
                    <a:pt x="97638" y="388470"/>
                  </a:moveTo>
                  <a:cubicBezTo>
                    <a:pt x="97638" y="549092"/>
                    <a:pt x="227848" y="679302"/>
                    <a:pt x="388470" y="679302"/>
                  </a:cubicBezTo>
                  <a:cubicBezTo>
                    <a:pt x="549092" y="679302"/>
                    <a:pt x="679302" y="549092"/>
                    <a:pt x="679302" y="388470"/>
                  </a:cubicBezTo>
                  <a:cubicBezTo>
                    <a:pt x="679302" y="227848"/>
                    <a:pt x="549092" y="97638"/>
                    <a:pt x="388470" y="97638"/>
                  </a:cubicBezTo>
                  <a:cubicBezTo>
                    <a:pt x="227848" y="97638"/>
                    <a:pt x="97638" y="227848"/>
                    <a:pt x="97638" y="388470"/>
                  </a:cubicBezTo>
                  <a:close/>
                </a:path>
              </a:pathLst>
            </a:custGeom>
            <a:noFill/>
            <a:ln w="9711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572000" y="1706189"/>
            <a:ext cx="1922929" cy="582706"/>
            <a:chOff x="2719294" y="1825811"/>
            <a:chExt cx="2563905" cy="776941"/>
          </a:xfrm>
        </p:grpSpPr>
        <p:sp>
          <p:nvSpPr>
            <p:cNvPr id="20" name="Rounded Rectangle 19"/>
            <p:cNvSpPr/>
            <p:nvPr/>
          </p:nvSpPr>
          <p:spPr>
            <a:xfrm>
              <a:off x="3340847" y="1825811"/>
              <a:ext cx="1942352" cy="776941"/>
            </a:xfrm>
            <a:custGeom>
              <a:avLst/>
              <a:gdLst/>
              <a:ahLst/>
              <a:cxnLst/>
              <a:rect l="0" t="0" r="0" b="0"/>
              <a:pathLst>
                <a:path w="1942352" h="776941">
                  <a:moveTo>
                    <a:pt x="1558990" y="776941"/>
                  </a:moveTo>
                  <a:cubicBezTo>
                    <a:pt x="1770927" y="776941"/>
                    <a:pt x="1942352" y="603016"/>
                    <a:pt x="1942352" y="388470"/>
                  </a:cubicBezTo>
                  <a:cubicBezTo>
                    <a:pt x="1942352" y="173924"/>
                    <a:pt x="1770927" y="0"/>
                    <a:pt x="1558990" y="0"/>
                  </a:cubicBezTo>
                  <a:lnTo>
                    <a:pt x="0" y="0"/>
                  </a:lnTo>
                  <a:lnTo>
                    <a:pt x="6390" y="3237"/>
                  </a:lnTo>
                  <a:cubicBezTo>
                    <a:pt x="141202" y="77499"/>
                    <a:pt x="232700" y="222166"/>
                    <a:pt x="232700" y="388470"/>
                  </a:cubicBezTo>
                  <a:cubicBezTo>
                    <a:pt x="232700" y="554774"/>
                    <a:pt x="141202" y="699441"/>
                    <a:pt x="6390" y="773703"/>
                  </a:cubicBezTo>
                  <a:lnTo>
                    <a:pt x="0" y="776941"/>
                  </a:lnTo>
                  <a:lnTo>
                    <a:pt x="1558990" y="776941"/>
                  </a:lnTo>
                </a:path>
              </a:pathLst>
            </a:custGeom>
            <a:solidFill>
              <a:srgbClr val="3BC482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719294" y="1825811"/>
              <a:ext cx="776941" cy="776941"/>
            </a:xfrm>
            <a:custGeom>
              <a:avLst/>
              <a:gdLst/>
              <a:ahLst/>
              <a:cxnLst/>
              <a:rect l="0" t="0" r="0" b="0"/>
              <a:pathLst>
                <a:path w="776941" h="776941">
                  <a:moveTo>
                    <a:pt x="776941" y="388470"/>
                  </a:moveTo>
                  <a:cubicBezTo>
                    <a:pt x="776941" y="603016"/>
                    <a:pt x="603016" y="776941"/>
                    <a:pt x="388470" y="776941"/>
                  </a:cubicBezTo>
                  <a:cubicBezTo>
                    <a:pt x="173924" y="776941"/>
                    <a:pt x="0" y="603016"/>
                    <a:pt x="0" y="388470"/>
                  </a:cubicBezTo>
                  <a:cubicBezTo>
                    <a:pt x="0" y="173924"/>
                    <a:pt x="173924" y="0"/>
                    <a:pt x="388470" y="0"/>
                  </a:cubicBezTo>
                  <a:cubicBezTo>
                    <a:pt x="603016" y="0"/>
                    <a:pt x="776941" y="173924"/>
                    <a:pt x="776941" y="388470"/>
                  </a:cubicBezTo>
                  <a:moveTo>
                    <a:pt x="97635" y="388470"/>
                  </a:moveTo>
                  <a:cubicBezTo>
                    <a:pt x="97635" y="549090"/>
                    <a:pt x="227850" y="679305"/>
                    <a:pt x="388470" y="679305"/>
                  </a:cubicBezTo>
                  <a:cubicBezTo>
                    <a:pt x="549090" y="679305"/>
                    <a:pt x="679305" y="549090"/>
                    <a:pt x="679305" y="388470"/>
                  </a:cubicBezTo>
                  <a:cubicBezTo>
                    <a:pt x="679305" y="227850"/>
                    <a:pt x="549090" y="97635"/>
                    <a:pt x="388470" y="97635"/>
                  </a:cubicBezTo>
                  <a:cubicBezTo>
                    <a:pt x="227850" y="97635"/>
                    <a:pt x="97635" y="227850"/>
                    <a:pt x="97635" y="388470"/>
                  </a:cubicBezTo>
                </a:path>
              </a:pathLst>
            </a:custGeom>
            <a:solidFill>
              <a:srgbClr val="3BC482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572000" y="1706189"/>
            <a:ext cx="1922929" cy="582706"/>
            <a:chOff x="2719294" y="1825811"/>
            <a:chExt cx="2563905" cy="776941"/>
          </a:xfrm>
        </p:grpSpPr>
        <p:sp>
          <p:nvSpPr>
            <p:cNvPr id="23" name="Rounded Rectangle 22"/>
            <p:cNvSpPr/>
            <p:nvPr/>
          </p:nvSpPr>
          <p:spPr>
            <a:xfrm>
              <a:off x="3340847" y="1825811"/>
              <a:ext cx="1942352" cy="776941"/>
            </a:xfrm>
            <a:custGeom>
              <a:avLst/>
              <a:gdLst/>
              <a:ahLst/>
              <a:cxnLst/>
              <a:rect l="0" t="0" r="0" b="0"/>
              <a:pathLst>
                <a:path w="1942352" h="776941">
                  <a:moveTo>
                    <a:pt x="1558993" y="776941"/>
                  </a:moveTo>
                  <a:cubicBezTo>
                    <a:pt x="1770929" y="776941"/>
                    <a:pt x="1942352" y="603017"/>
                    <a:pt x="1942352" y="388470"/>
                  </a:cubicBezTo>
                  <a:cubicBezTo>
                    <a:pt x="1942352" y="173924"/>
                    <a:pt x="1770929" y="0"/>
                    <a:pt x="1558993" y="0"/>
                  </a:cubicBezTo>
                  <a:lnTo>
                    <a:pt x="0" y="0"/>
                  </a:lnTo>
                  <a:lnTo>
                    <a:pt x="6389" y="3239"/>
                  </a:lnTo>
                  <a:cubicBezTo>
                    <a:pt x="141202" y="77499"/>
                    <a:pt x="232699" y="222168"/>
                    <a:pt x="232699" y="388470"/>
                  </a:cubicBezTo>
                  <a:cubicBezTo>
                    <a:pt x="232699" y="554772"/>
                    <a:pt x="141202" y="699440"/>
                    <a:pt x="6389" y="773701"/>
                  </a:cubicBezTo>
                  <a:lnTo>
                    <a:pt x="0" y="776941"/>
                  </a:lnTo>
                  <a:lnTo>
                    <a:pt x="1558993" y="776941"/>
                  </a:lnTo>
                  <a:close/>
                </a:path>
              </a:pathLst>
            </a:custGeom>
            <a:noFill/>
            <a:ln w="9711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719294" y="1825811"/>
              <a:ext cx="776941" cy="776941"/>
            </a:xfrm>
            <a:custGeom>
              <a:avLst/>
              <a:gdLst/>
              <a:ahLst/>
              <a:cxnLst/>
              <a:rect l="0" t="0" r="0" b="0"/>
              <a:pathLst>
                <a:path w="776941" h="776941">
                  <a:moveTo>
                    <a:pt x="776941" y="388470"/>
                  </a:moveTo>
                  <a:cubicBezTo>
                    <a:pt x="776941" y="603017"/>
                    <a:pt x="603017" y="776941"/>
                    <a:pt x="388470" y="776941"/>
                  </a:cubicBezTo>
                  <a:cubicBezTo>
                    <a:pt x="173924" y="776941"/>
                    <a:pt x="0" y="603017"/>
                    <a:pt x="0" y="388470"/>
                  </a:cubicBezTo>
                  <a:cubicBezTo>
                    <a:pt x="0" y="173924"/>
                    <a:pt x="173924" y="0"/>
                    <a:pt x="388470" y="0"/>
                  </a:cubicBezTo>
                  <a:cubicBezTo>
                    <a:pt x="603017" y="0"/>
                    <a:pt x="776941" y="173924"/>
                    <a:pt x="776941" y="388470"/>
                  </a:cubicBezTo>
                  <a:close/>
                  <a:moveTo>
                    <a:pt x="97638" y="388470"/>
                  </a:moveTo>
                  <a:cubicBezTo>
                    <a:pt x="97638" y="549092"/>
                    <a:pt x="227848" y="679302"/>
                    <a:pt x="388470" y="679302"/>
                  </a:cubicBezTo>
                  <a:cubicBezTo>
                    <a:pt x="549092" y="679302"/>
                    <a:pt x="679302" y="549092"/>
                    <a:pt x="679302" y="388470"/>
                  </a:cubicBezTo>
                  <a:cubicBezTo>
                    <a:pt x="679302" y="227848"/>
                    <a:pt x="549092" y="97638"/>
                    <a:pt x="388470" y="97638"/>
                  </a:cubicBezTo>
                  <a:cubicBezTo>
                    <a:pt x="227848" y="97638"/>
                    <a:pt x="97638" y="227848"/>
                    <a:pt x="97638" y="388470"/>
                  </a:cubicBezTo>
                  <a:close/>
                </a:path>
              </a:pathLst>
            </a:custGeom>
            <a:noFill/>
            <a:ln w="9711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572000" y="948672"/>
            <a:ext cx="1922929" cy="582706"/>
            <a:chOff x="2719294" y="815788"/>
            <a:chExt cx="2563905" cy="776941"/>
          </a:xfrm>
        </p:grpSpPr>
        <p:sp>
          <p:nvSpPr>
            <p:cNvPr id="26" name="Rounded Rectangle 25"/>
            <p:cNvSpPr/>
            <p:nvPr/>
          </p:nvSpPr>
          <p:spPr>
            <a:xfrm>
              <a:off x="3340847" y="815788"/>
              <a:ext cx="1942352" cy="776941"/>
            </a:xfrm>
            <a:custGeom>
              <a:avLst/>
              <a:gdLst/>
              <a:ahLst/>
              <a:cxnLst/>
              <a:rect l="0" t="0" r="0" b="0"/>
              <a:pathLst>
                <a:path w="1942352" h="776941">
                  <a:moveTo>
                    <a:pt x="1558990" y="776941"/>
                  </a:moveTo>
                  <a:cubicBezTo>
                    <a:pt x="1770927" y="776941"/>
                    <a:pt x="1942352" y="603016"/>
                    <a:pt x="1942352" y="388470"/>
                  </a:cubicBezTo>
                  <a:cubicBezTo>
                    <a:pt x="1942352" y="173924"/>
                    <a:pt x="1770927" y="0"/>
                    <a:pt x="1558990" y="0"/>
                  </a:cubicBezTo>
                  <a:lnTo>
                    <a:pt x="0" y="0"/>
                  </a:lnTo>
                  <a:lnTo>
                    <a:pt x="6390" y="3237"/>
                  </a:lnTo>
                  <a:cubicBezTo>
                    <a:pt x="141202" y="77499"/>
                    <a:pt x="232700" y="222166"/>
                    <a:pt x="232700" y="388470"/>
                  </a:cubicBezTo>
                  <a:cubicBezTo>
                    <a:pt x="232700" y="554774"/>
                    <a:pt x="141202" y="699441"/>
                    <a:pt x="6390" y="773703"/>
                  </a:cubicBezTo>
                  <a:lnTo>
                    <a:pt x="0" y="776941"/>
                  </a:lnTo>
                  <a:lnTo>
                    <a:pt x="1558990" y="776941"/>
                  </a:lnTo>
                </a:path>
              </a:pathLst>
            </a:custGeom>
            <a:solidFill>
              <a:srgbClr val="1FA9D7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27" name="Rounded Rectangle 26"/>
            <p:cNvSpPr/>
            <p:nvPr/>
          </p:nvSpPr>
          <p:spPr>
            <a:xfrm>
              <a:off x="2719294" y="815788"/>
              <a:ext cx="776941" cy="776941"/>
            </a:xfrm>
            <a:custGeom>
              <a:avLst/>
              <a:gdLst/>
              <a:ahLst/>
              <a:cxnLst/>
              <a:rect l="0" t="0" r="0" b="0"/>
              <a:pathLst>
                <a:path w="776941" h="776941">
                  <a:moveTo>
                    <a:pt x="776941" y="388470"/>
                  </a:moveTo>
                  <a:cubicBezTo>
                    <a:pt x="776941" y="603016"/>
                    <a:pt x="603016" y="776941"/>
                    <a:pt x="388470" y="776941"/>
                  </a:cubicBezTo>
                  <a:cubicBezTo>
                    <a:pt x="173924" y="776941"/>
                    <a:pt x="0" y="603016"/>
                    <a:pt x="0" y="388470"/>
                  </a:cubicBezTo>
                  <a:cubicBezTo>
                    <a:pt x="0" y="173924"/>
                    <a:pt x="173924" y="0"/>
                    <a:pt x="388470" y="0"/>
                  </a:cubicBezTo>
                  <a:cubicBezTo>
                    <a:pt x="603016" y="0"/>
                    <a:pt x="776941" y="173924"/>
                    <a:pt x="776941" y="388470"/>
                  </a:cubicBezTo>
                  <a:moveTo>
                    <a:pt x="97635" y="388470"/>
                  </a:moveTo>
                  <a:cubicBezTo>
                    <a:pt x="97635" y="549090"/>
                    <a:pt x="227850" y="679305"/>
                    <a:pt x="388470" y="679305"/>
                  </a:cubicBezTo>
                  <a:cubicBezTo>
                    <a:pt x="549090" y="679305"/>
                    <a:pt x="679305" y="549090"/>
                    <a:pt x="679305" y="388470"/>
                  </a:cubicBezTo>
                  <a:cubicBezTo>
                    <a:pt x="679305" y="227850"/>
                    <a:pt x="549090" y="97635"/>
                    <a:pt x="388470" y="97635"/>
                  </a:cubicBezTo>
                  <a:cubicBezTo>
                    <a:pt x="227850" y="97635"/>
                    <a:pt x="97635" y="227850"/>
                    <a:pt x="97635" y="388470"/>
                  </a:cubicBezTo>
                </a:path>
              </a:pathLst>
            </a:custGeom>
            <a:solidFill>
              <a:srgbClr val="1FA9D7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572000" y="948672"/>
            <a:ext cx="1922929" cy="582706"/>
            <a:chOff x="2719294" y="815788"/>
            <a:chExt cx="2563905" cy="776941"/>
          </a:xfrm>
        </p:grpSpPr>
        <p:sp>
          <p:nvSpPr>
            <p:cNvPr id="29" name="Rounded Rectangle 28"/>
            <p:cNvSpPr/>
            <p:nvPr/>
          </p:nvSpPr>
          <p:spPr>
            <a:xfrm>
              <a:off x="3340847" y="815788"/>
              <a:ext cx="1942352" cy="776941"/>
            </a:xfrm>
            <a:custGeom>
              <a:avLst/>
              <a:gdLst/>
              <a:ahLst/>
              <a:cxnLst/>
              <a:rect l="0" t="0" r="0" b="0"/>
              <a:pathLst>
                <a:path w="1942352" h="776941">
                  <a:moveTo>
                    <a:pt x="1558993" y="776941"/>
                  </a:moveTo>
                  <a:cubicBezTo>
                    <a:pt x="1770929" y="776941"/>
                    <a:pt x="1942352" y="603017"/>
                    <a:pt x="1942352" y="388470"/>
                  </a:cubicBezTo>
                  <a:cubicBezTo>
                    <a:pt x="1942352" y="173924"/>
                    <a:pt x="1770929" y="0"/>
                    <a:pt x="1558993" y="0"/>
                  </a:cubicBezTo>
                  <a:lnTo>
                    <a:pt x="0" y="0"/>
                  </a:lnTo>
                  <a:lnTo>
                    <a:pt x="6389" y="3239"/>
                  </a:lnTo>
                  <a:cubicBezTo>
                    <a:pt x="141202" y="77499"/>
                    <a:pt x="232699" y="222168"/>
                    <a:pt x="232699" y="388470"/>
                  </a:cubicBezTo>
                  <a:cubicBezTo>
                    <a:pt x="232699" y="554772"/>
                    <a:pt x="141202" y="699440"/>
                    <a:pt x="6389" y="773701"/>
                  </a:cubicBezTo>
                  <a:lnTo>
                    <a:pt x="0" y="776941"/>
                  </a:lnTo>
                  <a:lnTo>
                    <a:pt x="1558993" y="776941"/>
                  </a:lnTo>
                  <a:close/>
                </a:path>
              </a:pathLst>
            </a:custGeom>
            <a:noFill/>
            <a:ln w="9711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2719294" y="815788"/>
              <a:ext cx="776941" cy="776941"/>
            </a:xfrm>
            <a:custGeom>
              <a:avLst/>
              <a:gdLst/>
              <a:ahLst/>
              <a:cxnLst/>
              <a:rect l="0" t="0" r="0" b="0"/>
              <a:pathLst>
                <a:path w="776941" h="776941">
                  <a:moveTo>
                    <a:pt x="776941" y="388470"/>
                  </a:moveTo>
                  <a:cubicBezTo>
                    <a:pt x="776941" y="603017"/>
                    <a:pt x="603017" y="776941"/>
                    <a:pt x="388470" y="776941"/>
                  </a:cubicBezTo>
                  <a:cubicBezTo>
                    <a:pt x="173924" y="776941"/>
                    <a:pt x="0" y="603017"/>
                    <a:pt x="0" y="388470"/>
                  </a:cubicBezTo>
                  <a:cubicBezTo>
                    <a:pt x="0" y="173924"/>
                    <a:pt x="173924" y="0"/>
                    <a:pt x="388470" y="0"/>
                  </a:cubicBezTo>
                  <a:cubicBezTo>
                    <a:pt x="603017" y="0"/>
                    <a:pt x="776941" y="173924"/>
                    <a:pt x="776941" y="388470"/>
                  </a:cubicBezTo>
                  <a:close/>
                  <a:moveTo>
                    <a:pt x="97638" y="388470"/>
                  </a:moveTo>
                  <a:cubicBezTo>
                    <a:pt x="97638" y="549092"/>
                    <a:pt x="227848" y="679302"/>
                    <a:pt x="388470" y="679302"/>
                  </a:cubicBezTo>
                  <a:cubicBezTo>
                    <a:pt x="549092" y="679302"/>
                    <a:pt x="679302" y="549092"/>
                    <a:pt x="679302" y="388470"/>
                  </a:cubicBezTo>
                  <a:cubicBezTo>
                    <a:pt x="679302" y="227848"/>
                    <a:pt x="549092" y="97638"/>
                    <a:pt x="388470" y="97638"/>
                  </a:cubicBezTo>
                  <a:cubicBezTo>
                    <a:pt x="227848" y="97638"/>
                    <a:pt x="97638" y="227848"/>
                    <a:pt x="97638" y="388470"/>
                  </a:cubicBezTo>
                  <a:close/>
                </a:path>
              </a:pathLst>
            </a:custGeom>
            <a:noFill/>
            <a:ln w="9711">
              <a:solidFill>
                <a:srgbClr val="FFFFFF"/>
              </a:solidFill>
            </a:ln>
          </p:spPr>
          <p:txBody>
            <a:bodyPr rtlCol="0" anchor="ctr"/>
            <a:lstStyle/>
            <a:p>
              <a:pPr algn="ctr"/>
              <a:endParaRPr sz="1350"/>
            </a:p>
          </p:txBody>
        </p:sp>
      </p:grpSp>
      <p:sp>
        <p:nvSpPr>
          <p:cNvPr id="32" name="Rounded Rectangle 31"/>
          <p:cNvSpPr/>
          <p:nvPr/>
        </p:nvSpPr>
        <p:spPr>
          <a:xfrm>
            <a:off x="2649070" y="2230624"/>
            <a:ext cx="1048871" cy="1048871"/>
          </a:xfrm>
          <a:custGeom>
            <a:avLst/>
            <a:gdLst/>
            <a:ahLst/>
            <a:cxnLst/>
            <a:rect l="0" t="0" r="0" b="0"/>
            <a:pathLst>
              <a:path w="1398494" h="1398494">
                <a:moveTo>
                  <a:pt x="1398494" y="699247"/>
                </a:moveTo>
                <a:cubicBezTo>
                  <a:pt x="1398494" y="1085432"/>
                  <a:pt x="1085432" y="1398494"/>
                  <a:pt x="699247" y="1398494"/>
                </a:cubicBezTo>
                <a:cubicBezTo>
                  <a:pt x="313061" y="1398494"/>
                  <a:pt x="0" y="1085432"/>
                  <a:pt x="0" y="699247"/>
                </a:cubicBezTo>
                <a:cubicBezTo>
                  <a:pt x="0" y="313061"/>
                  <a:pt x="313061" y="0"/>
                  <a:pt x="699247" y="0"/>
                </a:cubicBezTo>
                <a:cubicBezTo>
                  <a:pt x="1085432" y="0"/>
                  <a:pt x="1398494" y="313061"/>
                  <a:pt x="1398494" y="699247"/>
                </a:cubicBezTo>
                <a:moveTo>
                  <a:pt x="138949" y="699247"/>
                </a:moveTo>
                <a:cubicBezTo>
                  <a:pt x="138949" y="1008689"/>
                  <a:pt x="389804" y="1259544"/>
                  <a:pt x="699247" y="1259544"/>
                </a:cubicBezTo>
                <a:cubicBezTo>
                  <a:pt x="1008689" y="1259544"/>
                  <a:pt x="1259544" y="1008689"/>
                  <a:pt x="1259544" y="699247"/>
                </a:cubicBezTo>
                <a:cubicBezTo>
                  <a:pt x="1259544" y="389804"/>
                  <a:pt x="1008689" y="138949"/>
                  <a:pt x="699247" y="138949"/>
                </a:cubicBezTo>
                <a:cubicBezTo>
                  <a:pt x="389804" y="138949"/>
                  <a:pt x="138949" y="389804"/>
                  <a:pt x="138949" y="699247"/>
                </a:cubicBezTo>
              </a:path>
            </a:pathLst>
          </a:custGeom>
          <a:solidFill>
            <a:srgbClr val="A3A3A3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3" name="Rounded Rectangle 32"/>
          <p:cNvSpPr/>
          <p:nvPr/>
        </p:nvSpPr>
        <p:spPr>
          <a:xfrm>
            <a:off x="2649070" y="2230624"/>
            <a:ext cx="1048871" cy="1048871"/>
          </a:xfrm>
          <a:custGeom>
            <a:avLst/>
            <a:gdLst/>
            <a:ahLst/>
            <a:cxnLst/>
            <a:rect l="0" t="0" r="0" b="0"/>
            <a:pathLst>
              <a:path w="1398494" h="1398494">
                <a:moveTo>
                  <a:pt x="1398494" y="699247"/>
                </a:moveTo>
                <a:cubicBezTo>
                  <a:pt x="1398494" y="1085430"/>
                  <a:pt x="1085430" y="1398494"/>
                  <a:pt x="699247" y="1398494"/>
                </a:cubicBezTo>
                <a:cubicBezTo>
                  <a:pt x="313063" y="1398494"/>
                  <a:pt x="0" y="1085430"/>
                  <a:pt x="0" y="699247"/>
                </a:cubicBezTo>
                <a:cubicBezTo>
                  <a:pt x="0" y="313063"/>
                  <a:pt x="313063" y="0"/>
                  <a:pt x="699247" y="0"/>
                </a:cubicBezTo>
                <a:cubicBezTo>
                  <a:pt x="1085430" y="0"/>
                  <a:pt x="1398494" y="313063"/>
                  <a:pt x="1398494" y="699247"/>
                </a:cubicBezTo>
                <a:close/>
                <a:moveTo>
                  <a:pt x="138948" y="699247"/>
                </a:moveTo>
                <a:cubicBezTo>
                  <a:pt x="138948" y="1008691"/>
                  <a:pt x="389802" y="1259545"/>
                  <a:pt x="699247" y="1259545"/>
                </a:cubicBezTo>
                <a:cubicBezTo>
                  <a:pt x="1008691" y="1259545"/>
                  <a:pt x="1259545" y="1008691"/>
                  <a:pt x="1259545" y="699247"/>
                </a:cubicBezTo>
                <a:cubicBezTo>
                  <a:pt x="1259545" y="389802"/>
                  <a:pt x="1008691" y="138948"/>
                  <a:pt x="699247" y="138948"/>
                </a:cubicBezTo>
                <a:cubicBezTo>
                  <a:pt x="389802" y="138948"/>
                  <a:pt x="138948" y="389802"/>
                  <a:pt x="138948" y="699247"/>
                </a:cubicBezTo>
                <a:close/>
              </a:path>
            </a:pathLst>
          </a:custGeom>
          <a:noFill/>
          <a:ln w="9711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4" name="Rounded Rectangle 33"/>
          <p:cNvSpPr/>
          <p:nvPr/>
        </p:nvSpPr>
        <p:spPr>
          <a:xfrm>
            <a:off x="3489633" y="1210889"/>
            <a:ext cx="1053231" cy="1068294"/>
          </a:xfrm>
          <a:custGeom>
            <a:avLst/>
            <a:gdLst/>
            <a:ahLst/>
            <a:cxnLst/>
            <a:rect l="0" t="0" r="0" b="0"/>
            <a:pathLst>
              <a:path w="1404308" h="1424392">
                <a:moveTo>
                  <a:pt x="1404308" y="38847"/>
                </a:moveTo>
                <a:cubicBezTo>
                  <a:pt x="1404308" y="60303"/>
                  <a:pt x="1386917" y="77694"/>
                  <a:pt x="1365461" y="77694"/>
                </a:cubicBezTo>
                <a:cubicBezTo>
                  <a:pt x="1344011" y="77694"/>
                  <a:pt x="1326614" y="60303"/>
                  <a:pt x="1326614" y="38847"/>
                </a:cubicBezTo>
                <a:cubicBezTo>
                  <a:pt x="1326614" y="17390"/>
                  <a:pt x="1344011" y="0"/>
                  <a:pt x="1365461" y="0"/>
                </a:cubicBezTo>
                <a:cubicBezTo>
                  <a:pt x="1386917" y="0"/>
                  <a:pt x="1404308" y="17390"/>
                  <a:pt x="1404308" y="38847"/>
                </a:cubicBezTo>
                <a:moveTo>
                  <a:pt x="77694" y="1385545"/>
                </a:moveTo>
                <a:cubicBezTo>
                  <a:pt x="77694" y="1407001"/>
                  <a:pt x="60297" y="1424392"/>
                  <a:pt x="38847" y="1424392"/>
                </a:cubicBezTo>
                <a:cubicBezTo>
                  <a:pt x="17390" y="1424392"/>
                  <a:pt x="0" y="1407001"/>
                  <a:pt x="0" y="1385545"/>
                </a:cubicBezTo>
                <a:cubicBezTo>
                  <a:pt x="0" y="1364088"/>
                  <a:pt x="17390" y="1346698"/>
                  <a:pt x="38847" y="1346698"/>
                </a:cubicBezTo>
                <a:cubicBezTo>
                  <a:pt x="60297" y="1346698"/>
                  <a:pt x="77694" y="1364088"/>
                  <a:pt x="77694" y="1385545"/>
                </a:cubicBezTo>
              </a:path>
            </a:pathLst>
          </a:custGeom>
          <a:solidFill>
            <a:srgbClr val="1FA9D7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5" name="Rounded Rectangle 34"/>
          <p:cNvSpPr/>
          <p:nvPr/>
        </p:nvSpPr>
        <p:spPr>
          <a:xfrm>
            <a:off x="3489624" y="1210889"/>
            <a:ext cx="1053241" cy="1068294"/>
          </a:xfrm>
          <a:custGeom>
            <a:avLst/>
            <a:gdLst/>
            <a:ahLst/>
            <a:cxnLst/>
            <a:rect l="0" t="0" r="0" b="0"/>
            <a:pathLst>
              <a:path w="1404321" h="1424392">
                <a:moveTo>
                  <a:pt x="1404321" y="38847"/>
                </a:moveTo>
                <a:cubicBezTo>
                  <a:pt x="1404321" y="60301"/>
                  <a:pt x="1386928" y="77694"/>
                  <a:pt x="1365474" y="77694"/>
                </a:cubicBezTo>
                <a:cubicBezTo>
                  <a:pt x="1344019" y="77694"/>
                  <a:pt x="1326627" y="60301"/>
                  <a:pt x="1326627" y="38847"/>
                </a:cubicBezTo>
                <a:cubicBezTo>
                  <a:pt x="1326627" y="17392"/>
                  <a:pt x="1344019" y="0"/>
                  <a:pt x="1365474" y="0"/>
                </a:cubicBezTo>
                <a:cubicBezTo>
                  <a:pt x="1386928" y="0"/>
                  <a:pt x="1404321" y="17392"/>
                  <a:pt x="1404321" y="38847"/>
                </a:cubicBezTo>
                <a:close/>
                <a:moveTo>
                  <a:pt x="77694" y="1385545"/>
                </a:moveTo>
                <a:cubicBezTo>
                  <a:pt x="77694" y="1406999"/>
                  <a:pt x="60301" y="1424392"/>
                  <a:pt x="38847" y="1424392"/>
                </a:cubicBezTo>
                <a:cubicBezTo>
                  <a:pt x="17392" y="1424392"/>
                  <a:pt x="0" y="1406999"/>
                  <a:pt x="0" y="1385545"/>
                </a:cubicBezTo>
                <a:cubicBezTo>
                  <a:pt x="0" y="1364090"/>
                  <a:pt x="17392" y="1346698"/>
                  <a:pt x="38847" y="1346698"/>
                </a:cubicBezTo>
                <a:cubicBezTo>
                  <a:pt x="60301" y="1346698"/>
                  <a:pt x="77694" y="1364090"/>
                  <a:pt x="77694" y="1385545"/>
                </a:cubicBezTo>
                <a:close/>
                <a:moveTo>
                  <a:pt x="1326627" y="38847"/>
                </a:moveTo>
                <a:lnTo>
                  <a:pt x="642247" y="38847"/>
                </a:lnTo>
                <a:lnTo>
                  <a:pt x="53738" y="1349935"/>
                </a:lnTo>
              </a:path>
            </a:pathLst>
          </a:custGeom>
          <a:noFill/>
          <a:ln w="9711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6" name="Rounded Rectangle 35"/>
          <p:cNvSpPr/>
          <p:nvPr/>
        </p:nvSpPr>
        <p:spPr>
          <a:xfrm>
            <a:off x="3678517" y="1968407"/>
            <a:ext cx="864347" cy="517151"/>
          </a:xfrm>
          <a:custGeom>
            <a:avLst/>
            <a:gdLst/>
            <a:ahLst/>
            <a:cxnLst/>
            <a:rect l="0" t="0" r="0" b="0"/>
            <a:pathLst>
              <a:path w="1152462" h="689535">
                <a:moveTo>
                  <a:pt x="1152462" y="38847"/>
                </a:moveTo>
                <a:cubicBezTo>
                  <a:pt x="1152462" y="60303"/>
                  <a:pt x="1135072" y="77694"/>
                  <a:pt x="1113615" y="77694"/>
                </a:cubicBezTo>
                <a:cubicBezTo>
                  <a:pt x="1092159" y="77694"/>
                  <a:pt x="1074768" y="60303"/>
                  <a:pt x="1074768" y="38847"/>
                </a:cubicBezTo>
                <a:cubicBezTo>
                  <a:pt x="1074768" y="17390"/>
                  <a:pt x="1092159" y="0"/>
                  <a:pt x="1113615" y="0"/>
                </a:cubicBezTo>
                <a:cubicBezTo>
                  <a:pt x="1135072" y="0"/>
                  <a:pt x="1152462" y="17390"/>
                  <a:pt x="1152462" y="38847"/>
                </a:cubicBezTo>
                <a:moveTo>
                  <a:pt x="77694" y="650688"/>
                </a:moveTo>
                <a:cubicBezTo>
                  <a:pt x="77694" y="672144"/>
                  <a:pt x="60303" y="689535"/>
                  <a:pt x="38847" y="689535"/>
                </a:cubicBezTo>
                <a:cubicBezTo>
                  <a:pt x="17390" y="689535"/>
                  <a:pt x="0" y="672144"/>
                  <a:pt x="0" y="650688"/>
                </a:cubicBezTo>
                <a:cubicBezTo>
                  <a:pt x="0" y="629231"/>
                  <a:pt x="17390" y="611841"/>
                  <a:pt x="38847" y="611841"/>
                </a:cubicBezTo>
                <a:cubicBezTo>
                  <a:pt x="60303" y="611841"/>
                  <a:pt x="77694" y="629231"/>
                  <a:pt x="77694" y="650688"/>
                </a:cubicBezTo>
              </a:path>
            </a:pathLst>
          </a:custGeom>
          <a:solidFill>
            <a:srgbClr val="3BC482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7" name="Rounded Rectangle 36"/>
          <p:cNvSpPr/>
          <p:nvPr/>
        </p:nvSpPr>
        <p:spPr>
          <a:xfrm>
            <a:off x="3678517" y="1968407"/>
            <a:ext cx="864347" cy="517151"/>
          </a:xfrm>
          <a:custGeom>
            <a:avLst/>
            <a:gdLst/>
            <a:ahLst/>
            <a:cxnLst/>
            <a:rect l="0" t="0" r="0" b="0"/>
            <a:pathLst>
              <a:path w="1152462" h="689535">
                <a:moveTo>
                  <a:pt x="1152462" y="38847"/>
                </a:moveTo>
                <a:cubicBezTo>
                  <a:pt x="1152462" y="60301"/>
                  <a:pt x="1135070" y="77694"/>
                  <a:pt x="1113615" y="77694"/>
                </a:cubicBezTo>
                <a:cubicBezTo>
                  <a:pt x="1092161" y="77694"/>
                  <a:pt x="1074768" y="60301"/>
                  <a:pt x="1074768" y="38847"/>
                </a:cubicBezTo>
                <a:cubicBezTo>
                  <a:pt x="1074768" y="17392"/>
                  <a:pt x="1092161" y="0"/>
                  <a:pt x="1113615" y="0"/>
                </a:cubicBezTo>
                <a:cubicBezTo>
                  <a:pt x="1135070" y="0"/>
                  <a:pt x="1152462" y="17392"/>
                  <a:pt x="1152462" y="38847"/>
                </a:cubicBezTo>
                <a:close/>
                <a:moveTo>
                  <a:pt x="77694" y="650688"/>
                </a:moveTo>
                <a:cubicBezTo>
                  <a:pt x="77694" y="672142"/>
                  <a:pt x="60301" y="689535"/>
                  <a:pt x="38847" y="689535"/>
                </a:cubicBezTo>
                <a:cubicBezTo>
                  <a:pt x="17392" y="689535"/>
                  <a:pt x="0" y="672142"/>
                  <a:pt x="0" y="650688"/>
                </a:cubicBezTo>
                <a:cubicBezTo>
                  <a:pt x="0" y="629233"/>
                  <a:pt x="17392" y="611841"/>
                  <a:pt x="38847" y="611841"/>
                </a:cubicBezTo>
                <a:cubicBezTo>
                  <a:pt x="60301" y="611841"/>
                  <a:pt x="77694" y="629233"/>
                  <a:pt x="77694" y="650688"/>
                </a:cubicBezTo>
                <a:close/>
                <a:moveTo>
                  <a:pt x="1074768" y="38847"/>
                </a:moveTo>
                <a:lnTo>
                  <a:pt x="414368" y="38847"/>
                </a:lnTo>
                <a:lnTo>
                  <a:pt x="61507" y="619092"/>
                </a:lnTo>
              </a:path>
            </a:pathLst>
          </a:custGeom>
          <a:noFill/>
          <a:ln w="9711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8" name="Rounded Rectangle 37"/>
          <p:cNvSpPr/>
          <p:nvPr/>
        </p:nvSpPr>
        <p:spPr>
          <a:xfrm>
            <a:off x="3756211" y="2725924"/>
            <a:ext cx="786653" cy="58271"/>
          </a:xfrm>
          <a:custGeom>
            <a:avLst/>
            <a:gdLst/>
            <a:ahLst/>
            <a:cxnLst/>
            <a:rect l="0" t="0" r="0" b="0"/>
            <a:pathLst>
              <a:path w="1048870" h="77694">
                <a:moveTo>
                  <a:pt x="1048870" y="38847"/>
                </a:moveTo>
                <a:cubicBezTo>
                  <a:pt x="1048870" y="60303"/>
                  <a:pt x="1031480" y="77694"/>
                  <a:pt x="1010023" y="77694"/>
                </a:cubicBezTo>
                <a:cubicBezTo>
                  <a:pt x="988567" y="77694"/>
                  <a:pt x="971176" y="60303"/>
                  <a:pt x="971176" y="38847"/>
                </a:cubicBezTo>
                <a:cubicBezTo>
                  <a:pt x="971176" y="17390"/>
                  <a:pt x="988567" y="0"/>
                  <a:pt x="1010023" y="0"/>
                </a:cubicBezTo>
                <a:cubicBezTo>
                  <a:pt x="1031480" y="0"/>
                  <a:pt x="1048870" y="17390"/>
                  <a:pt x="1048870" y="38847"/>
                </a:cubicBezTo>
                <a:moveTo>
                  <a:pt x="77694" y="38847"/>
                </a:moveTo>
                <a:cubicBezTo>
                  <a:pt x="77694" y="60303"/>
                  <a:pt x="60303" y="77694"/>
                  <a:pt x="38847" y="77694"/>
                </a:cubicBezTo>
                <a:cubicBezTo>
                  <a:pt x="17390" y="77694"/>
                  <a:pt x="0" y="60303"/>
                  <a:pt x="0" y="38847"/>
                </a:cubicBezTo>
                <a:cubicBezTo>
                  <a:pt x="0" y="17390"/>
                  <a:pt x="17390" y="0"/>
                  <a:pt x="38847" y="0"/>
                </a:cubicBezTo>
                <a:cubicBezTo>
                  <a:pt x="60303" y="0"/>
                  <a:pt x="77694" y="17390"/>
                  <a:pt x="77694" y="38847"/>
                </a:cubicBezTo>
              </a:path>
            </a:pathLst>
          </a:custGeom>
          <a:solidFill>
            <a:srgbClr val="91BB39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9" name="Rounded Rectangle 38"/>
          <p:cNvSpPr/>
          <p:nvPr/>
        </p:nvSpPr>
        <p:spPr>
          <a:xfrm>
            <a:off x="3756211" y="2725924"/>
            <a:ext cx="786653" cy="58271"/>
          </a:xfrm>
          <a:custGeom>
            <a:avLst/>
            <a:gdLst/>
            <a:ahLst/>
            <a:cxnLst/>
            <a:rect l="0" t="0" r="0" b="0"/>
            <a:pathLst>
              <a:path w="1048870" h="77694">
                <a:moveTo>
                  <a:pt x="1048870" y="38847"/>
                </a:moveTo>
                <a:cubicBezTo>
                  <a:pt x="1048870" y="60301"/>
                  <a:pt x="1031478" y="77694"/>
                  <a:pt x="1010023" y="77694"/>
                </a:cubicBezTo>
                <a:cubicBezTo>
                  <a:pt x="988568" y="77694"/>
                  <a:pt x="971176" y="60301"/>
                  <a:pt x="971176" y="38847"/>
                </a:cubicBezTo>
                <a:cubicBezTo>
                  <a:pt x="971176" y="17392"/>
                  <a:pt x="988568" y="0"/>
                  <a:pt x="1010023" y="0"/>
                </a:cubicBezTo>
                <a:cubicBezTo>
                  <a:pt x="1031478" y="0"/>
                  <a:pt x="1048870" y="17392"/>
                  <a:pt x="1048870" y="38847"/>
                </a:cubicBezTo>
                <a:close/>
                <a:moveTo>
                  <a:pt x="77694" y="38847"/>
                </a:moveTo>
                <a:cubicBezTo>
                  <a:pt x="77694" y="60301"/>
                  <a:pt x="60301" y="77694"/>
                  <a:pt x="38847" y="77694"/>
                </a:cubicBezTo>
                <a:cubicBezTo>
                  <a:pt x="17392" y="77694"/>
                  <a:pt x="0" y="60301"/>
                  <a:pt x="0" y="38847"/>
                </a:cubicBezTo>
                <a:cubicBezTo>
                  <a:pt x="0" y="17392"/>
                  <a:pt x="17392" y="0"/>
                  <a:pt x="38847" y="0"/>
                </a:cubicBezTo>
                <a:cubicBezTo>
                  <a:pt x="60301" y="0"/>
                  <a:pt x="77694" y="17392"/>
                  <a:pt x="77694" y="38847"/>
                </a:cubicBezTo>
                <a:close/>
                <a:moveTo>
                  <a:pt x="971176" y="38847"/>
                </a:moveTo>
                <a:lnTo>
                  <a:pt x="77694" y="38847"/>
                </a:lnTo>
              </a:path>
            </a:pathLst>
          </a:custGeom>
          <a:noFill/>
          <a:ln w="9711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40" name="Rounded Rectangle 39"/>
          <p:cNvSpPr/>
          <p:nvPr/>
        </p:nvSpPr>
        <p:spPr>
          <a:xfrm>
            <a:off x="3692593" y="2997854"/>
            <a:ext cx="850274" cy="543859"/>
          </a:xfrm>
          <a:custGeom>
            <a:avLst/>
            <a:gdLst/>
            <a:ahLst/>
            <a:cxnLst/>
            <a:rect l="0" t="0" r="0" b="0"/>
            <a:pathLst>
              <a:path w="1133699" h="725145">
                <a:moveTo>
                  <a:pt x="1133699" y="686298"/>
                </a:moveTo>
                <a:cubicBezTo>
                  <a:pt x="1133699" y="707754"/>
                  <a:pt x="1116302" y="725145"/>
                  <a:pt x="1094852" y="725145"/>
                </a:cubicBezTo>
                <a:cubicBezTo>
                  <a:pt x="1073396" y="725145"/>
                  <a:pt x="1056005" y="707754"/>
                  <a:pt x="1056005" y="686298"/>
                </a:cubicBezTo>
                <a:cubicBezTo>
                  <a:pt x="1056005" y="664841"/>
                  <a:pt x="1073396" y="647450"/>
                  <a:pt x="1094852" y="647450"/>
                </a:cubicBezTo>
                <a:cubicBezTo>
                  <a:pt x="1116302" y="647450"/>
                  <a:pt x="1133699" y="664841"/>
                  <a:pt x="1133699" y="686298"/>
                </a:cubicBezTo>
                <a:moveTo>
                  <a:pt x="77694" y="38847"/>
                </a:moveTo>
                <a:cubicBezTo>
                  <a:pt x="77694" y="60303"/>
                  <a:pt x="60303" y="77694"/>
                  <a:pt x="38847" y="77694"/>
                </a:cubicBezTo>
                <a:cubicBezTo>
                  <a:pt x="17390" y="77694"/>
                  <a:pt x="0" y="60303"/>
                  <a:pt x="0" y="38847"/>
                </a:cubicBezTo>
                <a:cubicBezTo>
                  <a:pt x="0" y="17390"/>
                  <a:pt x="17390" y="0"/>
                  <a:pt x="38847" y="0"/>
                </a:cubicBezTo>
                <a:cubicBezTo>
                  <a:pt x="60303" y="0"/>
                  <a:pt x="77694" y="17390"/>
                  <a:pt x="77694" y="38847"/>
                </a:cubicBezTo>
              </a:path>
            </a:pathLst>
          </a:custGeom>
          <a:solidFill>
            <a:srgbClr val="DDC916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41" name="Rounded Rectangle 40"/>
          <p:cNvSpPr/>
          <p:nvPr/>
        </p:nvSpPr>
        <p:spPr>
          <a:xfrm>
            <a:off x="3692599" y="2997854"/>
            <a:ext cx="850265" cy="543859"/>
          </a:xfrm>
          <a:custGeom>
            <a:avLst/>
            <a:gdLst/>
            <a:ahLst/>
            <a:cxnLst/>
            <a:rect l="0" t="0" r="0" b="0"/>
            <a:pathLst>
              <a:path w="1133686" h="725145">
                <a:moveTo>
                  <a:pt x="1133686" y="686298"/>
                </a:moveTo>
                <a:cubicBezTo>
                  <a:pt x="1133686" y="707752"/>
                  <a:pt x="1116294" y="725145"/>
                  <a:pt x="1094839" y="725145"/>
                </a:cubicBezTo>
                <a:cubicBezTo>
                  <a:pt x="1073385" y="725145"/>
                  <a:pt x="1055992" y="707752"/>
                  <a:pt x="1055992" y="686298"/>
                </a:cubicBezTo>
                <a:cubicBezTo>
                  <a:pt x="1055992" y="664843"/>
                  <a:pt x="1073385" y="647450"/>
                  <a:pt x="1094839" y="647450"/>
                </a:cubicBezTo>
                <a:cubicBezTo>
                  <a:pt x="1116294" y="647450"/>
                  <a:pt x="1133686" y="664843"/>
                  <a:pt x="1133686" y="686298"/>
                </a:cubicBezTo>
                <a:close/>
                <a:moveTo>
                  <a:pt x="77694" y="38847"/>
                </a:moveTo>
                <a:cubicBezTo>
                  <a:pt x="77694" y="60301"/>
                  <a:pt x="60301" y="77694"/>
                  <a:pt x="38847" y="77694"/>
                </a:cubicBezTo>
                <a:cubicBezTo>
                  <a:pt x="17392" y="77694"/>
                  <a:pt x="0" y="60301"/>
                  <a:pt x="0" y="38847"/>
                </a:cubicBezTo>
                <a:cubicBezTo>
                  <a:pt x="0" y="17392"/>
                  <a:pt x="17392" y="0"/>
                  <a:pt x="38847" y="0"/>
                </a:cubicBezTo>
                <a:cubicBezTo>
                  <a:pt x="60301" y="0"/>
                  <a:pt x="77694" y="17392"/>
                  <a:pt x="77694" y="38847"/>
                </a:cubicBezTo>
                <a:close/>
                <a:moveTo>
                  <a:pt x="1055992" y="686298"/>
                </a:moveTo>
                <a:lnTo>
                  <a:pt x="420352" y="686298"/>
                </a:lnTo>
                <a:lnTo>
                  <a:pt x="58918" y="71867"/>
                </a:lnTo>
              </a:path>
            </a:pathLst>
          </a:custGeom>
          <a:noFill/>
          <a:ln w="9711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42" name="Rounded Rectangle 41"/>
          <p:cNvSpPr/>
          <p:nvPr/>
        </p:nvSpPr>
        <p:spPr>
          <a:xfrm>
            <a:off x="3484282" y="3234824"/>
            <a:ext cx="1058582" cy="1064405"/>
          </a:xfrm>
          <a:custGeom>
            <a:avLst/>
            <a:gdLst/>
            <a:ahLst/>
            <a:cxnLst/>
            <a:rect l="0" t="0" r="0" b="0"/>
            <a:pathLst>
              <a:path w="1411443" h="1419206">
                <a:moveTo>
                  <a:pt x="1411443" y="1380359"/>
                </a:moveTo>
                <a:cubicBezTo>
                  <a:pt x="1411443" y="1401815"/>
                  <a:pt x="1394052" y="1419206"/>
                  <a:pt x="1372596" y="1419206"/>
                </a:cubicBezTo>
                <a:cubicBezTo>
                  <a:pt x="1351139" y="1419206"/>
                  <a:pt x="1333749" y="1401815"/>
                  <a:pt x="1333749" y="1380359"/>
                </a:cubicBezTo>
                <a:cubicBezTo>
                  <a:pt x="1333749" y="1358908"/>
                  <a:pt x="1351139" y="1341511"/>
                  <a:pt x="1372596" y="1341511"/>
                </a:cubicBezTo>
                <a:cubicBezTo>
                  <a:pt x="1394052" y="1341511"/>
                  <a:pt x="1411443" y="1358908"/>
                  <a:pt x="1411443" y="1380359"/>
                </a:cubicBezTo>
                <a:moveTo>
                  <a:pt x="77694" y="38847"/>
                </a:moveTo>
                <a:cubicBezTo>
                  <a:pt x="77694" y="60303"/>
                  <a:pt x="60303" y="77694"/>
                  <a:pt x="38847" y="77694"/>
                </a:cubicBezTo>
                <a:cubicBezTo>
                  <a:pt x="17390" y="77694"/>
                  <a:pt x="0" y="60303"/>
                  <a:pt x="0" y="38847"/>
                </a:cubicBezTo>
                <a:cubicBezTo>
                  <a:pt x="0" y="17390"/>
                  <a:pt x="17390" y="0"/>
                  <a:pt x="38847" y="0"/>
                </a:cubicBezTo>
                <a:cubicBezTo>
                  <a:pt x="60303" y="0"/>
                  <a:pt x="77694" y="17390"/>
                  <a:pt x="77694" y="38847"/>
                </a:cubicBezTo>
              </a:path>
            </a:pathLst>
          </a:custGeom>
          <a:solidFill>
            <a:srgbClr val="DC8331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43" name="Rounded Rectangle 42"/>
          <p:cNvSpPr/>
          <p:nvPr/>
        </p:nvSpPr>
        <p:spPr>
          <a:xfrm>
            <a:off x="3484282" y="3234821"/>
            <a:ext cx="1058582" cy="1064409"/>
          </a:xfrm>
          <a:custGeom>
            <a:avLst/>
            <a:gdLst/>
            <a:ahLst/>
            <a:cxnLst/>
            <a:rect l="0" t="0" r="0" b="0"/>
            <a:pathLst>
              <a:path w="1411443" h="1419212">
                <a:moveTo>
                  <a:pt x="1411443" y="1380365"/>
                </a:moveTo>
                <a:cubicBezTo>
                  <a:pt x="1411443" y="1401820"/>
                  <a:pt x="1394050" y="1419212"/>
                  <a:pt x="1372596" y="1419212"/>
                </a:cubicBezTo>
                <a:cubicBezTo>
                  <a:pt x="1351141" y="1419212"/>
                  <a:pt x="1333749" y="1401820"/>
                  <a:pt x="1333749" y="1380365"/>
                </a:cubicBezTo>
                <a:cubicBezTo>
                  <a:pt x="1333749" y="1358910"/>
                  <a:pt x="1351141" y="1341518"/>
                  <a:pt x="1372596" y="1341518"/>
                </a:cubicBezTo>
                <a:cubicBezTo>
                  <a:pt x="1394050" y="1341518"/>
                  <a:pt x="1411443" y="1358910"/>
                  <a:pt x="1411443" y="1380365"/>
                </a:cubicBezTo>
                <a:close/>
                <a:moveTo>
                  <a:pt x="77694" y="38847"/>
                </a:moveTo>
                <a:cubicBezTo>
                  <a:pt x="77694" y="60301"/>
                  <a:pt x="60301" y="77694"/>
                  <a:pt x="38847" y="77694"/>
                </a:cubicBezTo>
                <a:cubicBezTo>
                  <a:pt x="17392" y="77694"/>
                  <a:pt x="0" y="60301"/>
                  <a:pt x="0" y="38847"/>
                </a:cubicBezTo>
                <a:cubicBezTo>
                  <a:pt x="0" y="17392"/>
                  <a:pt x="17392" y="0"/>
                  <a:pt x="38847" y="0"/>
                </a:cubicBezTo>
                <a:cubicBezTo>
                  <a:pt x="60301" y="0"/>
                  <a:pt x="77694" y="17392"/>
                  <a:pt x="77694" y="38847"/>
                </a:cubicBezTo>
                <a:close/>
                <a:moveTo>
                  <a:pt x="1333749" y="1380365"/>
                </a:moveTo>
                <a:lnTo>
                  <a:pt x="673349" y="1380365"/>
                </a:lnTo>
                <a:lnTo>
                  <a:pt x="55033" y="74003"/>
                </a:lnTo>
              </a:path>
            </a:pathLst>
          </a:custGeom>
          <a:noFill/>
          <a:ln w="9711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44" name="TextBox 43"/>
          <p:cNvSpPr txBox="1"/>
          <p:nvPr/>
        </p:nvSpPr>
        <p:spPr>
          <a:xfrm>
            <a:off x="5280959" y="2063097"/>
            <a:ext cx="870431" cy="161583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525">
                <a:solidFill>
                  <a:srgbClr val="FFFFFF"/>
                </a:solidFill>
                <a:latin typeface="Roboto"/>
              </a:rPr>
              <a:t>Gathering and analyzing data
to inform decision-making.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280959" y="1774171"/>
            <a:ext cx="750205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675" b="1">
                <a:solidFill>
                  <a:srgbClr val="FFFFFF"/>
                </a:solidFill>
                <a:latin typeface="Roboto"/>
              </a:rPr>
              <a:t>Data Collection and
Analysis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3038755" y="2411506"/>
            <a:ext cx="279213" cy="279213"/>
          </a:xfrm>
          <a:custGeom>
            <a:avLst/>
            <a:gdLst/>
            <a:ahLst/>
            <a:cxnLst/>
            <a:rect l="0" t="0" r="0" b="0"/>
            <a:pathLst>
              <a:path w="372284" h="372284">
                <a:moveTo>
                  <a:pt x="32372" y="0"/>
                </a:moveTo>
                <a:lnTo>
                  <a:pt x="32372" y="339911"/>
                </a:lnTo>
                <a:lnTo>
                  <a:pt x="372284" y="339911"/>
                </a:lnTo>
                <a:moveTo>
                  <a:pt x="129490" y="259045"/>
                </a:moveTo>
                <a:cubicBezTo>
                  <a:pt x="129490" y="241166"/>
                  <a:pt x="143983" y="226672"/>
                  <a:pt x="161862" y="226672"/>
                </a:cubicBezTo>
                <a:cubicBezTo>
                  <a:pt x="179741" y="226672"/>
                  <a:pt x="194235" y="241166"/>
                  <a:pt x="194235" y="259045"/>
                </a:cubicBezTo>
                <a:cubicBezTo>
                  <a:pt x="194235" y="276923"/>
                  <a:pt x="179741" y="291417"/>
                  <a:pt x="161862" y="291417"/>
                </a:cubicBezTo>
                <a:cubicBezTo>
                  <a:pt x="143983" y="291417"/>
                  <a:pt x="129490" y="276923"/>
                  <a:pt x="129490" y="259045"/>
                </a:cubicBezTo>
                <a:close/>
                <a:moveTo>
                  <a:pt x="242794" y="64809"/>
                </a:moveTo>
                <a:cubicBezTo>
                  <a:pt x="242794" y="46930"/>
                  <a:pt x="257287" y="32437"/>
                  <a:pt x="275166" y="32437"/>
                </a:cubicBezTo>
                <a:cubicBezTo>
                  <a:pt x="293045" y="32437"/>
                  <a:pt x="307539" y="46930"/>
                  <a:pt x="307539" y="64809"/>
                </a:cubicBezTo>
                <a:cubicBezTo>
                  <a:pt x="307539" y="82688"/>
                  <a:pt x="293045" y="97182"/>
                  <a:pt x="275166" y="97182"/>
                </a:cubicBezTo>
                <a:cubicBezTo>
                  <a:pt x="257287" y="97182"/>
                  <a:pt x="242794" y="82688"/>
                  <a:pt x="242794" y="64809"/>
                </a:cubicBezTo>
                <a:close/>
                <a:moveTo>
                  <a:pt x="372284" y="16186"/>
                </a:moveTo>
                <a:cubicBezTo>
                  <a:pt x="345626" y="16603"/>
                  <a:pt x="319966" y="26391"/>
                  <a:pt x="299802" y="43832"/>
                </a:cubicBezTo>
                <a:moveTo>
                  <a:pt x="256617" y="91274"/>
                </a:moveTo>
                <a:cubicBezTo>
                  <a:pt x="240635" y="115781"/>
                  <a:pt x="227831" y="142220"/>
                  <a:pt x="218514" y="169955"/>
                </a:cubicBezTo>
                <a:cubicBezTo>
                  <a:pt x="210412" y="193577"/>
                  <a:pt x="199240" y="216031"/>
                  <a:pt x="185284" y="236740"/>
                </a:cubicBezTo>
                <a:moveTo>
                  <a:pt x="142309" y="284878"/>
                </a:moveTo>
                <a:cubicBezTo>
                  <a:pt x="81967" y="336318"/>
                  <a:pt x="32372" y="339911"/>
                  <a:pt x="32372" y="339911"/>
                </a:cubicBezTo>
                <a:moveTo>
                  <a:pt x="0" y="32372"/>
                </a:moveTo>
                <a:lnTo>
                  <a:pt x="32372" y="0"/>
                </a:lnTo>
                <a:lnTo>
                  <a:pt x="64745" y="32372"/>
                </a:lnTo>
                <a:moveTo>
                  <a:pt x="339911" y="307539"/>
                </a:moveTo>
                <a:lnTo>
                  <a:pt x="372284" y="339911"/>
                </a:lnTo>
                <a:lnTo>
                  <a:pt x="339911" y="372284"/>
                </a:lnTo>
              </a:path>
            </a:pathLst>
          </a:custGeom>
          <a:noFill/>
          <a:ln w="9711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47" name="Rounded Rectangle 46"/>
          <p:cNvSpPr/>
          <p:nvPr/>
        </p:nvSpPr>
        <p:spPr>
          <a:xfrm>
            <a:off x="4751668" y="1885857"/>
            <a:ext cx="223370" cy="223370"/>
          </a:xfrm>
          <a:custGeom>
            <a:avLst/>
            <a:gdLst/>
            <a:ahLst/>
            <a:cxnLst/>
            <a:rect l="0" t="0" r="0" b="0"/>
            <a:pathLst>
              <a:path w="297827" h="297827">
                <a:moveTo>
                  <a:pt x="97117" y="148913"/>
                </a:moveTo>
                <a:cubicBezTo>
                  <a:pt x="104269" y="148913"/>
                  <a:pt x="110066" y="143116"/>
                  <a:pt x="110066" y="135964"/>
                </a:cubicBezTo>
                <a:lnTo>
                  <a:pt x="110066" y="40970"/>
                </a:lnTo>
                <a:cubicBezTo>
                  <a:pt x="110065" y="37536"/>
                  <a:pt x="108701" y="34243"/>
                  <a:pt x="106272" y="31815"/>
                </a:cubicBezTo>
                <a:lnTo>
                  <a:pt x="78250" y="3794"/>
                </a:lnTo>
                <a:cubicBezTo>
                  <a:pt x="75823" y="1365"/>
                  <a:pt x="72529" y="0"/>
                  <a:pt x="69095" y="0"/>
                </a:cubicBezTo>
                <a:lnTo>
                  <a:pt x="12949" y="0"/>
                </a:lnTo>
                <a:cubicBezTo>
                  <a:pt x="5797" y="0"/>
                  <a:pt x="0" y="5797"/>
                  <a:pt x="0" y="12949"/>
                </a:cubicBezTo>
                <a:lnTo>
                  <a:pt x="0" y="135964"/>
                </a:lnTo>
                <a:cubicBezTo>
                  <a:pt x="0" y="143116"/>
                  <a:pt x="5797" y="148913"/>
                  <a:pt x="12949" y="148913"/>
                </a:cubicBezTo>
                <a:close/>
                <a:moveTo>
                  <a:pt x="74456" y="38847"/>
                </a:moveTo>
                <a:lnTo>
                  <a:pt x="32372" y="38847"/>
                </a:lnTo>
                <a:moveTo>
                  <a:pt x="74456" y="77694"/>
                </a:moveTo>
                <a:lnTo>
                  <a:pt x="32372" y="77694"/>
                </a:lnTo>
                <a:moveTo>
                  <a:pt x="61507" y="116541"/>
                </a:moveTo>
                <a:lnTo>
                  <a:pt x="32372" y="116541"/>
                </a:lnTo>
                <a:moveTo>
                  <a:pt x="155388" y="226607"/>
                </a:moveTo>
                <a:cubicBezTo>
                  <a:pt x="155388" y="265941"/>
                  <a:pt x="187274" y="297827"/>
                  <a:pt x="226607" y="297827"/>
                </a:cubicBezTo>
                <a:cubicBezTo>
                  <a:pt x="265941" y="297827"/>
                  <a:pt x="297827" y="265941"/>
                  <a:pt x="297827" y="226607"/>
                </a:cubicBezTo>
                <a:cubicBezTo>
                  <a:pt x="297827" y="187274"/>
                  <a:pt x="265941" y="155388"/>
                  <a:pt x="226607" y="155388"/>
                </a:cubicBezTo>
                <a:cubicBezTo>
                  <a:pt x="187274" y="155388"/>
                  <a:pt x="155388" y="187274"/>
                  <a:pt x="155388" y="226607"/>
                </a:cubicBezTo>
                <a:moveTo>
                  <a:pt x="296636" y="213658"/>
                </a:moveTo>
                <a:lnTo>
                  <a:pt x="226607" y="226607"/>
                </a:lnTo>
                <a:lnTo>
                  <a:pt x="226607" y="155388"/>
                </a:lnTo>
                <a:moveTo>
                  <a:pt x="258980" y="290045"/>
                </a:moveTo>
                <a:lnTo>
                  <a:pt x="226607" y="226607"/>
                </a:lnTo>
                <a:moveTo>
                  <a:pt x="285720" y="93530"/>
                </a:moveTo>
                <a:cubicBezTo>
                  <a:pt x="265401" y="62001"/>
                  <a:pt x="230449" y="42961"/>
                  <a:pt x="192940" y="42990"/>
                </a:cubicBezTo>
                <a:lnTo>
                  <a:pt x="172869" y="42990"/>
                </a:lnTo>
                <a:moveTo>
                  <a:pt x="203001" y="12884"/>
                </a:moveTo>
                <a:lnTo>
                  <a:pt x="172895" y="42990"/>
                </a:lnTo>
                <a:lnTo>
                  <a:pt x="203001" y="73084"/>
                </a:lnTo>
                <a:moveTo>
                  <a:pt x="8688" y="200709"/>
                </a:moveTo>
                <a:cubicBezTo>
                  <a:pt x="29012" y="232222"/>
                  <a:pt x="63957" y="251246"/>
                  <a:pt x="101455" y="251210"/>
                </a:cubicBezTo>
                <a:lnTo>
                  <a:pt x="121513" y="251210"/>
                </a:lnTo>
                <a:moveTo>
                  <a:pt x="91420" y="281395"/>
                </a:moveTo>
                <a:lnTo>
                  <a:pt x="121513" y="251288"/>
                </a:lnTo>
                <a:lnTo>
                  <a:pt x="91420" y="221195"/>
                </a:lnTo>
              </a:path>
            </a:pathLst>
          </a:custGeom>
          <a:noFill/>
          <a:ln w="9711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48" name="Rounded Rectangle 47"/>
          <p:cNvSpPr/>
          <p:nvPr/>
        </p:nvSpPr>
        <p:spPr>
          <a:xfrm>
            <a:off x="4754094" y="2645782"/>
            <a:ext cx="218516" cy="218534"/>
          </a:xfrm>
          <a:custGeom>
            <a:avLst/>
            <a:gdLst/>
            <a:ahLst/>
            <a:cxnLst/>
            <a:rect l="0" t="0" r="0" b="0"/>
            <a:pathLst>
              <a:path w="291355" h="291378">
                <a:moveTo>
                  <a:pt x="184953" y="116567"/>
                </a:moveTo>
                <a:lnTo>
                  <a:pt x="226610" y="116567"/>
                </a:lnTo>
                <a:cubicBezTo>
                  <a:pt x="233761" y="116567"/>
                  <a:pt x="239559" y="122364"/>
                  <a:pt x="239559" y="129516"/>
                </a:cubicBezTo>
                <a:lnTo>
                  <a:pt x="239559" y="291378"/>
                </a:lnTo>
                <a:lnTo>
                  <a:pt x="142441" y="291378"/>
                </a:lnTo>
                <a:lnTo>
                  <a:pt x="142441" y="184808"/>
                </a:lnTo>
                <a:moveTo>
                  <a:pt x="103594" y="200735"/>
                </a:moveTo>
                <a:lnTo>
                  <a:pt x="142441" y="200735"/>
                </a:lnTo>
                <a:lnTo>
                  <a:pt x="142441" y="200735"/>
                </a:lnTo>
                <a:lnTo>
                  <a:pt x="142441" y="291378"/>
                </a:lnTo>
                <a:lnTo>
                  <a:pt x="142441" y="291378"/>
                </a:lnTo>
                <a:lnTo>
                  <a:pt x="90645" y="291378"/>
                </a:lnTo>
                <a:lnTo>
                  <a:pt x="90645" y="291378"/>
                </a:lnTo>
                <a:lnTo>
                  <a:pt x="90645" y="213684"/>
                </a:lnTo>
                <a:cubicBezTo>
                  <a:pt x="90645" y="206533"/>
                  <a:pt x="96442" y="200735"/>
                  <a:pt x="103594" y="200735"/>
                </a:cubicBezTo>
                <a:close/>
                <a:moveTo>
                  <a:pt x="239559" y="200735"/>
                </a:moveTo>
                <a:lnTo>
                  <a:pt x="278406" y="200735"/>
                </a:lnTo>
                <a:cubicBezTo>
                  <a:pt x="285557" y="200735"/>
                  <a:pt x="291355" y="206533"/>
                  <a:pt x="291355" y="213684"/>
                </a:cubicBezTo>
                <a:lnTo>
                  <a:pt x="291355" y="291378"/>
                </a:lnTo>
                <a:lnTo>
                  <a:pt x="291355" y="291378"/>
                </a:lnTo>
                <a:lnTo>
                  <a:pt x="239559" y="291378"/>
                </a:lnTo>
                <a:lnTo>
                  <a:pt x="239559" y="291378"/>
                </a:lnTo>
                <a:lnTo>
                  <a:pt x="239559" y="200735"/>
                </a:lnTo>
                <a:close/>
                <a:moveTo>
                  <a:pt x="84624" y="154080"/>
                </a:moveTo>
                <a:lnTo>
                  <a:pt x="91785" y="151361"/>
                </a:lnTo>
                <a:cubicBezTo>
                  <a:pt x="125840" y="138412"/>
                  <a:pt x="155390" y="105728"/>
                  <a:pt x="155390" y="69290"/>
                </a:cubicBezTo>
                <a:lnTo>
                  <a:pt x="155390" y="25354"/>
                </a:lnTo>
                <a:cubicBezTo>
                  <a:pt x="155392" y="19968"/>
                  <a:pt x="152198" y="15095"/>
                  <a:pt x="147258" y="12949"/>
                </a:cubicBezTo>
                <a:cubicBezTo>
                  <a:pt x="124908" y="4596"/>
                  <a:pt x="101270" y="214"/>
                  <a:pt x="77411" y="0"/>
                </a:cubicBezTo>
                <a:cubicBezTo>
                  <a:pt x="53736" y="202"/>
                  <a:pt x="30283" y="4585"/>
                  <a:pt x="8134" y="12949"/>
                </a:cubicBezTo>
                <a:cubicBezTo>
                  <a:pt x="3194" y="15095"/>
                  <a:pt x="0" y="19968"/>
                  <a:pt x="2" y="25354"/>
                </a:cubicBezTo>
                <a:lnTo>
                  <a:pt x="2" y="69303"/>
                </a:lnTo>
                <a:cubicBezTo>
                  <a:pt x="2" y="105741"/>
                  <a:pt x="28982" y="138399"/>
                  <a:pt x="63038" y="151374"/>
                </a:cubicBezTo>
                <a:lnTo>
                  <a:pt x="70199" y="154093"/>
                </a:lnTo>
                <a:cubicBezTo>
                  <a:pt x="74845" y="155863"/>
                  <a:pt x="79981" y="155858"/>
                  <a:pt x="84624" y="154080"/>
                </a:cubicBezTo>
                <a:close/>
                <a:moveTo>
                  <a:pt x="116543" y="42110"/>
                </a:moveTo>
                <a:lnTo>
                  <a:pt x="70937" y="96832"/>
                </a:lnTo>
                <a:cubicBezTo>
                  <a:pt x="69285" y="98824"/>
                  <a:pt x="66360" y="99166"/>
                  <a:pt x="64294" y="97609"/>
                </a:cubicBezTo>
                <a:lnTo>
                  <a:pt x="48561" y="85813"/>
                </a:lnTo>
                <a:moveTo>
                  <a:pt x="180550" y="200735"/>
                </a:moveTo>
                <a:lnTo>
                  <a:pt x="201450" y="200735"/>
                </a:lnTo>
                <a:moveTo>
                  <a:pt x="180550" y="155414"/>
                </a:moveTo>
                <a:lnTo>
                  <a:pt x="201450" y="155414"/>
                </a:lnTo>
                <a:moveTo>
                  <a:pt x="180550" y="246057"/>
                </a:moveTo>
                <a:lnTo>
                  <a:pt x="201450" y="246057"/>
                </a:lnTo>
                <a:moveTo>
                  <a:pt x="239559" y="232214"/>
                </a:moveTo>
                <a:lnTo>
                  <a:pt x="260471" y="232214"/>
                </a:lnTo>
                <a:moveTo>
                  <a:pt x="116543" y="232214"/>
                </a:moveTo>
                <a:lnTo>
                  <a:pt x="137456" y="232214"/>
                </a:lnTo>
                <a:moveTo>
                  <a:pt x="239559" y="261647"/>
                </a:moveTo>
                <a:lnTo>
                  <a:pt x="260471" y="261647"/>
                </a:lnTo>
                <a:moveTo>
                  <a:pt x="121528" y="261647"/>
                </a:moveTo>
                <a:lnTo>
                  <a:pt x="142441" y="261647"/>
                </a:lnTo>
              </a:path>
            </a:pathLst>
          </a:custGeom>
          <a:noFill/>
          <a:ln w="9711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49" name="TextBox 48"/>
          <p:cNvSpPr txBox="1"/>
          <p:nvPr/>
        </p:nvSpPr>
        <p:spPr>
          <a:xfrm>
            <a:off x="5280958" y="2589960"/>
            <a:ext cx="447238" cy="1038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675" b="1">
                <a:solidFill>
                  <a:srgbClr val="FFFFFF"/>
                </a:solidFill>
                <a:latin typeface="Roboto"/>
              </a:rPr>
              <a:t>Guarantees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957902" y="2764771"/>
            <a:ext cx="431208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675" b="1">
                <a:solidFill>
                  <a:srgbClr val="484848"/>
                </a:solidFill>
                <a:latin typeface="Roboto"/>
              </a:rPr>
              <a:t>Pathway to
Scale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280959" y="2762344"/>
            <a:ext cx="783869" cy="161583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525">
                <a:solidFill>
                  <a:srgbClr val="FFFFFF"/>
                </a:solidFill>
                <a:latin typeface="Roboto"/>
              </a:rPr>
              <a:t>Providing assurances to
attract private investment.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5280958" y="1247308"/>
            <a:ext cx="884858" cy="161583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525">
                <a:solidFill>
                  <a:srgbClr val="FFFFFF"/>
                </a:solidFill>
                <a:latin typeface="Roboto"/>
              </a:rPr>
              <a:t>Initial testing to validate
concepts and gather insights.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280958" y="1074925"/>
            <a:ext cx="440826" cy="1038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675" b="1">
                <a:solidFill>
                  <a:srgbClr val="FFFFFF"/>
                </a:solidFill>
                <a:latin typeface="Roboto"/>
              </a:rPr>
              <a:t>Pilot Phase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4751667" y="1128340"/>
            <a:ext cx="223843" cy="223370"/>
          </a:xfrm>
          <a:custGeom>
            <a:avLst/>
            <a:gdLst/>
            <a:ahLst/>
            <a:cxnLst/>
            <a:rect l="0" t="0" r="0" b="0"/>
            <a:pathLst>
              <a:path w="298457" h="297827">
                <a:moveTo>
                  <a:pt x="0" y="51796"/>
                </a:moveTo>
                <a:lnTo>
                  <a:pt x="258980" y="51796"/>
                </a:lnTo>
                <a:moveTo>
                  <a:pt x="35609" y="22660"/>
                </a:moveTo>
                <a:cubicBezTo>
                  <a:pt x="33821" y="22660"/>
                  <a:pt x="32372" y="24110"/>
                  <a:pt x="32372" y="25898"/>
                </a:cubicBezTo>
                <a:cubicBezTo>
                  <a:pt x="32372" y="27685"/>
                  <a:pt x="33821" y="29135"/>
                  <a:pt x="35609" y="29135"/>
                </a:cubicBezTo>
                <a:cubicBezTo>
                  <a:pt x="37397" y="29135"/>
                  <a:pt x="38847" y="27685"/>
                  <a:pt x="38847" y="25898"/>
                </a:cubicBezTo>
                <a:cubicBezTo>
                  <a:pt x="38847" y="24110"/>
                  <a:pt x="37397" y="22660"/>
                  <a:pt x="35609" y="22660"/>
                </a:cubicBezTo>
                <a:lnTo>
                  <a:pt x="35609" y="22660"/>
                </a:lnTo>
                <a:moveTo>
                  <a:pt x="67982" y="22660"/>
                </a:moveTo>
                <a:cubicBezTo>
                  <a:pt x="66194" y="22660"/>
                  <a:pt x="64745" y="24110"/>
                  <a:pt x="64745" y="25898"/>
                </a:cubicBezTo>
                <a:cubicBezTo>
                  <a:pt x="64745" y="27685"/>
                  <a:pt x="66194" y="29135"/>
                  <a:pt x="67982" y="29135"/>
                </a:cubicBezTo>
                <a:cubicBezTo>
                  <a:pt x="69770" y="29135"/>
                  <a:pt x="71219" y="27685"/>
                  <a:pt x="71219" y="25898"/>
                </a:cubicBezTo>
                <a:cubicBezTo>
                  <a:pt x="71219" y="24110"/>
                  <a:pt x="69770" y="22660"/>
                  <a:pt x="67982" y="22660"/>
                </a:cubicBezTo>
                <a:lnTo>
                  <a:pt x="67982" y="22660"/>
                </a:lnTo>
                <a:moveTo>
                  <a:pt x="100354" y="22660"/>
                </a:moveTo>
                <a:cubicBezTo>
                  <a:pt x="98567" y="22660"/>
                  <a:pt x="97117" y="24110"/>
                  <a:pt x="97117" y="25898"/>
                </a:cubicBezTo>
                <a:cubicBezTo>
                  <a:pt x="97117" y="27685"/>
                  <a:pt x="98567" y="29135"/>
                  <a:pt x="100354" y="29135"/>
                </a:cubicBezTo>
                <a:cubicBezTo>
                  <a:pt x="102142" y="29135"/>
                  <a:pt x="103592" y="27685"/>
                  <a:pt x="103592" y="25898"/>
                </a:cubicBezTo>
                <a:cubicBezTo>
                  <a:pt x="103592" y="24110"/>
                  <a:pt x="102142" y="22660"/>
                  <a:pt x="100354" y="22660"/>
                </a:cubicBezTo>
                <a:lnTo>
                  <a:pt x="100354" y="22660"/>
                </a:lnTo>
                <a:moveTo>
                  <a:pt x="123015" y="194235"/>
                </a:moveTo>
                <a:lnTo>
                  <a:pt x="25898" y="194235"/>
                </a:lnTo>
                <a:cubicBezTo>
                  <a:pt x="11594" y="194235"/>
                  <a:pt x="0" y="182640"/>
                  <a:pt x="0" y="168337"/>
                </a:cubicBezTo>
                <a:lnTo>
                  <a:pt x="0" y="25898"/>
                </a:lnTo>
                <a:cubicBezTo>
                  <a:pt x="0" y="11594"/>
                  <a:pt x="11594" y="0"/>
                  <a:pt x="25898" y="0"/>
                </a:cubicBezTo>
                <a:lnTo>
                  <a:pt x="233082" y="0"/>
                </a:lnTo>
                <a:cubicBezTo>
                  <a:pt x="247385" y="0"/>
                  <a:pt x="258980" y="11594"/>
                  <a:pt x="258980" y="25898"/>
                </a:cubicBezTo>
                <a:lnTo>
                  <a:pt x="258980" y="129490"/>
                </a:lnTo>
                <a:moveTo>
                  <a:pt x="220133" y="110066"/>
                </a:moveTo>
                <a:lnTo>
                  <a:pt x="220133" y="135964"/>
                </a:lnTo>
                <a:moveTo>
                  <a:pt x="207184" y="123015"/>
                </a:moveTo>
                <a:lnTo>
                  <a:pt x="233082" y="123015"/>
                </a:lnTo>
                <a:moveTo>
                  <a:pt x="174811" y="155388"/>
                </a:moveTo>
                <a:lnTo>
                  <a:pt x="174811" y="181286"/>
                </a:lnTo>
                <a:moveTo>
                  <a:pt x="161862" y="168337"/>
                </a:moveTo>
                <a:lnTo>
                  <a:pt x="187760" y="168337"/>
                </a:lnTo>
                <a:moveTo>
                  <a:pt x="203429" y="252505"/>
                </a:moveTo>
                <a:cubicBezTo>
                  <a:pt x="213658" y="233082"/>
                  <a:pt x="226607" y="213658"/>
                  <a:pt x="226607" y="213658"/>
                </a:cubicBezTo>
                <a:lnTo>
                  <a:pt x="226607" y="168337"/>
                </a:lnTo>
                <a:cubicBezTo>
                  <a:pt x="226607" y="164761"/>
                  <a:pt x="229506" y="161862"/>
                  <a:pt x="233082" y="161862"/>
                </a:cubicBezTo>
                <a:lnTo>
                  <a:pt x="252505" y="161862"/>
                </a:lnTo>
                <a:cubicBezTo>
                  <a:pt x="256081" y="161862"/>
                  <a:pt x="258980" y="164761"/>
                  <a:pt x="258980" y="168337"/>
                </a:cubicBezTo>
                <a:lnTo>
                  <a:pt x="258980" y="213658"/>
                </a:lnTo>
                <a:cubicBezTo>
                  <a:pt x="258980" y="214824"/>
                  <a:pt x="296144" y="278403"/>
                  <a:pt x="296144" y="278403"/>
                </a:cubicBezTo>
                <a:cubicBezTo>
                  <a:pt x="298450" y="282398"/>
                  <a:pt x="298457" y="287317"/>
                  <a:pt x="296163" y="291319"/>
                </a:cubicBezTo>
                <a:cubicBezTo>
                  <a:pt x="293869" y="295320"/>
                  <a:pt x="289620" y="297799"/>
                  <a:pt x="285007" y="297827"/>
                </a:cubicBezTo>
                <a:lnTo>
                  <a:pt x="203817" y="297827"/>
                </a:lnTo>
                <a:moveTo>
                  <a:pt x="203429" y="252505"/>
                </a:moveTo>
                <a:lnTo>
                  <a:pt x="280993" y="252505"/>
                </a:lnTo>
                <a:moveTo>
                  <a:pt x="148913" y="281641"/>
                </a:moveTo>
                <a:cubicBezTo>
                  <a:pt x="148913" y="290580"/>
                  <a:pt x="156160" y="297827"/>
                  <a:pt x="165100" y="297827"/>
                </a:cubicBezTo>
                <a:cubicBezTo>
                  <a:pt x="174039" y="297827"/>
                  <a:pt x="181286" y="290580"/>
                  <a:pt x="181286" y="281641"/>
                </a:cubicBezTo>
                <a:lnTo>
                  <a:pt x="181286" y="213658"/>
                </a:lnTo>
                <a:lnTo>
                  <a:pt x="148913" y="213658"/>
                </a:lnTo>
                <a:close/>
              </a:path>
            </a:pathLst>
          </a:custGeom>
          <a:noFill/>
          <a:ln w="9711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55" name="Rounded Rectangle 54"/>
          <p:cNvSpPr/>
          <p:nvPr/>
        </p:nvSpPr>
        <p:spPr>
          <a:xfrm>
            <a:off x="4754135" y="3400892"/>
            <a:ext cx="218514" cy="223370"/>
          </a:xfrm>
          <a:custGeom>
            <a:avLst/>
            <a:gdLst/>
            <a:ahLst/>
            <a:cxnLst/>
            <a:rect l="0" t="0" r="0" b="0"/>
            <a:pathLst>
              <a:path w="291352" h="297827">
                <a:moveTo>
                  <a:pt x="90643" y="142439"/>
                </a:moveTo>
                <a:lnTo>
                  <a:pt x="51796" y="142439"/>
                </a:lnTo>
                <a:moveTo>
                  <a:pt x="110066" y="71219"/>
                </a:moveTo>
                <a:cubicBezTo>
                  <a:pt x="109464" y="50019"/>
                  <a:pt x="92419" y="32975"/>
                  <a:pt x="71219" y="32372"/>
                </a:cubicBezTo>
                <a:cubicBezTo>
                  <a:pt x="50019" y="32975"/>
                  <a:pt x="32975" y="50019"/>
                  <a:pt x="32372" y="71219"/>
                </a:cubicBezTo>
                <a:cubicBezTo>
                  <a:pt x="32669" y="84685"/>
                  <a:pt x="40054" y="96993"/>
                  <a:pt x="51796" y="103592"/>
                </a:cubicBezTo>
                <a:lnTo>
                  <a:pt x="51796" y="116541"/>
                </a:lnTo>
                <a:lnTo>
                  <a:pt x="90643" y="116541"/>
                </a:lnTo>
                <a:lnTo>
                  <a:pt x="90643" y="103592"/>
                </a:lnTo>
                <a:cubicBezTo>
                  <a:pt x="102381" y="96989"/>
                  <a:pt x="109764" y="84683"/>
                  <a:pt x="110066" y="71219"/>
                </a:cubicBezTo>
                <a:close/>
                <a:moveTo>
                  <a:pt x="71219" y="0"/>
                </a:moveTo>
                <a:lnTo>
                  <a:pt x="71219" y="12949"/>
                </a:lnTo>
                <a:moveTo>
                  <a:pt x="121578" y="20860"/>
                </a:moveTo>
                <a:lnTo>
                  <a:pt x="112423" y="30015"/>
                </a:lnTo>
                <a:moveTo>
                  <a:pt x="142439" y="64745"/>
                </a:moveTo>
                <a:lnTo>
                  <a:pt x="129490" y="64745"/>
                </a:lnTo>
                <a:moveTo>
                  <a:pt x="20860" y="20860"/>
                </a:moveTo>
                <a:lnTo>
                  <a:pt x="30015" y="30015"/>
                </a:lnTo>
                <a:moveTo>
                  <a:pt x="0" y="64745"/>
                </a:moveTo>
                <a:lnTo>
                  <a:pt x="12949" y="64745"/>
                </a:lnTo>
                <a:moveTo>
                  <a:pt x="161940" y="27438"/>
                </a:moveTo>
                <a:cubicBezTo>
                  <a:pt x="221593" y="37016"/>
                  <a:pt x="265462" y="88496"/>
                  <a:pt x="265454" y="148913"/>
                </a:cubicBezTo>
                <a:moveTo>
                  <a:pt x="123041" y="270414"/>
                </a:moveTo>
                <a:cubicBezTo>
                  <a:pt x="63347" y="260869"/>
                  <a:pt x="19435" y="209365"/>
                  <a:pt x="19449" y="148913"/>
                </a:cubicBezTo>
                <a:moveTo>
                  <a:pt x="161862" y="233082"/>
                </a:moveTo>
                <a:cubicBezTo>
                  <a:pt x="161862" y="268840"/>
                  <a:pt x="190850" y="297827"/>
                  <a:pt x="226607" y="297827"/>
                </a:cubicBezTo>
                <a:cubicBezTo>
                  <a:pt x="262365" y="297827"/>
                  <a:pt x="291352" y="268840"/>
                  <a:pt x="291352" y="233082"/>
                </a:cubicBezTo>
                <a:cubicBezTo>
                  <a:pt x="291352" y="197324"/>
                  <a:pt x="262365" y="168337"/>
                  <a:pt x="226607" y="168337"/>
                </a:cubicBezTo>
                <a:cubicBezTo>
                  <a:pt x="190850" y="168337"/>
                  <a:pt x="161862" y="197324"/>
                  <a:pt x="161862" y="233082"/>
                </a:cubicBezTo>
                <a:close/>
                <a:moveTo>
                  <a:pt x="226607" y="271929"/>
                </a:moveTo>
                <a:lnTo>
                  <a:pt x="226607" y="258980"/>
                </a:lnTo>
                <a:moveTo>
                  <a:pt x="226607" y="207184"/>
                </a:moveTo>
                <a:lnTo>
                  <a:pt x="226607" y="194235"/>
                </a:lnTo>
                <a:moveTo>
                  <a:pt x="252505" y="207184"/>
                </a:moveTo>
                <a:lnTo>
                  <a:pt x="213658" y="207184"/>
                </a:lnTo>
                <a:cubicBezTo>
                  <a:pt x="206507" y="207184"/>
                  <a:pt x="200709" y="212981"/>
                  <a:pt x="200709" y="220133"/>
                </a:cubicBezTo>
                <a:cubicBezTo>
                  <a:pt x="200709" y="227284"/>
                  <a:pt x="206507" y="233082"/>
                  <a:pt x="213658" y="233082"/>
                </a:cubicBezTo>
                <a:lnTo>
                  <a:pt x="239556" y="233082"/>
                </a:lnTo>
                <a:cubicBezTo>
                  <a:pt x="246708" y="233082"/>
                  <a:pt x="252505" y="238879"/>
                  <a:pt x="252505" y="246031"/>
                </a:cubicBezTo>
                <a:cubicBezTo>
                  <a:pt x="252505" y="253182"/>
                  <a:pt x="246708" y="258980"/>
                  <a:pt x="239556" y="258980"/>
                </a:cubicBezTo>
                <a:lnTo>
                  <a:pt x="200709" y="258980"/>
                </a:lnTo>
                <a:moveTo>
                  <a:pt x="110066" y="233082"/>
                </a:moveTo>
                <a:lnTo>
                  <a:pt x="129490" y="271929"/>
                </a:lnTo>
                <a:lnTo>
                  <a:pt x="97117" y="291352"/>
                </a:lnTo>
                <a:moveTo>
                  <a:pt x="174811" y="58270"/>
                </a:moveTo>
                <a:lnTo>
                  <a:pt x="161862" y="25898"/>
                </a:lnTo>
                <a:lnTo>
                  <a:pt x="187760" y="6474"/>
                </a:lnTo>
              </a:path>
            </a:pathLst>
          </a:custGeom>
          <a:noFill/>
          <a:ln w="9711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56" name="TextBox 55"/>
          <p:cNvSpPr txBox="1"/>
          <p:nvPr/>
        </p:nvSpPr>
        <p:spPr>
          <a:xfrm>
            <a:off x="5280959" y="3347478"/>
            <a:ext cx="567463" cy="1038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675" b="1">
                <a:solidFill>
                  <a:srgbClr val="FFFFFF"/>
                </a:solidFill>
                <a:latin typeface="Roboto"/>
              </a:rPr>
              <a:t>Private Capital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280958" y="3519862"/>
            <a:ext cx="884858" cy="161583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525">
                <a:solidFill>
                  <a:srgbClr val="FFFFFF"/>
                </a:solidFill>
                <a:latin typeface="Roboto"/>
              </a:rPr>
              <a:t>Securing funding from private
investors for expansion.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454172" y="191154"/>
            <a:ext cx="2130391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lang="en-GB" sz="1350" b="1" dirty="0">
                <a:solidFill>
                  <a:srgbClr val="484848"/>
                </a:solidFill>
                <a:latin typeface="Roboto"/>
              </a:rPr>
              <a:t>Proposed </a:t>
            </a:r>
            <a:r>
              <a:rPr sz="1350" b="1" dirty="0">
                <a:solidFill>
                  <a:srgbClr val="484848"/>
                </a:solidFill>
                <a:latin typeface="Roboto"/>
              </a:rPr>
              <a:t>Pathway to Scale</a:t>
            </a:r>
          </a:p>
        </p:txBody>
      </p:sp>
      <p:sp>
        <p:nvSpPr>
          <p:cNvPr id="59" name="Rounded Rectangle 58"/>
          <p:cNvSpPr/>
          <p:nvPr/>
        </p:nvSpPr>
        <p:spPr>
          <a:xfrm>
            <a:off x="4751668" y="4159441"/>
            <a:ext cx="223370" cy="221739"/>
          </a:xfrm>
          <a:custGeom>
            <a:avLst/>
            <a:gdLst/>
            <a:ahLst/>
            <a:cxnLst/>
            <a:rect l="0" t="0" r="0" b="0"/>
            <a:pathLst>
              <a:path w="297827" h="295652">
                <a:moveTo>
                  <a:pt x="181156" y="61168"/>
                </a:moveTo>
                <a:cubicBezTo>
                  <a:pt x="168207" y="69843"/>
                  <a:pt x="161085" y="85641"/>
                  <a:pt x="179732" y="99108"/>
                </a:cubicBezTo>
                <a:cubicBezTo>
                  <a:pt x="180637" y="99829"/>
                  <a:pt x="181349" y="100764"/>
                  <a:pt x="181804" y="101827"/>
                </a:cubicBezTo>
                <a:cubicBezTo>
                  <a:pt x="193199" y="127725"/>
                  <a:pt x="213270" y="120345"/>
                  <a:pt x="225312" y="107655"/>
                </a:cubicBezTo>
                <a:cubicBezTo>
                  <a:pt x="237668" y="90193"/>
                  <a:pt x="242347" y="68439"/>
                  <a:pt x="238261" y="47442"/>
                </a:cubicBezTo>
                <a:cubicBezTo>
                  <a:pt x="237754" y="45444"/>
                  <a:pt x="236375" y="43779"/>
                  <a:pt x="234506" y="42909"/>
                </a:cubicBezTo>
                <a:cubicBezTo>
                  <a:pt x="232669" y="42006"/>
                  <a:pt x="230517" y="42006"/>
                  <a:pt x="228679" y="42909"/>
                </a:cubicBezTo>
                <a:cubicBezTo>
                  <a:pt x="211327" y="53010"/>
                  <a:pt x="195918" y="51197"/>
                  <a:pt x="181156" y="61168"/>
                </a:cubicBezTo>
                <a:close/>
                <a:moveTo>
                  <a:pt x="138554" y="30996"/>
                </a:moveTo>
                <a:cubicBezTo>
                  <a:pt x="151503" y="46276"/>
                  <a:pt x="158366" y="66218"/>
                  <a:pt x="129231" y="79944"/>
                </a:cubicBezTo>
                <a:cubicBezTo>
                  <a:pt x="127939" y="80585"/>
                  <a:pt x="126894" y="81631"/>
                  <a:pt x="126252" y="82922"/>
                </a:cubicBezTo>
                <a:cubicBezTo>
                  <a:pt x="111750" y="112575"/>
                  <a:pt x="90384" y="100792"/>
                  <a:pt x="76140" y="83958"/>
                </a:cubicBezTo>
                <a:cubicBezTo>
                  <a:pt x="61896" y="67124"/>
                  <a:pt x="57105" y="30996"/>
                  <a:pt x="65392" y="5098"/>
                </a:cubicBezTo>
                <a:cubicBezTo>
                  <a:pt x="65952" y="3104"/>
                  <a:pt x="67451" y="1509"/>
                  <a:pt x="69406" y="825"/>
                </a:cubicBezTo>
                <a:cubicBezTo>
                  <a:pt x="71216" y="0"/>
                  <a:pt x="73294" y="0"/>
                  <a:pt x="75104" y="825"/>
                </a:cubicBezTo>
                <a:cubicBezTo>
                  <a:pt x="97117" y="16234"/>
                  <a:pt x="123015" y="13774"/>
                  <a:pt x="138554" y="30996"/>
                </a:cubicBezTo>
                <a:close/>
                <a:moveTo>
                  <a:pt x="208997" y="82792"/>
                </a:moveTo>
                <a:cubicBezTo>
                  <a:pt x="174811" y="87325"/>
                  <a:pt x="153575" y="139121"/>
                  <a:pt x="153575" y="139121"/>
                </a:cubicBezTo>
                <a:cubicBezTo>
                  <a:pt x="142818" y="98423"/>
                  <a:pt x="120618" y="61663"/>
                  <a:pt x="89607" y="33198"/>
                </a:cubicBezTo>
                <a:moveTo>
                  <a:pt x="220133" y="257734"/>
                </a:moveTo>
                <a:lnTo>
                  <a:pt x="169243" y="267963"/>
                </a:lnTo>
                <a:moveTo>
                  <a:pt x="174811" y="210470"/>
                </a:moveTo>
                <a:lnTo>
                  <a:pt x="150856" y="220311"/>
                </a:lnTo>
                <a:cubicBezTo>
                  <a:pt x="147037" y="221866"/>
                  <a:pt x="142761" y="221866"/>
                  <a:pt x="138942" y="220311"/>
                </a:cubicBezTo>
                <a:cubicBezTo>
                  <a:pt x="135138" y="218700"/>
                  <a:pt x="132149" y="215617"/>
                  <a:pt x="130655" y="211765"/>
                </a:cubicBezTo>
                <a:cubicBezTo>
                  <a:pt x="127650" y="204249"/>
                  <a:pt x="130918" y="195686"/>
                  <a:pt x="138166" y="192082"/>
                </a:cubicBezTo>
                <a:lnTo>
                  <a:pt x="162121" y="180428"/>
                </a:lnTo>
                <a:cubicBezTo>
                  <a:pt x="165110" y="178985"/>
                  <a:pt x="168385" y="178233"/>
                  <a:pt x="171703" y="178227"/>
                </a:cubicBezTo>
                <a:cubicBezTo>
                  <a:pt x="174221" y="178215"/>
                  <a:pt x="176721" y="178653"/>
                  <a:pt x="179084" y="179522"/>
                </a:cubicBezTo>
                <a:lnTo>
                  <a:pt x="222852" y="196226"/>
                </a:lnTo>
                <a:moveTo>
                  <a:pt x="77694" y="268740"/>
                </a:moveTo>
                <a:lnTo>
                  <a:pt x="95822" y="268740"/>
                </a:lnTo>
                <a:lnTo>
                  <a:pt x="125993" y="291660"/>
                </a:lnTo>
                <a:cubicBezTo>
                  <a:pt x="129116" y="295248"/>
                  <a:pt x="134546" y="295652"/>
                  <a:pt x="138166" y="292566"/>
                </a:cubicBezTo>
                <a:lnTo>
                  <a:pt x="183487" y="256309"/>
                </a:lnTo>
                <a:cubicBezTo>
                  <a:pt x="187211" y="253253"/>
                  <a:pt x="187788" y="247772"/>
                  <a:pt x="184782" y="244008"/>
                </a:cubicBezTo>
                <a:lnTo>
                  <a:pt x="159920" y="216556"/>
                </a:lnTo>
                <a:moveTo>
                  <a:pt x="135964" y="193248"/>
                </a:moveTo>
                <a:lnTo>
                  <a:pt x="132727" y="190658"/>
                </a:lnTo>
                <a:cubicBezTo>
                  <a:pt x="129583" y="188052"/>
                  <a:pt x="125671" y="186551"/>
                  <a:pt x="121591" y="186385"/>
                </a:cubicBezTo>
                <a:cubicBezTo>
                  <a:pt x="119189" y="186395"/>
                  <a:pt x="116813" y="186879"/>
                  <a:pt x="114598" y="187809"/>
                </a:cubicBezTo>
                <a:lnTo>
                  <a:pt x="77694" y="203995"/>
                </a:lnTo>
                <a:moveTo>
                  <a:pt x="38847" y="275215"/>
                </a:moveTo>
                <a:cubicBezTo>
                  <a:pt x="38847" y="278791"/>
                  <a:pt x="41745" y="281689"/>
                  <a:pt x="45321" y="281689"/>
                </a:cubicBezTo>
                <a:lnTo>
                  <a:pt x="64745" y="281689"/>
                </a:lnTo>
                <a:cubicBezTo>
                  <a:pt x="71896" y="281689"/>
                  <a:pt x="77694" y="275892"/>
                  <a:pt x="77694" y="268740"/>
                </a:cubicBezTo>
                <a:lnTo>
                  <a:pt x="77694" y="203995"/>
                </a:lnTo>
                <a:cubicBezTo>
                  <a:pt x="77694" y="196844"/>
                  <a:pt x="71896" y="191046"/>
                  <a:pt x="64745" y="191046"/>
                </a:cubicBezTo>
                <a:lnTo>
                  <a:pt x="45321" y="191046"/>
                </a:lnTo>
                <a:cubicBezTo>
                  <a:pt x="41745" y="191046"/>
                  <a:pt x="38847" y="193945"/>
                  <a:pt x="38847" y="197521"/>
                </a:cubicBezTo>
                <a:close/>
                <a:moveTo>
                  <a:pt x="258980" y="275215"/>
                </a:moveTo>
                <a:cubicBezTo>
                  <a:pt x="258980" y="278791"/>
                  <a:pt x="256081" y="281689"/>
                  <a:pt x="252505" y="281689"/>
                </a:cubicBezTo>
                <a:lnTo>
                  <a:pt x="233082" y="281689"/>
                </a:lnTo>
                <a:cubicBezTo>
                  <a:pt x="225930" y="281689"/>
                  <a:pt x="220133" y="275892"/>
                  <a:pt x="220133" y="268740"/>
                </a:cubicBezTo>
                <a:lnTo>
                  <a:pt x="220133" y="203995"/>
                </a:lnTo>
                <a:cubicBezTo>
                  <a:pt x="220133" y="196844"/>
                  <a:pt x="225930" y="191046"/>
                  <a:pt x="233082" y="191046"/>
                </a:cubicBezTo>
                <a:lnTo>
                  <a:pt x="252505" y="191046"/>
                </a:lnTo>
                <a:cubicBezTo>
                  <a:pt x="256081" y="191046"/>
                  <a:pt x="258980" y="193945"/>
                  <a:pt x="258980" y="197521"/>
                </a:cubicBezTo>
                <a:close/>
                <a:moveTo>
                  <a:pt x="0" y="169680"/>
                </a:moveTo>
                <a:cubicBezTo>
                  <a:pt x="95129" y="129102"/>
                  <a:pt x="202698" y="129102"/>
                  <a:pt x="297827" y="169680"/>
                </a:cubicBezTo>
              </a:path>
            </a:pathLst>
          </a:custGeom>
          <a:noFill/>
          <a:ln w="9711">
            <a:solidFill>
              <a:srgbClr val="484848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60" name="TextBox 59"/>
          <p:cNvSpPr txBox="1"/>
          <p:nvPr/>
        </p:nvSpPr>
        <p:spPr>
          <a:xfrm>
            <a:off x="5280959" y="4003021"/>
            <a:ext cx="455253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675" b="1">
                <a:solidFill>
                  <a:srgbClr val="FFFFFF"/>
                </a:solidFill>
                <a:latin typeface="Roboto"/>
              </a:rPr>
              <a:t>Sustainable
Ecosystem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280959" y="4291946"/>
            <a:ext cx="864019" cy="242374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525">
                <a:solidFill>
                  <a:srgbClr val="FFFFFF"/>
                </a:solidFill>
                <a:latin typeface="Roboto"/>
              </a:rPr>
              <a:t>Creating an environment that
supports continuous
innovation.</a:t>
            </a:r>
          </a:p>
        </p:txBody>
      </p:sp>
      <p:pic>
        <p:nvPicPr>
          <p:cNvPr id="64" name="x_Picture 6" descr="signature_4264950496">
            <a:extLst>
              <a:ext uri="{FF2B5EF4-FFF2-40B4-BE49-F238E27FC236}">
                <a16:creationId xmlns:a16="http://schemas.microsoft.com/office/drawing/2014/main" id="{ACB67E09-4301-EB3B-5A75-01FA739AC8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204" y="0"/>
            <a:ext cx="487796" cy="4838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44161" y="1614130"/>
            <a:ext cx="1424354" cy="1918730"/>
          </a:xfrm>
          <a:custGeom>
            <a:avLst/>
            <a:gdLst/>
            <a:ahLst/>
            <a:cxnLst/>
            <a:rect l="0" t="0" r="0" b="0"/>
            <a:pathLst>
              <a:path w="1899138" h="2558306">
                <a:moveTo>
                  <a:pt x="0" y="2505499"/>
                </a:moveTo>
                <a:cubicBezTo>
                  <a:pt x="0" y="2534628"/>
                  <a:pt x="23651" y="2558306"/>
                  <a:pt x="52753" y="2558306"/>
                </a:cubicBezTo>
                <a:lnTo>
                  <a:pt x="1846384" y="2558306"/>
                </a:lnTo>
                <a:cubicBezTo>
                  <a:pt x="1875487" y="2558306"/>
                  <a:pt x="1899138" y="2534628"/>
                  <a:pt x="1899138" y="2505499"/>
                </a:cubicBezTo>
                <a:lnTo>
                  <a:pt x="1899138" y="61510"/>
                </a:lnTo>
                <a:cubicBezTo>
                  <a:pt x="1899138" y="25506"/>
                  <a:pt x="1864057" y="0"/>
                  <a:pt x="1830030" y="11210"/>
                </a:cubicBezTo>
                <a:cubicBezTo>
                  <a:pt x="1498473" y="120911"/>
                  <a:pt x="1156716" y="197615"/>
                  <a:pt x="809859" y="240504"/>
                </a:cubicBezTo>
                <a:lnTo>
                  <a:pt x="45104" y="335215"/>
                </a:lnTo>
                <a:cubicBezTo>
                  <a:pt x="19255" y="339005"/>
                  <a:pt x="0" y="361337"/>
                  <a:pt x="0" y="387644"/>
                </a:cubicBezTo>
                <a:lnTo>
                  <a:pt x="0" y="2505499"/>
                </a:lnTo>
              </a:path>
            </a:pathLst>
          </a:custGeom>
          <a:solidFill>
            <a:srgbClr val="DDC916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" name="Rounded Rectangle 2"/>
          <p:cNvSpPr/>
          <p:nvPr/>
        </p:nvSpPr>
        <p:spPr>
          <a:xfrm>
            <a:off x="1644161" y="1614127"/>
            <a:ext cx="1424354" cy="1918733"/>
          </a:xfrm>
          <a:custGeom>
            <a:avLst/>
            <a:gdLst/>
            <a:ahLst/>
            <a:cxnLst/>
            <a:rect l="0" t="0" r="0" b="0"/>
            <a:pathLst>
              <a:path w="1899138" h="2558310">
                <a:moveTo>
                  <a:pt x="0" y="553663"/>
                </a:moveTo>
                <a:lnTo>
                  <a:pt x="0" y="387644"/>
                </a:lnTo>
                <a:cubicBezTo>
                  <a:pt x="0" y="361342"/>
                  <a:pt x="19255" y="339012"/>
                  <a:pt x="45104" y="335217"/>
                </a:cubicBezTo>
                <a:lnTo>
                  <a:pt x="809859" y="240512"/>
                </a:lnTo>
                <a:cubicBezTo>
                  <a:pt x="1156716" y="197617"/>
                  <a:pt x="1498473" y="120917"/>
                  <a:pt x="1830030" y="11209"/>
                </a:cubicBezTo>
                <a:cubicBezTo>
                  <a:pt x="1864057" y="0"/>
                  <a:pt x="1899138" y="25507"/>
                  <a:pt x="1899138" y="61518"/>
                </a:cubicBezTo>
                <a:lnTo>
                  <a:pt x="1899138" y="553663"/>
                </a:lnTo>
                <a:moveTo>
                  <a:pt x="0" y="553663"/>
                </a:moveTo>
                <a:lnTo>
                  <a:pt x="0" y="1292217"/>
                </a:lnTo>
                <a:moveTo>
                  <a:pt x="1899138" y="1292217"/>
                </a:moveTo>
                <a:lnTo>
                  <a:pt x="1899138" y="553663"/>
                </a:lnTo>
                <a:moveTo>
                  <a:pt x="1899138" y="1292217"/>
                </a:moveTo>
                <a:lnTo>
                  <a:pt x="1899138" y="2505505"/>
                </a:lnTo>
                <a:cubicBezTo>
                  <a:pt x="1899138" y="2534635"/>
                  <a:pt x="1875487" y="2558310"/>
                  <a:pt x="1846384" y="2558310"/>
                </a:cubicBezTo>
                <a:lnTo>
                  <a:pt x="52753" y="2558310"/>
                </a:lnTo>
                <a:cubicBezTo>
                  <a:pt x="23651" y="2558310"/>
                  <a:pt x="0" y="2534635"/>
                  <a:pt x="0" y="2505505"/>
                </a:cubicBezTo>
                <a:lnTo>
                  <a:pt x="0" y="1292217"/>
                </a:lnTo>
              </a:path>
            </a:pathLst>
          </a:custGeom>
          <a:noFill/>
          <a:ln w="13188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4" name="Rounded Rectangle 3"/>
          <p:cNvSpPr/>
          <p:nvPr/>
        </p:nvSpPr>
        <p:spPr>
          <a:xfrm>
            <a:off x="3147646" y="1243660"/>
            <a:ext cx="1384788" cy="2289200"/>
          </a:xfrm>
          <a:custGeom>
            <a:avLst/>
            <a:gdLst/>
            <a:ahLst/>
            <a:cxnLst/>
            <a:rect l="0" t="0" r="0" b="0"/>
            <a:pathLst>
              <a:path w="1846384" h="3052267">
                <a:moveTo>
                  <a:pt x="0" y="2999460"/>
                </a:moveTo>
                <a:cubicBezTo>
                  <a:pt x="0" y="3028589"/>
                  <a:pt x="23651" y="3052267"/>
                  <a:pt x="52753" y="3052267"/>
                </a:cubicBezTo>
                <a:lnTo>
                  <a:pt x="394862" y="3052267"/>
                </a:lnTo>
                <a:cubicBezTo>
                  <a:pt x="411919" y="3052267"/>
                  <a:pt x="427921" y="3043993"/>
                  <a:pt x="437769" y="3030172"/>
                </a:cubicBezTo>
                <a:lnTo>
                  <a:pt x="880197" y="2475104"/>
                </a:lnTo>
                <a:cubicBezTo>
                  <a:pt x="988255" y="2339571"/>
                  <a:pt x="1126294" y="2230968"/>
                  <a:pt x="1283325" y="2157834"/>
                </a:cubicBezTo>
                <a:lnTo>
                  <a:pt x="1417847" y="2095171"/>
                </a:lnTo>
                <a:cubicBezTo>
                  <a:pt x="1539796" y="2043332"/>
                  <a:pt x="1668076" y="2012005"/>
                  <a:pt x="1797675" y="2001357"/>
                </a:cubicBezTo>
                <a:cubicBezTo>
                  <a:pt x="1825195" y="1999071"/>
                  <a:pt x="1846384" y="1976361"/>
                  <a:pt x="1846384" y="1948727"/>
                </a:cubicBezTo>
                <a:lnTo>
                  <a:pt x="1846384" y="53835"/>
                </a:lnTo>
                <a:cubicBezTo>
                  <a:pt x="1846384" y="23941"/>
                  <a:pt x="1821238" y="0"/>
                  <a:pt x="1791168" y="1397"/>
                </a:cubicBezTo>
                <a:cubicBezTo>
                  <a:pt x="1664383" y="7253"/>
                  <a:pt x="1538126" y="23334"/>
                  <a:pt x="1413451" y="49720"/>
                </a:cubicBezTo>
                <a:lnTo>
                  <a:pt x="1397009" y="53043"/>
                </a:lnTo>
                <a:cubicBezTo>
                  <a:pt x="1012170" y="131445"/>
                  <a:pt x="632166" y="231949"/>
                  <a:pt x="259900" y="356396"/>
                </a:cubicBezTo>
                <a:cubicBezTo>
                  <a:pt x="220774" y="369514"/>
                  <a:pt x="181297" y="382966"/>
                  <a:pt x="141644" y="396867"/>
                </a:cubicBezTo>
                <a:cubicBezTo>
                  <a:pt x="126345" y="402195"/>
                  <a:pt x="106650" y="409624"/>
                  <a:pt x="83702" y="418452"/>
                </a:cubicBezTo>
                <a:cubicBezTo>
                  <a:pt x="67261" y="424835"/>
                  <a:pt x="50819" y="431034"/>
                  <a:pt x="34290" y="437241"/>
                </a:cubicBezTo>
                <a:cubicBezTo>
                  <a:pt x="13716" y="444934"/>
                  <a:pt x="0" y="464418"/>
                  <a:pt x="0" y="486355"/>
                </a:cubicBezTo>
                <a:lnTo>
                  <a:pt x="0" y="2999460"/>
                </a:lnTo>
              </a:path>
            </a:pathLst>
          </a:custGeom>
          <a:solidFill>
            <a:srgbClr val="DC8331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5" name="Rounded Rectangle 4"/>
          <p:cNvSpPr/>
          <p:nvPr/>
        </p:nvSpPr>
        <p:spPr>
          <a:xfrm>
            <a:off x="3147646" y="1243657"/>
            <a:ext cx="1384788" cy="2289203"/>
          </a:xfrm>
          <a:custGeom>
            <a:avLst/>
            <a:gdLst/>
            <a:ahLst/>
            <a:cxnLst/>
            <a:rect l="0" t="0" r="0" b="0"/>
            <a:pathLst>
              <a:path w="1846384" h="3052270">
                <a:moveTo>
                  <a:pt x="0" y="1047624"/>
                </a:moveTo>
                <a:lnTo>
                  <a:pt x="0" y="486362"/>
                </a:lnTo>
                <a:cubicBezTo>
                  <a:pt x="0" y="464426"/>
                  <a:pt x="13716" y="444936"/>
                  <a:pt x="34290" y="437245"/>
                </a:cubicBezTo>
                <a:cubicBezTo>
                  <a:pt x="50819" y="431040"/>
                  <a:pt x="67261" y="424835"/>
                  <a:pt x="83702" y="418455"/>
                </a:cubicBezTo>
                <a:cubicBezTo>
                  <a:pt x="106650" y="409628"/>
                  <a:pt x="126345" y="402199"/>
                  <a:pt x="141644" y="396868"/>
                </a:cubicBezTo>
                <a:cubicBezTo>
                  <a:pt x="181297" y="382972"/>
                  <a:pt x="220774" y="369513"/>
                  <a:pt x="259900" y="356404"/>
                </a:cubicBezTo>
                <a:cubicBezTo>
                  <a:pt x="632166" y="231950"/>
                  <a:pt x="1012170" y="131444"/>
                  <a:pt x="1397009" y="53049"/>
                </a:cubicBezTo>
                <a:lnTo>
                  <a:pt x="1413451" y="49728"/>
                </a:lnTo>
                <a:cubicBezTo>
                  <a:pt x="1538126" y="23334"/>
                  <a:pt x="1664383" y="7253"/>
                  <a:pt x="1791168" y="1397"/>
                </a:cubicBezTo>
                <a:cubicBezTo>
                  <a:pt x="1821238" y="0"/>
                  <a:pt x="1846384" y="23946"/>
                  <a:pt x="1846384" y="53836"/>
                </a:cubicBezTo>
                <a:lnTo>
                  <a:pt x="1846384" y="1047624"/>
                </a:lnTo>
                <a:moveTo>
                  <a:pt x="0" y="1047624"/>
                </a:moveTo>
                <a:lnTo>
                  <a:pt x="0" y="1786178"/>
                </a:lnTo>
                <a:moveTo>
                  <a:pt x="1846384" y="1786178"/>
                </a:moveTo>
                <a:lnTo>
                  <a:pt x="1846384" y="1047624"/>
                </a:lnTo>
                <a:moveTo>
                  <a:pt x="1846384" y="1786178"/>
                </a:moveTo>
                <a:lnTo>
                  <a:pt x="1846384" y="1948730"/>
                </a:lnTo>
                <a:cubicBezTo>
                  <a:pt x="1846384" y="1976364"/>
                  <a:pt x="1825195" y="1999070"/>
                  <a:pt x="1797675" y="2001359"/>
                </a:cubicBezTo>
                <a:cubicBezTo>
                  <a:pt x="1668076" y="2012008"/>
                  <a:pt x="1539796" y="2043339"/>
                  <a:pt x="1417847" y="2095177"/>
                </a:cubicBezTo>
                <a:lnTo>
                  <a:pt x="1283325" y="2157838"/>
                </a:lnTo>
                <a:cubicBezTo>
                  <a:pt x="1126294" y="2230974"/>
                  <a:pt x="988255" y="2339576"/>
                  <a:pt x="880197" y="2475110"/>
                </a:cubicBezTo>
                <a:lnTo>
                  <a:pt x="437769" y="3030180"/>
                </a:lnTo>
                <a:cubicBezTo>
                  <a:pt x="427921" y="3043998"/>
                  <a:pt x="411919" y="3052270"/>
                  <a:pt x="394862" y="3052270"/>
                </a:cubicBezTo>
                <a:lnTo>
                  <a:pt x="52753" y="3052270"/>
                </a:lnTo>
                <a:cubicBezTo>
                  <a:pt x="23651" y="3052270"/>
                  <a:pt x="0" y="3028596"/>
                  <a:pt x="0" y="2999465"/>
                </a:cubicBezTo>
                <a:lnTo>
                  <a:pt x="0" y="1786178"/>
                </a:lnTo>
              </a:path>
            </a:pathLst>
          </a:custGeom>
          <a:noFill/>
          <a:ln w="13188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6" name="Rounded Rectangle 5"/>
          <p:cNvSpPr/>
          <p:nvPr/>
        </p:nvSpPr>
        <p:spPr>
          <a:xfrm>
            <a:off x="4611565" y="1243660"/>
            <a:ext cx="1384788" cy="2289200"/>
          </a:xfrm>
          <a:custGeom>
            <a:avLst/>
            <a:gdLst/>
            <a:ahLst/>
            <a:cxnLst/>
            <a:rect l="0" t="0" r="0" b="0"/>
            <a:pathLst>
              <a:path w="1846384" h="3052267">
                <a:moveTo>
                  <a:pt x="1846384" y="2999460"/>
                </a:moveTo>
                <a:cubicBezTo>
                  <a:pt x="1846384" y="3028589"/>
                  <a:pt x="1822733" y="3052267"/>
                  <a:pt x="1793630" y="3052267"/>
                </a:cubicBezTo>
                <a:lnTo>
                  <a:pt x="1451522" y="3052267"/>
                </a:lnTo>
                <a:cubicBezTo>
                  <a:pt x="1434464" y="3052267"/>
                  <a:pt x="1418463" y="3043993"/>
                  <a:pt x="1408615" y="3030172"/>
                </a:cubicBezTo>
                <a:lnTo>
                  <a:pt x="966186" y="2475104"/>
                </a:lnTo>
                <a:cubicBezTo>
                  <a:pt x="858129" y="2339571"/>
                  <a:pt x="720089" y="2230968"/>
                  <a:pt x="563059" y="2157834"/>
                </a:cubicBezTo>
                <a:lnTo>
                  <a:pt x="428537" y="2095171"/>
                </a:lnTo>
                <a:cubicBezTo>
                  <a:pt x="306587" y="2043332"/>
                  <a:pt x="178307" y="2012005"/>
                  <a:pt x="48709" y="2001357"/>
                </a:cubicBezTo>
                <a:cubicBezTo>
                  <a:pt x="21189" y="1999071"/>
                  <a:pt x="0" y="1976361"/>
                  <a:pt x="0" y="1948727"/>
                </a:cubicBezTo>
                <a:lnTo>
                  <a:pt x="0" y="53835"/>
                </a:lnTo>
                <a:cubicBezTo>
                  <a:pt x="0" y="23941"/>
                  <a:pt x="25146" y="0"/>
                  <a:pt x="55215" y="1397"/>
                </a:cubicBezTo>
                <a:cubicBezTo>
                  <a:pt x="182000" y="7253"/>
                  <a:pt x="308258" y="23334"/>
                  <a:pt x="432933" y="49720"/>
                </a:cubicBezTo>
                <a:lnTo>
                  <a:pt x="449374" y="53043"/>
                </a:lnTo>
                <a:cubicBezTo>
                  <a:pt x="834214" y="131445"/>
                  <a:pt x="1214217" y="231949"/>
                  <a:pt x="1586484" y="356396"/>
                </a:cubicBezTo>
                <a:cubicBezTo>
                  <a:pt x="1625609" y="369514"/>
                  <a:pt x="1665087" y="382966"/>
                  <a:pt x="1704740" y="396867"/>
                </a:cubicBezTo>
                <a:cubicBezTo>
                  <a:pt x="1720039" y="402195"/>
                  <a:pt x="1739733" y="409624"/>
                  <a:pt x="1762681" y="418452"/>
                </a:cubicBezTo>
                <a:cubicBezTo>
                  <a:pt x="1779123" y="424835"/>
                  <a:pt x="1795565" y="431034"/>
                  <a:pt x="1812094" y="437241"/>
                </a:cubicBezTo>
                <a:cubicBezTo>
                  <a:pt x="1832668" y="444934"/>
                  <a:pt x="1846384" y="464418"/>
                  <a:pt x="1846384" y="486355"/>
                </a:cubicBezTo>
                <a:lnTo>
                  <a:pt x="1846384" y="2999460"/>
                </a:lnTo>
              </a:path>
            </a:pathLst>
          </a:custGeom>
          <a:solidFill>
            <a:srgbClr val="3BC482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7" name="Rounded Rectangle 6"/>
          <p:cNvSpPr/>
          <p:nvPr/>
        </p:nvSpPr>
        <p:spPr>
          <a:xfrm>
            <a:off x="4611565" y="1243657"/>
            <a:ext cx="1384788" cy="2289203"/>
          </a:xfrm>
          <a:custGeom>
            <a:avLst/>
            <a:gdLst/>
            <a:ahLst/>
            <a:cxnLst/>
            <a:rect l="0" t="0" r="0" b="0"/>
            <a:pathLst>
              <a:path w="1846384" h="3052270">
                <a:moveTo>
                  <a:pt x="1846384" y="1047624"/>
                </a:moveTo>
                <a:lnTo>
                  <a:pt x="1846384" y="486362"/>
                </a:lnTo>
                <a:cubicBezTo>
                  <a:pt x="1846384" y="464426"/>
                  <a:pt x="1832668" y="444936"/>
                  <a:pt x="1812094" y="437245"/>
                </a:cubicBezTo>
                <a:cubicBezTo>
                  <a:pt x="1795565" y="431040"/>
                  <a:pt x="1779123" y="424835"/>
                  <a:pt x="1762681" y="418455"/>
                </a:cubicBezTo>
                <a:cubicBezTo>
                  <a:pt x="1739733" y="409628"/>
                  <a:pt x="1720039" y="402199"/>
                  <a:pt x="1704740" y="396868"/>
                </a:cubicBezTo>
                <a:cubicBezTo>
                  <a:pt x="1665087" y="382972"/>
                  <a:pt x="1625609" y="369513"/>
                  <a:pt x="1586484" y="356404"/>
                </a:cubicBezTo>
                <a:cubicBezTo>
                  <a:pt x="1214217" y="231950"/>
                  <a:pt x="834214" y="131444"/>
                  <a:pt x="449374" y="53049"/>
                </a:cubicBezTo>
                <a:lnTo>
                  <a:pt x="432933" y="49728"/>
                </a:lnTo>
                <a:cubicBezTo>
                  <a:pt x="308258" y="23334"/>
                  <a:pt x="182000" y="7253"/>
                  <a:pt x="55215" y="1397"/>
                </a:cubicBezTo>
                <a:cubicBezTo>
                  <a:pt x="25146" y="0"/>
                  <a:pt x="0" y="23946"/>
                  <a:pt x="0" y="53836"/>
                </a:cubicBezTo>
                <a:lnTo>
                  <a:pt x="0" y="1047624"/>
                </a:lnTo>
                <a:moveTo>
                  <a:pt x="0" y="1047624"/>
                </a:moveTo>
                <a:lnTo>
                  <a:pt x="0" y="1786178"/>
                </a:lnTo>
                <a:moveTo>
                  <a:pt x="1846384" y="1047624"/>
                </a:moveTo>
                <a:lnTo>
                  <a:pt x="1846384" y="1786178"/>
                </a:lnTo>
                <a:moveTo>
                  <a:pt x="0" y="1786178"/>
                </a:moveTo>
                <a:lnTo>
                  <a:pt x="0" y="1948730"/>
                </a:lnTo>
                <a:cubicBezTo>
                  <a:pt x="0" y="1976364"/>
                  <a:pt x="21189" y="1999070"/>
                  <a:pt x="48709" y="2001359"/>
                </a:cubicBezTo>
                <a:cubicBezTo>
                  <a:pt x="178307" y="2012008"/>
                  <a:pt x="306587" y="2043339"/>
                  <a:pt x="428537" y="2095177"/>
                </a:cubicBezTo>
                <a:lnTo>
                  <a:pt x="563059" y="2157838"/>
                </a:lnTo>
                <a:cubicBezTo>
                  <a:pt x="720089" y="2230974"/>
                  <a:pt x="858129" y="2339576"/>
                  <a:pt x="966186" y="2475110"/>
                </a:cubicBezTo>
                <a:lnTo>
                  <a:pt x="1408615" y="3030180"/>
                </a:lnTo>
                <a:cubicBezTo>
                  <a:pt x="1418463" y="3043998"/>
                  <a:pt x="1434464" y="3052270"/>
                  <a:pt x="1451522" y="3052270"/>
                </a:cubicBezTo>
                <a:lnTo>
                  <a:pt x="1793630" y="3052270"/>
                </a:lnTo>
                <a:cubicBezTo>
                  <a:pt x="1822733" y="3052270"/>
                  <a:pt x="1846384" y="3028596"/>
                  <a:pt x="1846384" y="2999465"/>
                </a:cubicBezTo>
                <a:lnTo>
                  <a:pt x="1846384" y="1786178"/>
                </a:lnTo>
              </a:path>
            </a:pathLst>
          </a:custGeom>
          <a:noFill/>
          <a:ln w="13188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8" name="Rounded Rectangle 7"/>
          <p:cNvSpPr/>
          <p:nvPr/>
        </p:nvSpPr>
        <p:spPr>
          <a:xfrm>
            <a:off x="6082078" y="1614130"/>
            <a:ext cx="1417760" cy="1918730"/>
          </a:xfrm>
          <a:custGeom>
            <a:avLst/>
            <a:gdLst/>
            <a:ahLst/>
            <a:cxnLst/>
            <a:rect l="0" t="0" r="0" b="0"/>
            <a:pathLst>
              <a:path w="1890346" h="2558306">
                <a:moveTo>
                  <a:pt x="1890346" y="2505499"/>
                </a:moveTo>
                <a:cubicBezTo>
                  <a:pt x="1890346" y="2534628"/>
                  <a:pt x="1866800" y="2558306"/>
                  <a:pt x="1837838" y="2558306"/>
                </a:cubicBezTo>
                <a:lnTo>
                  <a:pt x="52507" y="2558306"/>
                </a:lnTo>
                <a:cubicBezTo>
                  <a:pt x="23537" y="2558306"/>
                  <a:pt x="0" y="2534628"/>
                  <a:pt x="0" y="2505499"/>
                </a:cubicBezTo>
                <a:lnTo>
                  <a:pt x="0" y="61510"/>
                </a:lnTo>
                <a:cubicBezTo>
                  <a:pt x="0" y="25506"/>
                  <a:pt x="34923" y="0"/>
                  <a:pt x="68791" y="11210"/>
                </a:cubicBezTo>
                <a:cubicBezTo>
                  <a:pt x="398810" y="120911"/>
                  <a:pt x="738984" y="197615"/>
                  <a:pt x="1084232" y="240504"/>
                </a:cubicBezTo>
                <a:lnTo>
                  <a:pt x="1845452" y="335215"/>
                </a:lnTo>
                <a:cubicBezTo>
                  <a:pt x="1871178" y="339005"/>
                  <a:pt x="1890346" y="361337"/>
                  <a:pt x="1890346" y="387644"/>
                </a:cubicBezTo>
                <a:lnTo>
                  <a:pt x="1890346" y="2505499"/>
                </a:lnTo>
              </a:path>
            </a:pathLst>
          </a:custGeom>
          <a:solidFill>
            <a:srgbClr val="1FA9D7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9" name="Rounded Rectangle 8"/>
          <p:cNvSpPr/>
          <p:nvPr/>
        </p:nvSpPr>
        <p:spPr>
          <a:xfrm>
            <a:off x="6082078" y="1614127"/>
            <a:ext cx="1417760" cy="1918733"/>
          </a:xfrm>
          <a:custGeom>
            <a:avLst/>
            <a:gdLst/>
            <a:ahLst/>
            <a:cxnLst/>
            <a:rect l="0" t="0" r="0" b="0"/>
            <a:pathLst>
              <a:path w="1890346" h="2558310">
                <a:moveTo>
                  <a:pt x="1890346" y="553663"/>
                </a:moveTo>
                <a:lnTo>
                  <a:pt x="1890346" y="387644"/>
                </a:lnTo>
                <a:cubicBezTo>
                  <a:pt x="1890346" y="361342"/>
                  <a:pt x="1871179" y="339012"/>
                  <a:pt x="1845450" y="335217"/>
                </a:cubicBezTo>
                <a:lnTo>
                  <a:pt x="1084236" y="240512"/>
                </a:lnTo>
                <a:cubicBezTo>
                  <a:pt x="738985" y="197617"/>
                  <a:pt x="398810" y="120917"/>
                  <a:pt x="68787" y="11209"/>
                </a:cubicBezTo>
                <a:cubicBezTo>
                  <a:pt x="34918" y="0"/>
                  <a:pt x="0" y="25507"/>
                  <a:pt x="0" y="61518"/>
                </a:cubicBezTo>
                <a:lnTo>
                  <a:pt x="0" y="553663"/>
                </a:lnTo>
                <a:moveTo>
                  <a:pt x="0" y="553663"/>
                </a:moveTo>
                <a:lnTo>
                  <a:pt x="0" y="1292217"/>
                </a:lnTo>
                <a:moveTo>
                  <a:pt x="1890346" y="553663"/>
                </a:moveTo>
                <a:lnTo>
                  <a:pt x="1890346" y="1292217"/>
                </a:lnTo>
                <a:moveTo>
                  <a:pt x="0" y="1292217"/>
                </a:moveTo>
                <a:lnTo>
                  <a:pt x="0" y="2505505"/>
                </a:lnTo>
                <a:cubicBezTo>
                  <a:pt x="0" y="2534635"/>
                  <a:pt x="23541" y="2558310"/>
                  <a:pt x="52509" y="2558310"/>
                </a:cubicBezTo>
                <a:lnTo>
                  <a:pt x="1837836" y="2558310"/>
                </a:lnTo>
                <a:cubicBezTo>
                  <a:pt x="1866804" y="2558310"/>
                  <a:pt x="1890346" y="2534635"/>
                  <a:pt x="1890346" y="2505505"/>
                </a:cubicBezTo>
                <a:lnTo>
                  <a:pt x="1890346" y="1292217"/>
                </a:lnTo>
              </a:path>
            </a:pathLst>
          </a:custGeom>
          <a:noFill/>
          <a:ln w="13188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0" name="Rounded Rectangle 9"/>
          <p:cNvSpPr/>
          <p:nvPr/>
        </p:nvSpPr>
        <p:spPr>
          <a:xfrm>
            <a:off x="1644161" y="3611990"/>
            <a:ext cx="1820007" cy="791307"/>
          </a:xfrm>
          <a:custGeom>
            <a:avLst/>
            <a:gdLst/>
            <a:ahLst/>
            <a:cxnLst/>
            <a:rect l="0" t="0" r="0" b="0"/>
            <a:pathLst>
              <a:path w="2426676" h="1055076">
                <a:moveTo>
                  <a:pt x="0" y="1002323"/>
                </a:moveTo>
                <a:cubicBezTo>
                  <a:pt x="0" y="1031425"/>
                  <a:pt x="23651" y="1055076"/>
                  <a:pt x="52753" y="1055076"/>
                </a:cubicBezTo>
                <a:lnTo>
                  <a:pt x="2373923" y="1055076"/>
                </a:lnTo>
                <a:cubicBezTo>
                  <a:pt x="2403025" y="1055076"/>
                  <a:pt x="2426676" y="1031425"/>
                  <a:pt x="2426676" y="1002323"/>
                </a:cubicBezTo>
                <a:lnTo>
                  <a:pt x="2426676" y="52753"/>
                </a:lnTo>
                <a:cubicBezTo>
                  <a:pt x="2426676" y="23651"/>
                  <a:pt x="2403025" y="0"/>
                  <a:pt x="2373923" y="0"/>
                </a:cubicBezTo>
                <a:lnTo>
                  <a:pt x="52753" y="0"/>
                </a:lnTo>
                <a:cubicBezTo>
                  <a:pt x="23651" y="0"/>
                  <a:pt x="0" y="23651"/>
                  <a:pt x="0" y="52753"/>
                </a:cubicBezTo>
                <a:lnTo>
                  <a:pt x="0" y="1002323"/>
                </a:lnTo>
              </a:path>
            </a:pathLst>
          </a:custGeom>
          <a:solidFill>
            <a:srgbClr val="A3A3A3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1" name="Rounded Rectangle 10"/>
          <p:cNvSpPr/>
          <p:nvPr/>
        </p:nvSpPr>
        <p:spPr>
          <a:xfrm>
            <a:off x="1644161" y="3611990"/>
            <a:ext cx="1820007" cy="791307"/>
          </a:xfrm>
          <a:custGeom>
            <a:avLst/>
            <a:gdLst/>
            <a:ahLst/>
            <a:cxnLst/>
            <a:rect l="0" t="0" r="0" b="0"/>
            <a:pathLst>
              <a:path w="2426676" h="1055076">
                <a:moveTo>
                  <a:pt x="0" y="211015"/>
                </a:moveTo>
                <a:lnTo>
                  <a:pt x="0" y="52753"/>
                </a:lnTo>
                <a:cubicBezTo>
                  <a:pt x="0" y="23651"/>
                  <a:pt x="23651" y="0"/>
                  <a:pt x="52753" y="0"/>
                </a:cubicBezTo>
                <a:lnTo>
                  <a:pt x="2373923" y="0"/>
                </a:lnTo>
                <a:cubicBezTo>
                  <a:pt x="2403025" y="0"/>
                  <a:pt x="2426676" y="23651"/>
                  <a:pt x="2426676" y="52753"/>
                </a:cubicBezTo>
                <a:lnTo>
                  <a:pt x="2426676" y="211015"/>
                </a:lnTo>
                <a:moveTo>
                  <a:pt x="0" y="211015"/>
                </a:moveTo>
                <a:lnTo>
                  <a:pt x="0" y="844061"/>
                </a:lnTo>
                <a:moveTo>
                  <a:pt x="2426676" y="844061"/>
                </a:moveTo>
                <a:lnTo>
                  <a:pt x="2426676" y="211015"/>
                </a:lnTo>
                <a:moveTo>
                  <a:pt x="2426676" y="844061"/>
                </a:moveTo>
                <a:lnTo>
                  <a:pt x="2426676" y="1002323"/>
                </a:lnTo>
                <a:cubicBezTo>
                  <a:pt x="2426676" y="1031425"/>
                  <a:pt x="2403025" y="1055076"/>
                  <a:pt x="2373923" y="1055076"/>
                </a:cubicBezTo>
                <a:lnTo>
                  <a:pt x="52753" y="1055076"/>
                </a:lnTo>
                <a:cubicBezTo>
                  <a:pt x="23651" y="1055076"/>
                  <a:pt x="0" y="1031425"/>
                  <a:pt x="0" y="1002323"/>
                </a:cubicBezTo>
                <a:lnTo>
                  <a:pt x="0" y="844061"/>
                </a:lnTo>
              </a:path>
            </a:pathLst>
          </a:custGeom>
          <a:noFill/>
          <a:ln w="13188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2" name="Rounded Rectangle 11"/>
          <p:cNvSpPr/>
          <p:nvPr/>
        </p:nvSpPr>
        <p:spPr>
          <a:xfrm>
            <a:off x="5679830" y="3611990"/>
            <a:ext cx="1820007" cy="791307"/>
          </a:xfrm>
          <a:custGeom>
            <a:avLst/>
            <a:gdLst/>
            <a:ahLst/>
            <a:cxnLst/>
            <a:rect l="0" t="0" r="0" b="0"/>
            <a:pathLst>
              <a:path w="2426676" h="1055076">
                <a:moveTo>
                  <a:pt x="0" y="1002323"/>
                </a:moveTo>
                <a:cubicBezTo>
                  <a:pt x="0" y="1031425"/>
                  <a:pt x="23651" y="1055076"/>
                  <a:pt x="52753" y="1055076"/>
                </a:cubicBezTo>
                <a:lnTo>
                  <a:pt x="2373923" y="1055076"/>
                </a:lnTo>
                <a:cubicBezTo>
                  <a:pt x="2403025" y="1055076"/>
                  <a:pt x="2426676" y="1031425"/>
                  <a:pt x="2426676" y="1002323"/>
                </a:cubicBezTo>
                <a:lnTo>
                  <a:pt x="2426676" y="52753"/>
                </a:lnTo>
                <a:cubicBezTo>
                  <a:pt x="2426676" y="23651"/>
                  <a:pt x="2403025" y="0"/>
                  <a:pt x="2373923" y="0"/>
                </a:cubicBezTo>
                <a:lnTo>
                  <a:pt x="52753" y="0"/>
                </a:lnTo>
                <a:cubicBezTo>
                  <a:pt x="23651" y="0"/>
                  <a:pt x="0" y="23651"/>
                  <a:pt x="0" y="52753"/>
                </a:cubicBezTo>
                <a:lnTo>
                  <a:pt x="0" y="1002323"/>
                </a:lnTo>
              </a:path>
            </a:pathLst>
          </a:custGeom>
          <a:solidFill>
            <a:srgbClr val="A3A3A3"/>
          </a:solidFill>
          <a:ln>
            <a:noFill/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3" name="Rounded Rectangle 12"/>
          <p:cNvSpPr/>
          <p:nvPr/>
        </p:nvSpPr>
        <p:spPr>
          <a:xfrm>
            <a:off x="5679830" y="3611990"/>
            <a:ext cx="1820007" cy="791307"/>
          </a:xfrm>
          <a:custGeom>
            <a:avLst/>
            <a:gdLst/>
            <a:ahLst/>
            <a:cxnLst/>
            <a:rect l="0" t="0" r="0" b="0"/>
            <a:pathLst>
              <a:path w="2426676" h="1055076">
                <a:moveTo>
                  <a:pt x="0" y="211015"/>
                </a:moveTo>
                <a:lnTo>
                  <a:pt x="0" y="52753"/>
                </a:lnTo>
                <a:cubicBezTo>
                  <a:pt x="0" y="23651"/>
                  <a:pt x="23651" y="0"/>
                  <a:pt x="52753" y="0"/>
                </a:cubicBezTo>
                <a:lnTo>
                  <a:pt x="2373923" y="0"/>
                </a:lnTo>
                <a:cubicBezTo>
                  <a:pt x="2403025" y="0"/>
                  <a:pt x="2426676" y="23651"/>
                  <a:pt x="2426676" y="52753"/>
                </a:cubicBezTo>
                <a:lnTo>
                  <a:pt x="2426676" y="211015"/>
                </a:lnTo>
                <a:moveTo>
                  <a:pt x="0" y="211015"/>
                </a:moveTo>
                <a:lnTo>
                  <a:pt x="0" y="844061"/>
                </a:lnTo>
                <a:moveTo>
                  <a:pt x="2426676" y="844061"/>
                </a:moveTo>
                <a:lnTo>
                  <a:pt x="2426676" y="211015"/>
                </a:lnTo>
                <a:moveTo>
                  <a:pt x="2426676" y="844061"/>
                </a:moveTo>
                <a:lnTo>
                  <a:pt x="2426676" y="1002323"/>
                </a:lnTo>
                <a:cubicBezTo>
                  <a:pt x="2426676" y="1031425"/>
                  <a:pt x="2403025" y="1055076"/>
                  <a:pt x="2373923" y="1055076"/>
                </a:cubicBezTo>
                <a:lnTo>
                  <a:pt x="52753" y="1055076"/>
                </a:lnTo>
                <a:cubicBezTo>
                  <a:pt x="23651" y="1055076"/>
                  <a:pt x="0" y="1031425"/>
                  <a:pt x="0" y="1002323"/>
                </a:cubicBezTo>
                <a:lnTo>
                  <a:pt x="0" y="844061"/>
                </a:lnTo>
              </a:path>
            </a:pathLst>
          </a:custGeom>
          <a:noFill/>
          <a:ln w="13188">
            <a:solidFill>
              <a:srgbClr val="FFFFFF"/>
            </a:solidFill>
          </a:ln>
        </p:spPr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4" name="TextBox 13"/>
          <p:cNvSpPr txBox="1"/>
          <p:nvPr/>
        </p:nvSpPr>
        <p:spPr>
          <a:xfrm>
            <a:off x="5851280" y="4017536"/>
            <a:ext cx="1064394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675">
                <a:solidFill>
                  <a:srgbClr val="FFFFFF"/>
                </a:solidFill>
                <a:latin typeface="Roboto"/>
              </a:rPr>
              <a:t>Investments are secure and
sustainable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301034" y="2009592"/>
            <a:ext cx="110608" cy="230832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1500" b="1">
                <a:solidFill>
                  <a:srgbClr val="FFFFFF"/>
                </a:solidFill>
                <a:latin typeface="Roboto"/>
              </a:rPr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603415" y="2042563"/>
            <a:ext cx="460062" cy="300082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975" b="1">
                <a:solidFill>
                  <a:srgbClr val="FFFFFF"/>
                </a:solidFill>
                <a:latin typeface="Roboto"/>
              </a:rPr>
              <a:t>Blended
Finance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891368" y="2042564"/>
            <a:ext cx="838371" cy="150041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975" b="1">
                <a:solidFill>
                  <a:srgbClr val="FFFFFF"/>
                </a:solidFill>
                <a:latin typeface="Roboto"/>
              </a:rPr>
              <a:t>Digital Finance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732357" y="2009592"/>
            <a:ext cx="110608" cy="230832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1500" b="1">
                <a:solidFill>
                  <a:srgbClr val="FFFFFF"/>
                </a:solidFill>
                <a:latin typeface="Roboto"/>
              </a:rPr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905796" y="2276659"/>
            <a:ext cx="809517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675">
                <a:solidFill>
                  <a:srgbClr val="FFFFFF"/>
                </a:solidFill>
                <a:latin typeface="Roboto"/>
              </a:rPr>
              <a:t>Facilitate access and
efficiency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062989" y="2517348"/>
            <a:ext cx="586699" cy="150041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975" b="1">
                <a:solidFill>
                  <a:srgbClr val="FFFFFF"/>
                </a:solidFill>
                <a:latin typeface="Roboto"/>
              </a:rPr>
              <a:t>De-risking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453534" y="2434920"/>
            <a:ext cx="759823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675">
                <a:solidFill>
                  <a:srgbClr val="FFFFFF"/>
                </a:solidFill>
                <a:latin typeface="Roboto"/>
              </a:rPr>
              <a:t>Combine public and
private resources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28589" y="2517348"/>
            <a:ext cx="718145" cy="300082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975" b="1">
                <a:solidFill>
                  <a:srgbClr val="FFFFFF"/>
                </a:solidFill>
                <a:latin typeface="Roboto"/>
              </a:rPr>
              <a:t>Transition to
Scale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975625" y="2751444"/>
            <a:ext cx="761427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675">
                <a:solidFill>
                  <a:srgbClr val="FFFFFF"/>
                </a:solidFill>
                <a:latin typeface="Roboto"/>
              </a:rPr>
              <a:t>Ensure investments
are secure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398900" y="2909705"/>
            <a:ext cx="777457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675">
                <a:solidFill>
                  <a:srgbClr val="FFFFFF"/>
                </a:solidFill>
                <a:latin typeface="Roboto"/>
              </a:rPr>
              <a:t>Realize full potential
of strategies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778141" y="1534808"/>
            <a:ext cx="110608" cy="230832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1500" b="1">
                <a:solidFill>
                  <a:srgbClr val="FFFFFF"/>
                </a:solidFill>
                <a:latin typeface="Roboto"/>
              </a:rPr>
              <a:t>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807602" y="224849"/>
            <a:ext cx="3449663" cy="196208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1275" b="1" dirty="0">
                <a:solidFill>
                  <a:srgbClr val="484848"/>
                </a:solidFill>
                <a:latin typeface="Roboto"/>
              </a:rPr>
              <a:t>Achieving Secure and Sustainable Investments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077643" y="3783441"/>
            <a:ext cx="1215076" cy="150041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r"/>
            <a:r>
              <a:rPr sz="975" b="1">
                <a:solidFill>
                  <a:srgbClr val="FFFFFF"/>
                </a:solidFill>
                <a:latin typeface="Roboto"/>
              </a:rPr>
              <a:t>Insecure Investments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21180" y="3631773"/>
            <a:ext cx="1301639" cy="46166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1500" b="1">
                <a:solidFill>
                  <a:srgbClr val="484848"/>
                </a:solidFill>
                <a:latin typeface="Roboto"/>
              </a:rPr>
              <a:t>Implement Key
Strategies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851280" y="3783441"/>
            <a:ext cx="1120500" cy="150041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>
                <a:solidFill>
                  <a:srgbClr val="FFFFFF"/>
                </a:solidFill>
                <a:latin typeface="Roboto"/>
              </a:rPr>
              <a:t>Secure Investments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149777" y="4017536"/>
            <a:ext cx="1142942" cy="20774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r"/>
            <a:r>
              <a:rPr sz="675">
                <a:solidFill>
                  <a:srgbClr val="FFFFFF"/>
                </a:solidFill>
                <a:latin typeface="Roboto"/>
              </a:rPr>
              <a:t>Investments lack security and
sustainability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255249" y="1534808"/>
            <a:ext cx="110608" cy="230832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1500" b="1">
                <a:solidFill>
                  <a:srgbClr val="FFFFFF"/>
                </a:solidFill>
                <a:latin typeface="Roboto"/>
              </a:rPr>
              <a:t>3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07D0E43-9764-965E-5B1F-42D2FCDAC172}"/>
              </a:ext>
            </a:extLst>
          </p:cNvPr>
          <p:cNvSpPr txBox="1"/>
          <p:nvPr/>
        </p:nvSpPr>
        <p:spPr>
          <a:xfrm>
            <a:off x="1532181" y="4670343"/>
            <a:ext cx="3429000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50" dirty="0"/>
              <a:t>From pilots to scale</a:t>
            </a:r>
          </a:p>
        </p:txBody>
      </p:sp>
      <p:pic>
        <p:nvPicPr>
          <p:cNvPr id="34" name="x_Picture 6" descr="signature_4264950496">
            <a:extLst>
              <a:ext uri="{FF2B5EF4-FFF2-40B4-BE49-F238E27FC236}">
                <a16:creationId xmlns:a16="http://schemas.microsoft.com/office/drawing/2014/main" id="{6C5C652C-8F70-FB82-0990-70DFCD591A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204" y="-17075"/>
            <a:ext cx="487796" cy="4838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5A4979-A83D-6588-6E0C-6A421B1EE795}"/>
              </a:ext>
            </a:extLst>
          </p:cNvPr>
          <p:cNvSpPr txBox="1"/>
          <p:nvPr/>
        </p:nvSpPr>
        <p:spPr>
          <a:xfrm>
            <a:off x="2000252" y="1499711"/>
            <a:ext cx="5143500" cy="2073021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pPr algn="ctr" defTabSz="685800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r>
              <a:rPr lang="en-US" sz="1875">
                <a:latin typeface="+mj-lt"/>
                <a:ea typeface="+mj-ea"/>
                <a:cs typeface="+mj-cs"/>
              </a:rPr>
              <a:t>Thank You</a:t>
            </a:r>
            <a:br>
              <a:rPr lang="en-US" sz="1875">
                <a:latin typeface="+mj-lt"/>
                <a:ea typeface="+mj-ea"/>
                <a:cs typeface="+mj-cs"/>
              </a:rPr>
            </a:br>
            <a:r>
              <a:rPr lang="en-US" sz="1875">
                <a:latin typeface="+mj-lt"/>
                <a:ea typeface="+mj-ea"/>
                <a:cs typeface="+mj-cs"/>
              </a:rPr>
              <a:t>Wycliffe Ngwabe</a:t>
            </a:r>
          </a:p>
          <a:p>
            <a:pPr algn="ctr" defTabSz="685800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r>
              <a:rPr lang="en-US" sz="1875">
                <a:latin typeface="+mj-lt"/>
                <a:ea typeface="+mj-ea"/>
                <a:cs typeface="+mj-cs"/>
              </a:rPr>
              <a:t>Country Lead</a:t>
            </a:r>
          </a:p>
          <a:p>
            <a:pPr algn="ctr" defTabSz="685800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r>
              <a:rPr lang="en-US" sz="1875">
                <a:latin typeface="+mj-lt"/>
                <a:ea typeface="+mj-ea"/>
                <a:cs typeface="+mj-cs"/>
              </a:rPr>
              <a:t>United Nations Capital Development Fund</a:t>
            </a:r>
          </a:p>
          <a:p>
            <a:pPr algn="ctr" defTabSz="685800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endParaRPr lang="en-US" sz="1875">
              <a:latin typeface="+mj-lt"/>
              <a:ea typeface="+mj-ea"/>
              <a:cs typeface="+mj-cs"/>
            </a:endParaRPr>
          </a:p>
          <a:p>
            <a:pPr algn="ctr" defTabSz="685800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r>
              <a:rPr lang="en-US" sz="1875">
                <a:latin typeface="+mj-lt"/>
                <a:ea typeface="+mj-ea"/>
                <a:cs typeface="+mj-cs"/>
              </a:rPr>
              <a:t>Wycliffe.Ngwabe@uncdf.org</a:t>
            </a:r>
          </a:p>
        </p:txBody>
      </p:sp>
      <p:pic>
        <p:nvPicPr>
          <p:cNvPr id="3" name="x_Picture 6" descr="signature_4264950496">
            <a:extLst>
              <a:ext uri="{FF2B5EF4-FFF2-40B4-BE49-F238E27FC236}">
                <a16:creationId xmlns:a16="http://schemas.microsoft.com/office/drawing/2014/main" id="{8ABF197D-4891-58EF-222A-89528EA53E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204" y="0"/>
            <a:ext cx="487796" cy="4838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36383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724</Words>
  <Application>Microsoft Office PowerPoint</Application>
  <PresentationFormat>On-screen Show (16:9)</PresentationFormat>
  <Paragraphs>148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Roboto</vt:lpstr>
      <vt:lpstr>Office Theme</vt:lpstr>
      <vt:lpstr>PowerPoint Presentation</vt:lpstr>
      <vt:lpstr>PowerPoint Presentation</vt:lpstr>
      <vt:lpstr>PowerPoint Presentation</vt:lpstr>
      <vt:lpstr>PowerPoint Presentation</vt:lpstr>
      <vt:lpstr>Case Study: PAYGo Solar</vt:lpstr>
      <vt:lpstr>PowerPoint Presentation</vt:lpstr>
      <vt:lpstr>PowerPoint Presentation</vt:lpstr>
      <vt:lpstr>PowerPoint Presentation</vt:lpstr>
      <vt:lpstr>PNG Context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PNG Energy Sector — Session 1 Presentation Guide</dc:title>
  <dc:subject>PptxGenJS Presentation</dc:subject>
  <dc:creator>Eddie Megao, Deputy Managing Director, NEA</dc:creator>
  <cp:lastModifiedBy>Wycliffe Ngwabe</cp:lastModifiedBy>
  <cp:revision>4</cp:revision>
  <cp:lastPrinted>2026-04-24T06:36:45Z</cp:lastPrinted>
  <dcterms:created xsi:type="dcterms:W3CDTF">2026-04-24T05:39:09Z</dcterms:created>
  <dcterms:modified xsi:type="dcterms:W3CDTF">2026-04-27T03:29:51Z</dcterms:modified>
</cp:coreProperties>
</file>