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1" r:id="rId2"/>
    <p:sldId id="282" r:id="rId3"/>
    <p:sldId id="288" r:id="rId4"/>
    <p:sldId id="289" r:id="rId5"/>
    <p:sldId id="290" r:id="rId6"/>
    <p:sldId id="284" r:id="rId7"/>
    <p:sldId id="296" r:id="rId8"/>
    <p:sldId id="295" r:id="rId9"/>
    <p:sldId id="291" r:id="rId10"/>
    <p:sldId id="297" r:id="rId11"/>
    <p:sldId id="283" r:id="rId12"/>
    <p:sldId id="292" r:id="rId13"/>
    <p:sldId id="293" r:id="rId14"/>
    <p:sldId id="298" r:id="rId15"/>
    <p:sldId id="300" r:id="rId16"/>
    <p:sldId id="287" r:id="rId17"/>
    <p:sldId id="261" r:id="rId18"/>
    <p:sldId id="301" r:id="rId19"/>
    <p:sldId id="302" r:id="rId20"/>
    <p:sldId id="303" r:id="rId21"/>
    <p:sldId id="304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86477" autoAdjust="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64F6-3727-4895-BAA3-AC5E3305DCF8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3DF8C-CB25-4B34-8AF9-43DA33A94D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411737C-7ADC-4587-AA60-9728DFB65D76}" type="datetimeFigureOut">
              <a:rPr lang="en-AU" smtClean="0"/>
              <a:pPr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EDBEB4D-1E1F-4D6B-A7B5-71561D7EECB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330" y="640792"/>
            <a:ext cx="9144000" cy="1143000"/>
          </a:xfrm>
        </p:spPr>
        <p:txBody>
          <a:bodyPr/>
          <a:lstStyle/>
          <a:p>
            <a:pPr algn="ctr"/>
            <a:r>
              <a:rPr lang="en-US" sz="4000" b="1" cap="none" spc="30" dirty="0" smtClean="0">
                <a:solidFill>
                  <a:srgbClr val="FF0000"/>
                </a:solidFill>
                <a:latin typeface="Calibri" pitchFamily="34" charset="0"/>
              </a:rPr>
              <a:t>Business and Company Regulatory Division</a:t>
            </a:r>
            <a:r>
              <a:rPr lang="en-AU" sz="4000" b="1" dirty="0">
                <a:solidFill>
                  <a:srgbClr val="FFFFFF"/>
                </a:solidFill>
              </a:rPr>
              <a:t/>
            </a:r>
            <a:br>
              <a:rPr lang="en-AU" sz="4000" b="1" dirty="0">
                <a:solidFill>
                  <a:srgbClr val="FFFFFF"/>
                </a:solidFill>
              </a:rPr>
            </a:br>
            <a:endParaRPr lang="en-US" sz="4000" dirty="0"/>
          </a:p>
        </p:txBody>
      </p:sp>
      <p:grpSp>
        <p:nvGrpSpPr>
          <p:cNvPr id="4" name="Diagram 3"/>
          <p:cNvGrpSpPr>
            <a:grpSpLocks/>
          </p:cNvGrpSpPr>
          <p:nvPr/>
        </p:nvGrpSpPr>
        <p:grpSpPr bwMode="auto">
          <a:xfrm>
            <a:off x="1770031" y="1143000"/>
            <a:ext cx="5849969" cy="4757280"/>
            <a:chOff x="2531" y="766"/>
            <a:chExt cx="1693" cy="2591"/>
          </a:xfrm>
        </p:grpSpPr>
        <p:sp>
          <p:nvSpPr>
            <p:cNvPr id="9" name="_s3080"/>
            <p:cNvSpPr>
              <a:spLocks noChangeShapeType="1"/>
            </p:cNvSpPr>
            <p:nvPr/>
          </p:nvSpPr>
          <p:spPr bwMode="auto">
            <a:xfrm>
              <a:off x="3084" y="2443"/>
              <a:ext cx="206" cy="28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_s3081"/>
            <p:cNvSpPr>
              <a:spLocks noChangeArrowheads="1"/>
            </p:cNvSpPr>
            <p:nvPr/>
          </p:nvSpPr>
          <p:spPr bwMode="auto">
            <a:xfrm>
              <a:off x="3146" y="2659"/>
              <a:ext cx="729" cy="698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3333CC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MWANE NI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KATARAU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(MONEYLENDERS)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_s3082"/>
            <p:cNvSpPr>
              <a:spLocks noChangeShapeType="1"/>
            </p:cNvSpPr>
            <p:nvPr/>
          </p:nvSpPr>
          <p:spPr bwMode="auto">
            <a:xfrm flipV="1">
              <a:off x="3211" y="1946"/>
              <a:ext cx="332" cy="108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_s3083"/>
            <p:cNvSpPr>
              <a:spLocks noChangeArrowheads="1"/>
            </p:cNvSpPr>
            <p:nvPr/>
          </p:nvSpPr>
          <p:spPr bwMode="auto">
            <a:xfrm>
              <a:off x="3526" y="1489"/>
              <a:ext cx="698" cy="698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3333CC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KAMBWANA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(COMPANIES)</a:t>
              </a:r>
            </a:p>
          </p:txBody>
        </p:sp>
        <p:sp>
          <p:nvSpPr>
            <p:cNvPr id="13" name="_s3084"/>
            <p:cNvSpPr>
              <a:spLocks noChangeShapeType="1"/>
            </p:cNvSpPr>
            <p:nvPr/>
          </p:nvSpPr>
          <p:spPr bwMode="auto">
            <a:xfrm flipV="1">
              <a:off x="2880" y="1464"/>
              <a:ext cx="0" cy="349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_s3085"/>
            <p:cNvSpPr>
              <a:spLocks noChangeArrowheads="1"/>
            </p:cNvSpPr>
            <p:nvPr/>
          </p:nvSpPr>
          <p:spPr bwMode="auto">
            <a:xfrm>
              <a:off x="2531" y="766"/>
              <a:ext cx="698" cy="698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3333CC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ARAIA BITINETI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33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(BUSINESS NAME)</a:t>
              </a:r>
            </a:p>
          </p:txBody>
        </p:sp>
        <p:sp>
          <p:nvSpPr>
            <p:cNvPr id="15" name="_s3086"/>
            <p:cNvSpPr>
              <a:spLocks noChangeArrowheads="1"/>
            </p:cNvSpPr>
            <p:nvPr/>
          </p:nvSpPr>
          <p:spPr bwMode="auto">
            <a:xfrm>
              <a:off x="2531" y="1813"/>
              <a:ext cx="698" cy="698"/>
            </a:xfrm>
            <a:prstGeom prst="rect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41990" dir="1593903" algn="ctr" rotWithShape="0">
                <a:srgbClr val="B2B2B2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BITINETI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64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Rekenikai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aio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rgbClr val="FFFF00"/>
                </a:solidFill>
              </a:rPr>
              <a:t>Ana </a:t>
            </a:r>
            <a:r>
              <a:rPr lang="en-US" sz="2800" dirty="0" err="1">
                <a:solidFill>
                  <a:srgbClr val="FFFF00"/>
                </a:solidFill>
              </a:rPr>
              <a:t>riai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katuaeaki</a:t>
            </a:r>
            <a:r>
              <a:rPr lang="en-US" sz="2800" dirty="0">
                <a:solidFill>
                  <a:srgbClr val="FFFF00"/>
                </a:solidFill>
              </a:rPr>
              <a:t> Directors n </a:t>
            </a:r>
            <a:r>
              <a:rPr lang="en-US" sz="2800" dirty="0" err="1">
                <a:solidFill>
                  <a:srgbClr val="FFFF00"/>
                </a:solidFill>
              </a:rPr>
              <a:t>te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Kambwana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ngkana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aki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ira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nanon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Tua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aio</a:t>
            </a:r>
            <a:r>
              <a:rPr lang="en-US" sz="2800" dirty="0">
                <a:solidFill>
                  <a:srgbClr val="FFFF00"/>
                </a:solidFill>
              </a:rPr>
              <a:t> n </a:t>
            </a:r>
            <a:r>
              <a:rPr lang="en-US" sz="2800" dirty="0" err="1">
                <a:solidFill>
                  <a:srgbClr val="FFFF00"/>
                </a:solidFill>
              </a:rPr>
              <a:t>aron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aio</a:t>
            </a:r>
            <a:r>
              <a:rPr lang="en-US" sz="2800" dirty="0">
                <a:solidFill>
                  <a:srgbClr val="FFFF00"/>
                </a:solidFill>
              </a:rPr>
              <a:t> : -</a:t>
            </a:r>
          </a:p>
          <a:p>
            <a:r>
              <a:rPr lang="en-US" sz="2800" dirty="0" err="1"/>
              <a:t>Ngkana</a:t>
            </a:r>
            <a:r>
              <a:rPr lang="en-US" sz="2800" dirty="0"/>
              <a:t> </a:t>
            </a:r>
            <a:r>
              <a:rPr lang="en-US" sz="2800" dirty="0" err="1"/>
              <a:t>aki</a:t>
            </a:r>
            <a:r>
              <a:rPr lang="en-US" sz="2800" dirty="0"/>
              <a:t> </a:t>
            </a:r>
            <a:r>
              <a:rPr lang="en-US" sz="2800" dirty="0" err="1"/>
              <a:t>karokoa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Annual Return </a:t>
            </a:r>
            <a:r>
              <a:rPr lang="en-US" sz="2800" dirty="0" err="1"/>
              <a:t>ibukin</a:t>
            </a:r>
            <a:r>
              <a:rPr lang="en-US" sz="2800" dirty="0"/>
              <a:t> </a:t>
            </a:r>
            <a:r>
              <a:rPr lang="en-US" sz="2800" dirty="0" err="1"/>
              <a:t>aia</a:t>
            </a:r>
            <a:r>
              <a:rPr lang="en-US" sz="2800" dirty="0"/>
              <a:t> </a:t>
            </a:r>
            <a:r>
              <a:rPr lang="en-US" sz="2800" dirty="0" err="1"/>
              <a:t>Kambwana</a:t>
            </a:r>
            <a:r>
              <a:rPr lang="en-US" sz="2800" dirty="0"/>
              <a:t> 6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namakaina</a:t>
            </a:r>
            <a:r>
              <a:rPr lang="en-US" sz="2800" dirty="0"/>
              <a:t> </a:t>
            </a:r>
            <a:r>
              <a:rPr lang="en-US" sz="2800" dirty="0" err="1"/>
              <a:t>imwiin</a:t>
            </a:r>
            <a:r>
              <a:rPr lang="en-US" sz="2800" dirty="0"/>
              <a:t> </a:t>
            </a:r>
            <a:r>
              <a:rPr lang="en-US" sz="2800" dirty="0" err="1"/>
              <a:t>tokin</a:t>
            </a:r>
            <a:r>
              <a:rPr lang="en-US" sz="2800" dirty="0"/>
              <a:t> </a:t>
            </a:r>
            <a:r>
              <a:rPr lang="en-US" sz="2800" dirty="0" err="1"/>
              <a:t>ririkin</a:t>
            </a:r>
            <a:r>
              <a:rPr lang="en-US" sz="2800" dirty="0"/>
              <a:t> </a:t>
            </a:r>
            <a:r>
              <a:rPr lang="en-US" sz="2800" dirty="0" err="1"/>
              <a:t>aia</a:t>
            </a:r>
            <a:r>
              <a:rPr lang="en-US" sz="2800" dirty="0"/>
              <a:t> </a:t>
            </a:r>
            <a:r>
              <a:rPr lang="en-US" sz="2800" dirty="0" err="1"/>
              <a:t>bitineti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Financial Year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ana</a:t>
            </a:r>
            <a:r>
              <a:rPr lang="en-US" sz="2800" dirty="0"/>
              <a:t> </a:t>
            </a:r>
            <a:r>
              <a:rPr lang="en-US" sz="2800" dirty="0" err="1"/>
              <a:t>katuaeaki</a:t>
            </a:r>
            <a:r>
              <a:rPr lang="en-US" sz="2800" dirty="0"/>
              <a:t> $150.00 n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namwakaina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ctr"/>
            <a:r>
              <a:rPr lang="en-US" sz="3600" b="1" cap="none" spc="30" dirty="0">
                <a:solidFill>
                  <a:srgbClr val="FF0000"/>
                </a:solidFill>
                <a:latin typeface="Calibri" pitchFamily="34" charset="0"/>
              </a:rPr>
              <a:t>TAUAN MWIIN BITINETI NI KATANGOMWANE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MONEYLENDERS ACT 1988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ae</a:t>
            </a:r>
            <a:r>
              <a:rPr lang="en-US" dirty="0" smtClean="0">
                <a:solidFill>
                  <a:srgbClr val="0070C0"/>
                </a:solidFill>
              </a:rPr>
              <a:t> a </a:t>
            </a:r>
            <a:r>
              <a:rPr lang="en-US" dirty="0" err="1" smtClean="0">
                <a:solidFill>
                  <a:srgbClr val="0070C0"/>
                </a:solidFill>
              </a:rPr>
              <a:t>tia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kabwataki</a:t>
            </a:r>
            <a:r>
              <a:rPr lang="en-US" dirty="0" smtClean="0">
                <a:solidFill>
                  <a:srgbClr val="0070C0"/>
                </a:solidFill>
              </a:rPr>
              <a:t> n 25/7/1988 </a:t>
            </a:r>
            <a:r>
              <a:rPr lang="en-US" dirty="0" err="1" smtClean="0">
                <a:solidFill>
                  <a:srgbClr val="0070C0"/>
                </a:solidFill>
              </a:rPr>
              <a:t>bwa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bwa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kairan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bairean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waaki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katangomwane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iaon</a:t>
            </a:r>
            <a:r>
              <a:rPr lang="en-US" dirty="0" smtClean="0">
                <a:solidFill>
                  <a:srgbClr val="0070C0"/>
                </a:solidFill>
              </a:rPr>
              <a:t> Kiribati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Akea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tabo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teuana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anga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License </a:t>
            </a:r>
            <a:r>
              <a:rPr lang="en-US" dirty="0" err="1" smtClean="0">
                <a:solidFill>
                  <a:srgbClr val="FFFF00"/>
                </a:solidFill>
              </a:rPr>
              <a:t>iaon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Katangomwane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bwa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Botaki</a:t>
            </a:r>
            <a:r>
              <a:rPr lang="en-US" dirty="0" smtClean="0">
                <a:solidFill>
                  <a:srgbClr val="FFFF00"/>
                </a:solidFill>
              </a:rPr>
              <a:t> n </a:t>
            </a:r>
            <a:r>
              <a:rPr lang="en-US" dirty="0" err="1" smtClean="0">
                <a:solidFill>
                  <a:srgbClr val="FFFF00"/>
                </a:solidFill>
              </a:rPr>
              <a:t>Mwakuri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ibukin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Bitineti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Karaobwai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Boboti</a:t>
            </a:r>
            <a:r>
              <a:rPr lang="en-US" dirty="0" smtClean="0">
                <a:solidFill>
                  <a:srgbClr val="FFFF00"/>
                </a:solidFill>
              </a:rPr>
              <a:t> ( MCIC )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kakabouaki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License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Katangomwane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katoa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ririki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Katangomwane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kabane</a:t>
            </a:r>
            <a:r>
              <a:rPr lang="en-US" dirty="0" smtClean="0">
                <a:solidFill>
                  <a:srgbClr val="FFFF00"/>
                </a:solidFill>
              </a:rPr>
              <a:t> a bane </a:t>
            </a:r>
            <a:r>
              <a:rPr lang="en-US" dirty="0" err="1" smtClean="0">
                <a:solidFill>
                  <a:srgbClr val="FFFF00"/>
                </a:solidFill>
              </a:rPr>
              <a:t>taia</a:t>
            </a:r>
            <a:r>
              <a:rPr lang="en-US" dirty="0" smtClean="0">
                <a:solidFill>
                  <a:srgbClr val="FFFF00"/>
                </a:solidFill>
              </a:rPr>
              <a:t> n 31 </a:t>
            </a:r>
            <a:r>
              <a:rPr lang="en-US" dirty="0" err="1" smtClean="0">
                <a:solidFill>
                  <a:srgbClr val="FFFF00"/>
                </a:solidFill>
              </a:rPr>
              <a:t>Ritembwa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katoa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ririki</a:t>
            </a:r>
            <a:r>
              <a:rPr lang="en-US" dirty="0" smtClean="0">
                <a:solidFill>
                  <a:srgbClr val="FFFF00"/>
                </a:solidFill>
              </a:rPr>
              <a:t> ma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kantaninga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</a:t>
            </a:r>
            <a:r>
              <a:rPr lang="en-US" dirty="0" smtClean="0">
                <a:solidFill>
                  <a:srgbClr val="FFFF00"/>
                </a:solidFill>
              </a:rPr>
              <a:t> manga </a:t>
            </a:r>
            <a:r>
              <a:rPr lang="en-US" dirty="0" err="1" smtClean="0">
                <a:solidFill>
                  <a:srgbClr val="FFFF00"/>
                </a:solidFill>
              </a:rPr>
              <a:t>kaboui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aia</a:t>
            </a:r>
            <a:r>
              <a:rPr lang="en-US" dirty="0" smtClean="0">
                <a:solidFill>
                  <a:srgbClr val="FFFF00"/>
                </a:solidFill>
              </a:rPr>
              <a:t> License n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ririki</a:t>
            </a:r>
            <a:r>
              <a:rPr lang="en-US" dirty="0" smtClean="0">
                <a:solidFill>
                  <a:srgbClr val="FFFF00"/>
                </a:solidFill>
              </a:rPr>
              <a:t> are </a:t>
            </a:r>
            <a:r>
              <a:rPr lang="en-US" dirty="0" err="1" smtClean="0">
                <a:solidFill>
                  <a:srgbClr val="FFFF00"/>
                </a:solidFill>
              </a:rPr>
              <a:t>imina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ngkana</a:t>
            </a:r>
            <a:r>
              <a:rPr lang="en-US" dirty="0" smtClean="0">
                <a:solidFill>
                  <a:srgbClr val="FFFF00"/>
                </a:solidFill>
              </a:rPr>
              <a:t> e </a:t>
            </a:r>
            <a:r>
              <a:rPr lang="en-US" dirty="0" err="1" smtClean="0">
                <a:solidFill>
                  <a:srgbClr val="FFFF00"/>
                </a:solidFill>
              </a:rPr>
              <a:t>reitinako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karikirake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anne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Iraua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bakao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interest </a:t>
            </a:r>
            <a:r>
              <a:rPr lang="en-US" dirty="0" err="1" smtClean="0">
                <a:solidFill>
                  <a:srgbClr val="0070C0"/>
                </a:solidFill>
              </a:rPr>
              <a:t>aena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kabonganaki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1828799"/>
            <a:ext cx="6858000" cy="3429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rgbClr val="FFFF00"/>
                </a:solidFill>
              </a:rPr>
              <a:t>TE BAKAO: 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12% N TE RIRIKI AO ENA KABONGANAKI TE SIMPLE INTEREST ( e </a:t>
            </a:r>
            <a:r>
              <a:rPr lang="en-US" sz="2800" dirty="0" err="1" smtClean="0">
                <a:solidFill>
                  <a:srgbClr val="FFFF00"/>
                </a:solidFill>
              </a:rPr>
              <a:t>aki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iriri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raka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katoa</a:t>
            </a:r>
            <a:r>
              <a:rPr lang="en-US" sz="2800" dirty="0" smtClean="0">
                <a:solidFill>
                  <a:srgbClr val="FFFF00"/>
                </a:solidFill>
              </a:rPr>
              <a:t> tai </a:t>
            </a:r>
            <a:r>
              <a:rPr lang="en-US" sz="2800" dirty="0" err="1" smtClean="0">
                <a:solidFill>
                  <a:srgbClr val="FFFF00"/>
                </a:solidFill>
              </a:rPr>
              <a:t>bn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kaitaran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raoi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</a:t>
            </a:r>
            <a:r>
              <a:rPr lang="en-US" sz="2800" dirty="0" smtClean="0">
                <a:solidFill>
                  <a:srgbClr val="FFFF00"/>
                </a:solidFill>
              </a:rPr>
              <a:t> Compound Interest 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n License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Katangomwane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 smtClean="0">
                <a:solidFill>
                  <a:srgbClr val="FFFF00"/>
                </a:solidFill>
              </a:rPr>
              <a:t>). </a:t>
            </a:r>
            <a:r>
              <a:rPr lang="en-US" dirty="0" err="1" smtClean="0">
                <a:solidFill>
                  <a:srgbClr val="FFFF00"/>
                </a:solidFill>
              </a:rPr>
              <a:t>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n </a:t>
            </a:r>
            <a:r>
              <a:rPr lang="en-US" dirty="0" err="1" smtClean="0">
                <a:solidFill>
                  <a:srgbClr val="FFFF00"/>
                </a:solidFill>
              </a:rPr>
              <a:t>iai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</a:t>
            </a:r>
            <a:r>
              <a:rPr lang="en-US" dirty="0" smtClean="0">
                <a:solidFill>
                  <a:srgbClr val="FFFF00"/>
                </a:solidFill>
              </a:rPr>
              <a:t> Notice Board </a:t>
            </a:r>
            <a:r>
              <a:rPr lang="en-US" dirty="0" err="1" smtClean="0">
                <a:solidFill>
                  <a:srgbClr val="FFFF00"/>
                </a:solidFill>
              </a:rPr>
              <a:t>ae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makoro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iai</a:t>
            </a:r>
            <a:r>
              <a:rPr lang="en-US" dirty="0" smtClean="0">
                <a:solidFill>
                  <a:srgbClr val="FFFF00"/>
                </a:solidFill>
              </a:rPr>
              <a:t> “ LICENSED MONEYLENDER”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en-US" dirty="0" smtClean="0">
                <a:solidFill>
                  <a:srgbClr val="FFFF00"/>
                </a:solidFill>
              </a:rPr>
              <a:t>. E </a:t>
            </a:r>
            <a:r>
              <a:rPr lang="en-US" dirty="0" err="1" smtClean="0">
                <a:solidFill>
                  <a:srgbClr val="FFFF00"/>
                </a:solidFill>
              </a:rPr>
              <a:t>taburoroko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kaungakia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aomata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bwa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tangomwane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iroum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d)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n </a:t>
            </a:r>
            <a:r>
              <a:rPr lang="en-US" dirty="0" err="1" smtClean="0">
                <a:solidFill>
                  <a:srgbClr val="FFFF00"/>
                </a:solidFill>
              </a:rPr>
              <a:t>iai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boraraoi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Contract </a:t>
            </a:r>
            <a:r>
              <a:rPr lang="en-US" dirty="0" err="1" smtClean="0">
                <a:solidFill>
                  <a:srgbClr val="FFFF00"/>
                </a:solidFill>
              </a:rPr>
              <a:t>imarenan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Tia </a:t>
            </a:r>
            <a:r>
              <a:rPr lang="en-US" dirty="0" err="1" smtClean="0">
                <a:solidFill>
                  <a:srgbClr val="FFFF00"/>
                </a:solidFill>
              </a:rPr>
              <a:t>Katangomwane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Tia </a:t>
            </a:r>
            <a:r>
              <a:rPr lang="en-US" dirty="0" err="1" smtClean="0">
                <a:solidFill>
                  <a:srgbClr val="FFFF00"/>
                </a:solidFill>
              </a:rPr>
              <a:t>Tangomwane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e)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iai</a:t>
            </a:r>
            <a:r>
              <a:rPr lang="en-US" dirty="0" smtClean="0">
                <a:solidFill>
                  <a:srgbClr val="FFFF00"/>
                </a:solidFill>
              </a:rPr>
              <a:t>  Receipt Book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Tia </a:t>
            </a:r>
            <a:r>
              <a:rPr lang="en-US" dirty="0" err="1" smtClean="0">
                <a:solidFill>
                  <a:srgbClr val="FFFF00"/>
                </a:solidFill>
              </a:rPr>
              <a:t>Katangomwane</a:t>
            </a:r>
            <a:r>
              <a:rPr lang="en-US" dirty="0" smtClean="0">
                <a:solidFill>
                  <a:srgbClr val="FFFF00"/>
                </a:solidFill>
              </a:rPr>
              <a:t> ( Regulated receipt)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f)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Ena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iraki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raoi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Bakao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</a:t>
            </a:r>
            <a:r>
              <a:rPr lang="en-US" dirty="0" smtClean="0">
                <a:solidFill>
                  <a:srgbClr val="FFFF00"/>
                </a:solidFill>
              </a:rPr>
              <a:t> Interest </a:t>
            </a:r>
            <a:r>
              <a:rPr lang="en-US" dirty="0" err="1" smtClean="0">
                <a:solidFill>
                  <a:srgbClr val="FFFF00"/>
                </a:solidFill>
              </a:rPr>
              <a:t>ae</a:t>
            </a:r>
            <a:r>
              <a:rPr lang="en-US" dirty="0" smtClean="0">
                <a:solidFill>
                  <a:srgbClr val="FFFF00"/>
                </a:solidFill>
              </a:rPr>
              <a:t> 12%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Kaetieti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aika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ana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iraki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nanoia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iaan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tua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aio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Moan </a:t>
            </a:r>
            <a:r>
              <a:rPr lang="en-US" sz="2400" dirty="0" err="1" smtClean="0">
                <a:solidFill>
                  <a:srgbClr val="FFFF00"/>
                </a:solidFill>
              </a:rPr>
              <a:t>karekean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</a:t>
            </a:r>
            <a:r>
              <a:rPr lang="en-US" sz="2400" dirty="0" smtClean="0">
                <a:solidFill>
                  <a:srgbClr val="FFFF00"/>
                </a:solidFill>
              </a:rPr>
              <a:t> License n </a:t>
            </a:r>
            <a:r>
              <a:rPr lang="en-US" sz="2400" dirty="0" err="1" smtClean="0">
                <a:solidFill>
                  <a:srgbClr val="FFFF00"/>
                </a:solidFill>
              </a:rPr>
              <a:t>te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Katangomwane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Police Clearance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Medical Clearance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Reta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iroun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Mitinare</a:t>
            </a:r>
            <a:r>
              <a:rPr lang="en-US" sz="2000" dirty="0"/>
              <a:t> (</a:t>
            </a:r>
            <a:r>
              <a:rPr lang="en-US" sz="2000" dirty="0" err="1"/>
              <a:t>Kabwarabwaran</a:t>
            </a:r>
            <a:r>
              <a:rPr lang="en-US" sz="2000" dirty="0"/>
              <a:t> </a:t>
            </a:r>
            <a:r>
              <a:rPr lang="en-US" sz="2000" dirty="0" err="1"/>
              <a:t>anuan</a:t>
            </a:r>
            <a:r>
              <a:rPr lang="en-US" sz="2000" dirty="0"/>
              <a:t> </a:t>
            </a:r>
            <a:r>
              <a:rPr lang="en-US" sz="2000" dirty="0" err="1"/>
              <a:t>maiun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aomata</a:t>
            </a:r>
            <a:r>
              <a:rPr lang="en-US" sz="2000" dirty="0"/>
              <a:t> – </a:t>
            </a:r>
            <a:r>
              <a:rPr lang="en-US" sz="2000" dirty="0" err="1"/>
              <a:t>ena</a:t>
            </a:r>
            <a:r>
              <a:rPr lang="en-US" sz="2000" dirty="0"/>
              <a:t> stamped </a:t>
            </a:r>
            <a:r>
              <a:rPr lang="en-US" sz="2000" dirty="0" err="1"/>
              <a:t>ke</a:t>
            </a:r>
            <a:r>
              <a:rPr lang="en-US" sz="2000" dirty="0"/>
              <a:t> letter head)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Photograph – 1 passport size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License fee - $50.00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Kabouakin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</a:t>
            </a:r>
            <a:r>
              <a:rPr lang="en-US" sz="2400" dirty="0" smtClean="0">
                <a:solidFill>
                  <a:srgbClr val="FFFF00"/>
                </a:solidFill>
              </a:rPr>
              <a:t> License n </a:t>
            </a:r>
            <a:r>
              <a:rPr lang="en-US" sz="2400" dirty="0" err="1" smtClean="0">
                <a:solidFill>
                  <a:srgbClr val="FFFF00"/>
                </a:solidFill>
              </a:rPr>
              <a:t>te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Katangomwane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Police Clearance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Medical Clearance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Reta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iroun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Mitinare</a:t>
            </a:r>
            <a:r>
              <a:rPr lang="en-US" sz="2000" dirty="0"/>
              <a:t> (</a:t>
            </a:r>
            <a:r>
              <a:rPr lang="en-US" sz="2000" dirty="0" err="1"/>
              <a:t>Kabwarabwaran</a:t>
            </a:r>
            <a:r>
              <a:rPr lang="en-US" sz="2000" dirty="0"/>
              <a:t> </a:t>
            </a:r>
            <a:r>
              <a:rPr lang="en-US" sz="2000" dirty="0" err="1"/>
              <a:t>anuan</a:t>
            </a:r>
            <a:r>
              <a:rPr lang="en-US" sz="2000" dirty="0"/>
              <a:t> </a:t>
            </a:r>
            <a:r>
              <a:rPr lang="en-US" sz="2000" dirty="0" err="1"/>
              <a:t>maiun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aomata</a:t>
            </a:r>
            <a:r>
              <a:rPr lang="en-US" sz="2000" dirty="0"/>
              <a:t> – </a:t>
            </a:r>
            <a:r>
              <a:rPr lang="en-US" sz="2000" dirty="0" err="1"/>
              <a:t>ena</a:t>
            </a:r>
            <a:r>
              <a:rPr lang="en-US" sz="2000" dirty="0"/>
              <a:t> stamped </a:t>
            </a:r>
            <a:r>
              <a:rPr lang="en-US" sz="2000" dirty="0" err="1"/>
              <a:t>ke</a:t>
            </a:r>
            <a:r>
              <a:rPr lang="en-US" sz="2000" dirty="0"/>
              <a:t> letter head)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Photograph – 1 passport size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Renewal fee - $30.00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Bwaai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aika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kainanoaki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ibukin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karekean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kabouan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</a:t>
            </a:r>
            <a:r>
              <a:rPr lang="en-US" dirty="0">
                <a:solidFill>
                  <a:srgbClr val="0070C0"/>
                </a:solidFill>
              </a:rPr>
              <a:t>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Kanoan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boraraoi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contract </a:t>
            </a:r>
            <a:r>
              <a:rPr lang="en-US" dirty="0" err="1" smtClean="0">
                <a:solidFill>
                  <a:srgbClr val="0070C0"/>
                </a:solidFill>
              </a:rPr>
              <a:t>iaan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bong n </a:t>
            </a:r>
            <a:r>
              <a:rPr lang="en-US" sz="2400" dirty="0" err="1">
                <a:solidFill>
                  <a:srgbClr val="FFFF00"/>
                </a:solidFill>
              </a:rPr>
              <a:t>namwakaina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2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mwaiti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mwane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tangoaki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>
                <a:solidFill>
                  <a:srgbClr val="FFFF00"/>
                </a:solidFill>
              </a:rPr>
              <a:t>Mwaitin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raka</a:t>
            </a:r>
            <a:r>
              <a:rPr lang="en-US" sz="2400" dirty="0">
                <a:solidFill>
                  <a:srgbClr val="FFFF00"/>
                </a:solidFill>
              </a:rPr>
              <a:t>/</a:t>
            </a:r>
            <a:r>
              <a:rPr lang="en-US" sz="2400" dirty="0" err="1">
                <a:solidFill>
                  <a:srgbClr val="FFFF00"/>
                </a:solidFill>
              </a:rPr>
              <a:t>bakao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oti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iai</a:t>
            </a:r>
            <a:r>
              <a:rPr lang="en-US" sz="2400" dirty="0">
                <a:solidFill>
                  <a:srgbClr val="FFFF00"/>
                </a:solidFill>
              </a:rPr>
              <a:t> 12% </a:t>
            </a:r>
            <a:r>
              <a:rPr lang="en-US" sz="2400" dirty="0" smtClean="0">
                <a:solidFill>
                  <a:srgbClr val="FFFF00"/>
                </a:solidFill>
              </a:rPr>
              <a:t>n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ririki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>
                <a:solidFill>
                  <a:srgbClr val="FFFF00"/>
                </a:solidFill>
              </a:rPr>
              <a:t>Araia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boraraoi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tabo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dirty="0" err="1">
                <a:solidFill>
                  <a:srgbClr val="FFFF00"/>
                </a:solidFill>
              </a:rPr>
              <a:t>Maanin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tangomwane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6. </a:t>
            </a:r>
            <a:r>
              <a:rPr lang="en-US" sz="2400" dirty="0" err="1">
                <a:solidFill>
                  <a:srgbClr val="FFFF00"/>
                </a:solidFill>
              </a:rPr>
              <a:t>Tian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ao</a:t>
            </a:r>
            <a:r>
              <a:rPr lang="en-US" sz="2400" dirty="0">
                <a:solidFill>
                  <a:srgbClr val="FFFF00"/>
                </a:solidFill>
              </a:rPr>
              <a:t> moan </a:t>
            </a:r>
            <a:r>
              <a:rPr lang="en-US" sz="2400" dirty="0" err="1">
                <a:solidFill>
                  <a:srgbClr val="FFFF00"/>
                </a:solidFill>
              </a:rPr>
              <a:t>ao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kabanea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kabwara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tarau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7. </a:t>
            </a:r>
            <a:r>
              <a:rPr lang="en-US" sz="2400" dirty="0" err="1">
                <a:solidFill>
                  <a:srgbClr val="FFFF00"/>
                </a:solidFill>
              </a:rPr>
              <a:t>Aia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tiaina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taan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kataoa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boraraoi</a:t>
            </a:r>
            <a:r>
              <a:rPr lang="en-US" sz="2400" dirty="0">
                <a:solidFill>
                  <a:srgbClr val="FFFF00"/>
                </a:solidFill>
              </a:rPr>
              <a:t> (Tia </a:t>
            </a:r>
            <a:r>
              <a:rPr lang="en-US" sz="2400" dirty="0" err="1">
                <a:solidFill>
                  <a:srgbClr val="FFFF00"/>
                </a:solidFill>
              </a:rPr>
              <a:t>Tangomwane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ao</a:t>
            </a:r>
            <a:r>
              <a:rPr lang="en-US" sz="2400" dirty="0">
                <a:solidFill>
                  <a:srgbClr val="FFFF00"/>
                </a:solidFill>
              </a:rPr>
              <a:t> Tia </a:t>
            </a: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</a:rPr>
              <a:t>Katangomwane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828368"/>
          </a:xfrm>
        </p:spPr>
        <p:txBody>
          <a:bodyPr/>
          <a:lstStyle/>
          <a:p>
            <a:pPr algn="ctr"/>
            <a:r>
              <a:rPr lang="en-US" sz="4000" b="1" cap="none" spc="30" dirty="0">
                <a:solidFill>
                  <a:srgbClr val="FF0000"/>
                </a:solidFill>
                <a:latin typeface="Calibri" pitchFamily="34" charset="0"/>
              </a:rPr>
              <a:t>TABEIA BITINETI NAKO IAAN TE TUA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04518"/>
              </p:ext>
            </p:extLst>
          </p:nvPr>
        </p:nvGraphicFramePr>
        <p:xfrm>
          <a:off x="0" y="1143000"/>
          <a:ext cx="9240253" cy="32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3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6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59">
                <a:tc>
                  <a:txBody>
                    <a:bodyPr/>
                    <a:lstStyle/>
                    <a:p>
                      <a:r>
                        <a:rPr lang="en-US" sz="2000" b="1" dirty="0"/>
                        <a:t> RINANIN</a:t>
                      </a:r>
                      <a:r>
                        <a:rPr lang="en-US" sz="2000" b="1" baseline="0" dirty="0"/>
                        <a:t> BITINETI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TAABE</a:t>
                      </a:r>
                      <a:r>
                        <a:rPr lang="en-US" sz="2000" b="1" baseline="0" dirty="0"/>
                        <a:t> IAAN TE TUA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IBUOBUOKI</a:t>
                      </a:r>
                      <a:r>
                        <a:rPr lang="en-US" sz="2000" b="1" baseline="0" dirty="0"/>
                        <a:t> MAN MCIC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501"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1. BITINETI AIKA KAREKEA TE RAKA N AEKAIA NAKO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/>
                        <a:t>1.</a:t>
                      </a:r>
                      <a:r>
                        <a:rPr lang="en-US" sz="1400" b="1" baseline="0" dirty="0"/>
                        <a:t> RIAI N TAUAKI MWIIA NI KAINETI MA TE TUA.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1. REIREI,</a:t>
                      </a:r>
                      <a:r>
                        <a:rPr lang="en-US" sz="1400" b="1" baseline="0" dirty="0"/>
                        <a:t> TUTUO </a:t>
                      </a:r>
                      <a:r>
                        <a:rPr lang="en-US" sz="1400" b="1" dirty="0"/>
                        <a:t>AO KAMATATA IBUKIN KARIKIRAKEAN AO</a:t>
                      </a:r>
                      <a:r>
                        <a:rPr lang="en-US" sz="1400" b="1" baseline="0" dirty="0"/>
                        <a:t> KATEIMATOAN TE WAAKI NI KARIKIRAKE.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128">
                <a:tc>
                  <a:txBody>
                    <a:bodyPr/>
                    <a:lstStyle/>
                    <a:p>
                      <a:r>
                        <a:rPr lang="en-US" sz="1400" b="1" dirty="0"/>
                        <a:t>4.</a:t>
                      </a:r>
                      <a:r>
                        <a:rPr lang="en-US" sz="1400" b="1" baseline="0" dirty="0"/>
                        <a:t> MONEYLENDERS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4. A RIAI N AKI RAKA BAKAON</a:t>
                      </a:r>
                      <a:r>
                        <a:rPr lang="en-US" sz="1400" b="1" baseline="0" dirty="0"/>
                        <a:t> TANGOMWANE I AON 12%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4.</a:t>
                      </a:r>
                      <a:r>
                        <a:rPr lang="en-US" sz="1400" b="1" baseline="0" dirty="0"/>
                        <a:t> REIREI AO KAMATATA IBUKIN TE KARIKIRAKE.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710">
                <a:tc>
                  <a:txBody>
                    <a:bodyPr/>
                    <a:lstStyle/>
                    <a:p>
                      <a:r>
                        <a:rPr lang="en-US" sz="1400" b="1" dirty="0"/>
                        <a:t>5.</a:t>
                      </a:r>
                      <a:r>
                        <a:rPr lang="en-US" sz="1400" b="1" baseline="0" dirty="0"/>
                        <a:t> KAMBWANA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5. A</a:t>
                      </a:r>
                      <a:r>
                        <a:rPr lang="en-US" sz="1400" b="1" baseline="0" dirty="0"/>
                        <a:t> RIAI NI KAKAONIMAKI KAROKOAN AKAUNTI NI KATOA  RIRIKI KORAKI (ANNUAL RETURNS) NAKON  TE TIA TAUI MWIIN KAMBWANA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5.</a:t>
                      </a:r>
                      <a:r>
                        <a:rPr lang="en-US" sz="1400" b="1" baseline="0" dirty="0"/>
                        <a:t> REIREI AO KAMATATA IBUKIN TE KARIKIRAKE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84"/>
            <a:ext cx="9144000" cy="1143000"/>
          </a:xfrm>
        </p:spPr>
        <p:txBody>
          <a:bodyPr/>
          <a:lstStyle/>
          <a:p>
            <a:pPr algn="ctr"/>
            <a:r>
              <a:rPr lang="en-AU" sz="3600" b="1" dirty="0">
                <a:solidFill>
                  <a:srgbClr val="FF0000"/>
                </a:solidFill>
              </a:rPr>
              <a:t>TABERA NGAIRA NI KABANE</a:t>
            </a:r>
            <a:r>
              <a:rPr lang="en-AU" dirty="0">
                <a:solidFill>
                  <a:srgbClr val="FF0000"/>
                </a:solidFill>
              </a:rPr>
              <a:t/>
            </a:r>
            <a:br>
              <a:rPr lang="en-AU" dirty="0">
                <a:solidFill>
                  <a:srgbClr val="FF0000"/>
                </a:solidFill>
              </a:rPr>
            </a:br>
            <a:r>
              <a:rPr lang="en-AU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256584"/>
          </a:xfrm>
        </p:spPr>
        <p:txBody>
          <a:bodyPr>
            <a:normAutofit/>
          </a:bodyPr>
          <a:lstStyle/>
          <a:p>
            <a:r>
              <a:rPr lang="en-AU" sz="3200" dirty="0"/>
              <a:t>Ti </a:t>
            </a:r>
            <a:r>
              <a:rPr lang="en-AU" sz="3200" dirty="0" err="1"/>
              <a:t>riai</a:t>
            </a:r>
            <a:r>
              <a:rPr lang="en-AU" sz="3200" dirty="0"/>
              <a:t> n </a:t>
            </a:r>
            <a:r>
              <a:rPr lang="en-AU" sz="3200" dirty="0" err="1"/>
              <a:t>ataia</a:t>
            </a:r>
            <a:r>
              <a:rPr lang="en-AU" sz="3200" dirty="0"/>
              <a:t> </a:t>
            </a:r>
            <a:r>
              <a:rPr lang="en-AU" sz="3200" dirty="0" err="1"/>
              <a:t>bwa</a:t>
            </a:r>
            <a:r>
              <a:rPr lang="en-AU" sz="3200" dirty="0"/>
              <a:t> e </a:t>
            </a:r>
            <a:r>
              <a:rPr lang="en-AU" sz="3200" dirty="0" err="1"/>
              <a:t>kakawaki</a:t>
            </a:r>
            <a:r>
              <a:rPr lang="en-AU" sz="3200" dirty="0"/>
              <a:t> </a:t>
            </a:r>
            <a:r>
              <a:rPr lang="en-AU" sz="3200" dirty="0" err="1"/>
              <a:t>tauan</a:t>
            </a:r>
            <a:r>
              <a:rPr lang="en-AU" sz="3200" dirty="0"/>
              <a:t> </a:t>
            </a:r>
            <a:r>
              <a:rPr lang="en-AU" sz="3200" dirty="0" err="1"/>
              <a:t>mwiin</a:t>
            </a:r>
            <a:r>
              <a:rPr lang="en-AU" sz="3200" dirty="0"/>
              <a:t> </a:t>
            </a:r>
            <a:r>
              <a:rPr lang="en-AU" sz="3200" dirty="0" err="1"/>
              <a:t>ara</a:t>
            </a:r>
            <a:r>
              <a:rPr lang="en-AU" sz="3200" dirty="0"/>
              <a:t> </a:t>
            </a:r>
            <a:r>
              <a:rPr lang="en-AU" sz="3200" dirty="0" err="1"/>
              <a:t>karikirake</a:t>
            </a:r>
            <a:r>
              <a:rPr lang="en-AU" sz="3200" dirty="0"/>
              <a:t>/</a:t>
            </a:r>
            <a:r>
              <a:rPr lang="en-AU" sz="3200" dirty="0" err="1"/>
              <a:t>bitineti</a:t>
            </a:r>
            <a:r>
              <a:rPr lang="en-AU" sz="3200" dirty="0"/>
              <a:t> </a:t>
            </a:r>
            <a:r>
              <a:rPr lang="en-AU" sz="3200" dirty="0" err="1"/>
              <a:t>iroun</a:t>
            </a:r>
            <a:r>
              <a:rPr lang="en-AU" sz="3200" dirty="0"/>
              <a:t> </a:t>
            </a:r>
            <a:r>
              <a:rPr lang="en-AU" sz="3200" dirty="0" err="1"/>
              <a:t>te</a:t>
            </a:r>
            <a:r>
              <a:rPr lang="en-AU" sz="3200" dirty="0"/>
              <a:t> </a:t>
            </a:r>
            <a:r>
              <a:rPr lang="en-AU" sz="3200" dirty="0" err="1"/>
              <a:t>Kauntira</a:t>
            </a:r>
            <a:r>
              <a:rPr lang="en-AU" sz="3200" dirty="0"/>
              <a:t> </a:t>
            </a:r>
            <a:r>
              <a:rPr lang="en-AU" sz="3200" dirty="0" err="1"/>
              <a:t>ao</a:t>
            </a:r>
            <a:r>
              <a:rPr lang="en-AU" sz="3200" dirty="0"/>
              <a:t> MCIC;</a:t>
            </a:r>
          </a:p>
          <a:p>
            <a:r>
              <a:rPr lang="en-AU" sz="3200" dirty="0"/>
              <a:t>Ti </a:t>
            </a:r>
            <a:r>
              <a:rPr lang="en-AU" sz="3200" dirty="0" err="1"/>
              <a:t>riai</a:t>
            </a:r>
            <a:r>
              <a:rPr lang="en-AU" sz="3200" dirty="0"/>
              <a:t> n </a:t>
            </a:r>
            <a:r>
              <a:rPr lang="en-AU" sz="3200" dirty="0" err="1"/>
              <a:t>ribooti</a:t>
            </a:r>
            <a:r>
              <a:rPr lang="en-AU" sz="3200" dirty="0"/>
              <a:t> </a:t>
            </a:r>
            <a:r>
              <a:rPr lang="en-AU" sz="3200" dirty="0" err="1" smtClean="0"/>
              <a:t>nakon</a:t>
            </a:r>
            <a:r>
              <a:rPr lang="en-AU" sz="3200" dirty="0" smtClean="0"/>
              <a:t> </a:t>
            </a:r>
            <a:r>
              <a:rPr lang="en-AU" sz="3200" dirty="0" err="1"/>
              <a:t>te</a:t>
            </a:r>
            <a:r>
              <a:rPr lang="en-AU" sz="3200" dirty="0"/>
              <a:t> MCIC, </a:t>
            </a:r>
            <a:r>
              <a:rPr lang="en-AU" sz="3200" dirty="0" err="1"/>
              <a:t>Bureitiman</a:t>
            </a:r>
            <a:r>
              <a:rPr lang="en-AU" sz="3200" dirty="0"/>
              <a:t> </a:t>
            </a:r>
            <a:r>
              <a:rPr lang="en-AU" sz="3200" dirty="0" err="1"/>
              <a:t>ao</a:t>
            </a:r>
            <a:r>
              <a:rPr lang="en-AU" sz="3200" dirty="0"/>
              <a:t> </a:t>
            </a:r>
            <a:r>
              <a:rPr lang="en-AU" sz="3200" dirty="0" err="1"/>
              <a:t>Kiraka</a:t>
            </a:r>
            <a:r>
              <a:rPr lang="en-AU" sz="3200" dirty="0"/>
              <a:t> n </a:t>
            </a:r>
            <a:r>
              <a:rPr lang="en-AU" sz="3200" dirty="0" err="1"/>
              <a:t>ara</a:t>
            </a:r>
            <a:r>
              <a:rPr lang="en-AU" sz="3200" dirty="0"/>
              <a:t> </a:t>
            </a:r>
            <a:r>
              <a:rPr lang="en-AU" sz="3200" dirty="0" err="1" smtClean="0"/>
              <a:t>Abamakoro</a:t>
            </a:r>
            <a:r>
              <a:rPr lang="en-AU" sz="3200" dirty="0" smtClean="0"/>
              <a:t> </a:t>
            </a:r>
            <a:r>
              <a:rPr lang="en-AU" sz="3200" dirty="0" err="1" smtClean="0"/>
              <a:t>ngkana</a:t>
            </a:r>
            <a:r>
              <a:rPr lang="en-AU" sz="3200" dirty="0" smtClean="0"/>
              <a:t> </a:t>
            </a:r>
            <a:r>
              <a:rPr lang="en-AU" sz="3200" dirty="0" err="1" smtClean="0"/>
              <a:t>iai</a:t>
            </a:r>
            <a:r>
              <a:rPr lang="en-AU" sz="3200" dirty="0" smtClean="0"/>
              <a:t> </a:t>
            </a:r>
            <a:r>
              <a:rPr lang="en-AU" sz="3200" dirty="0" err="1" smtClean="0"/>
              <a:t>atakin</a:t>
            </a:r>
            <a:r>
              <a:rPr lang="en-AU" sz="3200" dirty="0" smtClean="0"/>
              <a:t> </a:t>
            </a:r>
            <a:r>
              <a:rPr lang="en-AU" sz="3200" dirty="0" err="1" smtClean="0"/>
              <a:t>waaki</a:t>
            </a:r>
            <a:r>
              <a:rPr lang="en-AU" sz="3200" dirty="0" smtClean="0"/>
              <a:t> n </a:t>
            </a:r>
            <a:r>
              <a:rPr lang="en-AU" sz="3200" dirty="0" err="1" smtClean="0"/>
              <a:t>karikirake</a:t>
            </a:r>
            <a:r>
              <a:rPr lang="en-AU" sz="3200" dirty="0" smtClean="0"/>
              <a:t> </a:t>
            </a:r>
            <a:r>
              <a:rPr lang="en-AU" sz="3200" dirty="0" err="1" smtClean="0"/>
              <a:t>aika</a:t>
            </a:r>
            <a:r>
              <a:rPr lang="en-AU" sz="3200" dirty="0" smtClean="0"/>
              <a:t> </a:t>
            </a:r>
            <a:r>
              <a:rPr lang="en-AU" sz="3200" dirty="0" err="1" smtClean="0"/>
              <a:t>aki</a:t>
            </a:r>
            <a:r>
              <a:rPr lang="en-AU" sz="3200" dirty="0" smtClean="0"/>
              <a:t> </a:t>
            </a:r>
            <a:r>
              <a:rPr lang="en-AU" sz="3200" dirty="0" err="1" smtClean="0"/>
              <a:t>eti</a:t>
            </a:r>
            <a:r>
              <a:rPr lang="en-AU" sz="3200" dirty="0" smtClean="0"/>
              <a:t> </a:t>
            </a:r>
            <a:r>
              <a:rPr lang="en-AU" sz="3200" dirty="0" err="1" smtClean="0"/>
              <a:t>aroia</a:t>
            </a:r>
            <a:r>
              <a:rPr lang="en-AU" sz="3200" dirty="0" smtClean="0"/>
              <a:t> </a:t>
            </a:r>
            <a:r>
              <a:rPr lang="en-AU" sz="3200" dirty="0" err="1" smtClean="0"/>
              <a:t>iaan</a:t>
            </a:r>
            <a:r>
              <a:rPr lang="en-AU" sz="3200" dirty="0" smtClean="0"/>
              <a:t> </a:t>
            </a:r>
            <a:r>
              <a:rPr lang="en-AU" sz="3200" dirty="0" err="1" smtClean="0"/>
              <a:t>tuan</a:t>
            </a:r>
            <a:r>
              <a:rPr lang="en-AU" sz="3200" dirty="0" smtClean="0"/>
              <a:t> </a:t>
            </a:r>
            <a:r>
              <a:rPr lang="en-AU" sz="3200" dirty="0" err="1" smtClean="0"/>
              <a:t>te</a:t>
            </a:r>
            <a:r>
              <a:rPr lang="en-AU" sz="3200" dirty="0" smtClean="0"/>
              <a:t> </a:t>
            </a:r>
            <a:r>
              <a:rPr lang="en-AU" sz="3200" dirty="0" err="1" smtClean="0"/>
              <a:t>bitineti</a:t>
            </a:r>
            <a:r>
              <a:rPr lang="en-AU" sz="3200" dirty="0" smtClean="0"/>
              <a:t>; </a:t>
            </a:r>
            <a:r>
              <a:rPr lang="en-AU" sz="3200" dirty="0" err="1"/>
              <a:t>ao</a:t>
            </a:r>
            <a:endParaRPr lang="en-AU" sz="3200" dirty="0"/>
          </a:p>
          <a:p>
            <a:r>
              <a:rPr lang="en-AU" sz="3200" dirty="0"/>
              <a:t>Ti </a:t>
            </a:r>
            <a:r>
              <a:rPr lang="en-AU" sz="3200" dirty="0" err="1"/>
              <a:t>riai</a:t>
            </a:r>
            <a:r>
              <a:rPr lang="en-AU" sz="3200" dirty="0"/>
              <a:t> </a:t>
            </a:r>
            <a:r>
              <a:rPr lang="en-AU" sz="3200" dirty="0" err="1"/>
              <a:t>ni</a:t>
            </a:r>
            <a:r>
              <a:rPr lang="en-AU" sz="3200" dirty="0"/>
              <a:t> </a:t>
            </a:r>
            <a:r>
              <a:rPr lang="en-AU" sz="3200" dirty="0" err="1"/>
              <a:t>karekei</a:t>
            </a:r>
            <a:r>
              <a:rPr lang="en-AU" sz="3200" dirty="0"/>
              <a:t> </a:t>
            </a:r>
            <a:r>
              <a:rPr lang="en-AU" sz="3200" dirty="0" err="1"/>
              <a:t>ibuobuoki</a:t>
            </a:r>
            <a:r>
              <a:rPr lang="en-AU" sz="3200" dirty="0"/>
              <a:t> n </a:t>
            </a:r>
            <a:r>
              <a:rPr lang="en-AU" sz="3200" dirty="0" err="1"/>
              <a:t>taainako</a:t>
            </a:r>
            <a:r>
              <a:rPr lang="en-AU" sz="3200" dirty="0"/>
              <a:t> </a:t>
            </a:r>
            <a:r>
              <a:rPr lang="en-AU" sz="3200" dirty="0" err="1"/>
              <a:t>ke</a:t>
            </a:r>
            <a:r>
              <a:rPr lang="en-AU" sz="3200" dirty="0"/>
              <a:t> n </a:t>
            </a:r>
            <a:r>
              <a:rPr lang="en-AU" sz="3200" dirty="0" err="1"/>
              <a:t>titiraki</a:t>
            </a:r>
            <a:r>
              <a:rPr lang="en-AU" sz="3200" dirty="0"/>
              <a:t> n </a:t>
            </a:r>
            <a:r>
              <a:rPr lang="en-AU" sz="3200" dirty="0" err="1"/>
              <a:t>taainako</a:t>
            </a:r>
            <a:r>
              <a:rPr lang="en-AU" sz="3200" dirty="0"/>
              <a:t> </a:t>
            </a:r>
            <a:r>
              <a:rPr lang="en-AU" sz="3200" dirty="0" err="1"/>
              <a:t>nakoia</a:t>
            </a:r>
            <a:r>
              <a:rPr lang="en-AU" sz="3200" dirty="0"/>
              <a:t> </a:t>
            </a:r>
            <a:r>
              <a:rPr lang="en-AU" sz="3200" dirty="0" err="1"/>
              <a:t>rabwata</a:t>
            </a:r>
            <a:r>
              <a:rPr lang="en-AU" sz="3200" dirty="0"/>
              <a:t> </a:t>
            </a:r>
            <a:r>
              <a:rPr lang="en-AU" sz="3200" dirty="0" err="1"/>
              <a:t>ake</a:t>
            </a:r>
            <a:r>
              <a:rPr lang="en-AU" sz="3200" dirty="0"/>
              <a:t> </a:t>
            </a:r>
            <a:r>
              <a:rPr lang="en-AU" sz="3200" dirty="0" err="1"/>
              <a:t>tabeia</a:t>
            </a:r>
            <a:r>
              <a:rPr lang="en-AU" sz="3200" dirty="0"/>
              <a:t> n </a:t>
            </a:r>
            <a:r>
              <a:rPr lang="en-AU" sz="3200" dirty="0" err="1"/>
              <a:t>ara</a:t>
            </a:r>
            <a:r>
              <a:rPr lang="en-AU" sz="3200" dirty="0"/>
              <a:t> </a:t>
            </a:r>
            <a:r>
              <a:rPr lang="en-AU" sz="3200" dirty="0" err="1"/>
              <a:t>abamakoro</a:t>
            </a:r>
            <a:r>
              <a:rPr lang="en-AU" sz="3200" dirty="0"/>
              <a:t>.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3172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687762"/>
          </a:xfrm>
        </p:spPr>
        <p:txBody>
          <a:bodyPr/>
          <a:lstStyle/>
          <a:p>
            <a:r>
              <a:rPr lang="en-US" dirty="0" smtClean="0"/>
              <a:t>BCRD’s questions in relation to laws under its mandate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of business names act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Section 4 (a) – true surnames?</a:t>
            </a:r>
          </a:p>
          <a:p>
            <a:r>
              <a:rPr lang="en-US" dirty="0" smtClean="0"/>
              <a:t>Section 4(b) – Christian name or initials?</a:t>
            </a:r>
          </a:p>
          <a:p>
            <a:r>
              <a:rPr lang="en-US" dirty="0" smtClean="0"/>
              <a:t>Regulation – birth certificate and marriage certificate?</a:t>
            </a:r>
          </a:p>
          <a:p>
            <a:r>
              <a:rPr lang="en-US" dirty="0" smtClean="0"/>
              <a:t>Procedure in filing cases against defaulting businesses</a:t>
            </a:r>
          </a:p>
          <a:p>
            <a:r>
              <a:rPr lang="en-US" dirty="0" err="1"/>
              <a:t>Terana</a:t>
            </a:r>
            <a:r>
              <a:rPr lang="en-US" dirty="0"/>
              <a:t> </a:t>
            </a:r>
            <a:r>
              <a:rPr lang="en-US" dirty="0" err="1"/>
              <a:t>aron</a:t>
            </a:r>
            <a:r>
              <a:rPr lang="en-US" dirty="0"/>
              <a:t> </a:t>
            </a:r>
            <a:r>
              <a:rPr lang="en-US" dirty="0" err="1"/>
              <a:t>irekereken</a:t>
            </a:r>
            <a:r>
              <a:rPr lang="en-US" dirty="0"/>
              <a:t> </a:t>
            </a:r>
            <a:r>
              <a:rPr lang="en-US" dirty="0" err="1"/>
              <a:t>tabera</a:t>
            </a:r>
            <a:r>
              <a:rPr lang="en-US" dirty="0"/>
              <a:t> ma </a:t>
            </a:r>
            <a:r>
              <a:rPr lang="en-US" dirty="0" err="1"/>
              <a:t>kain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tax? Ni </a:t>
            </a:r>
            <a:r>
              <a:rPr lang="en-US" dirty="0" err="1"/>
              <a:t>kaineti</a:t>
            </a:r>
            <a:r>
              <a:rPr lang="en-US" dirty="0"/>
              <a:t> ma </a:t>
            </a:r>
            <a:r>
              <a:rPr lang="en-US" dirty="0" err="1"/>
              <a:t>te</a:t>
            </a:r>
            <a:r>
              <a:rPr lang="en-US" dirty="0"/>
              <a:t> business registration name?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534400" cy="1143000"/>
          </a:xfrm>
        </p:spPr>
        <p:txBody>
          <a:bodyPr/>
          <a:lstStyle/>
          <a:p>
            <a:pPr algn="ctr"/>
            <a:r>
              <a:rPr lang="en-US" sz="4000" b="1" cap="none" spc="30" dirty="0">
                <a:solidFill>
                  <a:srgbClr val="FF0000"/>
                </a:solidFill>
                <a:latin typeface="Calibri" pitchFamily="34" charset="0"/>
              </a:rPr>
              <a:t>TAUAN MWIIN ARAIA BITINETI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14400"/>
            <a:ext cx="7924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REGISTRATION OF BUSINESS NAMES ACT 1988</a:t>
            </a:r>
          </a:p>
          <a:p>
            <a:pPr marL="0" indent="0" algn="ctr">
              <a:buNone/>
            </a:pPr>
            <a:r>
              <a:rPr lang="en-US" u="sng" dirty="0" smtClean="0"/>
              <a:t>Bon </a:t>
            </a:r>
            <a:r>
              <a:rPr lang="en-US" u="sng" dirty="0" err="1" smtClean="0"/>
              <a:t>te</a:t>
            </a:r>
            <a:r>
              <a:rPr lang="en-US" u="sng" dirty="0" smtClean="0"/>
              <a:t> </a:t>
            </a:r>
            <a:r>
              <a:rPr lang="en-US" u="sng" dirty="0" err="1" smtClean="0"/>
              <a:t>Tua</a:t>
            </a:r>
            <a:r>
              <a:rPr lang="en-US" u="sng" dirty="0" smtClean="0"/>
              <a:t> </a:t>
            </a:r>
            <a:r>
              <a:rPr lang="en-US" u="sng" dirty="0" err="1" smtClean="0"/>
              <a:t>ae</a:t>
            </a:r>
            <a:r>
              <a:rPr lang="en-US" u="sng" dirty="0" smtClean="0"/>
              <a:t> </a:t>
            </a:r>
            <a:r>
              <a:rPr lang="en-US" u="sng" dirty="0" err="1" smtClean="0"/>
              <a:t>karaoaki</a:t>
            </a:r>
            <a:r>
              <a:rPr lang="en-US" u="sng" dirty="0" smtClean="0"/>
              <a:t> </a:t>
            </a:r>
            <a:r>
              <a:rPr lang="en-US" u="sng" dirty="0" err="1" smtClean="0"/>
              <a:t>ao</a:t>
            </a:r>
            <a:r>
              <a:rPr lang="en-US" u="sng" dirty="0" smtClean="0"/>
              <a:t> man </a:t>
            </a:r>
            <a:r>
              <a:rPr lang="en-US" u="sng" dirty="0" err="1" smtClean="0"/>
              <a:t>kabwataki</a:t>
            </a:r>
            <a:r>
              <a:rPr lang="en-US" u="sng" dirty="0" smtClean="0"/>
              <a:t> ma </a:t>
            </a:r>
            <a:r>
              <a:rPr lang="en-US" u="sng" dirty="0" err="1" smtClean="0"/>
              <a:t>oin</a:t>
            </a:r>
            <a:r>
              <a:rPr lang="en-US" u="sng" dirty="0" smtClean="0"/>
              <a:t> </a:t>
            </a:r>
            <a:r>
              <a:rPr lang="en-US" u="sng" dirty="0" err="1" smtClean="0"/>
              <a:t>tabena</a:t>
            </a:r>
            <a:r>
              <a:rPr lang="en-US" u="sng" dirty="0" smtClean="0"/>
              <a:t> </a:t>
            </a:r>
            <a:r>
              <a:rPr lang="en-US" u="sng" dirty="0" err="1" smtClean="0"/>
              <a:t>bwa</a:t>
            </a:r>
            <a:r>
              <a:rPr lang="en-US" u="sng" dirty="0" smtClean="0"/>
              <a:t> </a:t>
            </a:r>
            <a:r>
              <a:rPr lang="en-US" u="sng" dirty="0" err="1" smtClean="0"/>
              <a:t>ena</a:t>
            </a:r>
            <a:r>
              <a:rPr lang="en-US" u="sng" dirty="0" smtClean="0"/>
              <a:t> </a:t>
            </a:r>
            <a:r>
              <a:rPr lang="en-US" u="sng" dirty="0" err="1" smtClean="0"/>
              <a:t>taui</a:t>
            </a:r>
            <a:r>
              <a:rPr lang="en-US" u="sng" dirty="0" smtClean="0"/>
              <a:t> </a:t>
            </a:r>
            <a:r>
              <a:rPr lang="en-US" u="sng" dirty="0" err="1" smtClean="0"/>
              <a:t>mwiin</a:t>
            </a:r>
            <a:r>
              <a:rPr lang="en-US" u="sng" dirty="0" smtClean="0"/>
              <a:t> </a:t>
            </a:r>
            <a:r>
              <a:rPr lang="en-US" u="sng" dirty="0" err="1" smtClean="0"/>
              <a:t>araia</a:t>
            </a:r>
            <a:r>
              <a:rPr lang="en-US" u="sng" dirty="0" smtClean="0"/>
              <a:t> </a:t>
            </a:r>
            <a:r>
              <a:rPr lang="en-US" u="sng" dirty="0" err="1" smtClean="0"/>
              <a:t>bitineti</a:t>
            </a:r>
            <a:r>
              <a:rPr lang="en-US" u="sng" dirty="0" smtClean="0"/>
              <a:t> </a:t>
            </a:r>
            <a:r>
              <a:rPr lang="en-US" u="sng" dirty="0" err="1" smtClean="0"/>
              <a:t>iaon</a:t>
            </a:r>
            <a:r>
              <a:rPr lang="en-US" u="sng" dirty="0" smtClean="0"/>
              <a:t> Kiribati </a:t>
            </a:r>
            <a:r>
              <a:rPr lang="en-US" u="sng" dirty="0" err="1" smtClean="0"/>
              <a:t>ake</a:t>
            </a:r>
            <a:r>
              <a:rPr lang="en-US" u="sng" dirty="0" smtClean="0"/>
              <a:t> a </a:t>
            </a:r>
            <a:r>
              <a:rPr lang="en-US" u="sng" dirty="0" err="1" smtClean="0"/>
              <a:t>kabongana</a:t>
            </a:r>
            <a:r>
              <a:rPr lang="en-US" u="sng" dirty="0" smtClean="0"/>
              <a:t> </a:t>
            </a:r>
            <a:r>
              <a:rPr lang="en-US" u="sng" dirty="0" err="1" smtClean="0"/>
              <a:t>te</a:t>
            </a:r>
            <a:r>
              <a:rPr lang="en-US" u="sng" dirty="0" smtClean="0"/>
              <a:t> </a:t>
            </a:r>
            <a:r>
              <a:rPr lang="en-US" u="sng" dirty="0" err="1" smtClean="0"/>
              <a:t>kario</a:t>
            </a:r>
            <a:r>
              <a:rPr lang="en-US" u="sng" dirty="0" smtClean="0"/>
              <a:t> </a:t>
            </a:r>
            <a:r>
              <a:rPr lang="en-US" u="sng" dirty="0" err="1" smtClean="0"/>
              <a:t>ara</a:t>
            </a:r>
            <a:r>
              <a:rPr lang="en-US" u="sng" dirty="0" smtClean="0"/>
              <a:t>.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 TERA TE BUSINESS NAME? </a:t>
            </a:r>
            <a:r>
              <a:rPr lang="en-US" dirty="0" smtClean="0"/>
              <a:t>– Bon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kario</a:t>
            </a:r>
            <a:r>
              <a:rPr lang="en-US" dirty="0" smtClean="0"/>
              <a:t> are e </a:t>
            </a:r>
            <a:r>
              <a:rPr lang="en-US" dirty="0" err="1" smtClean="0"/>
              <a:t>tei</a:t>
            </a:r>
            <a:r>
              <a:rPr lang="en-US" dirty="0" smtClean="0"/>
              <a:t> n </a:t>
            </a:r>
            <a:r>
              <a:rPr lang="en-US" dirty="0" err="1" smtClean="0"/>
              <a:t>ingoanaki</a:t>
            </a:r>
            <a:r>
              <a:rPr lang="en-US" dirty="0" smtClean="0"/>
              <a:t> </a:t>
            </a:r>
            <a:r>
              <a:rPr lang="en-US" dirty="0" err="1" smtClean="0"/>
              <a:t>iai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 </a:t>
            </a:r>
            <a:r>
              <a:rPr lang="en-US" dirty="0" err="1" smtClean="0"/>
              <a:t>irouia</a:t>
            </a:r>
            <a:r>
              <a:rPr lang="en-US" dirty="0" smtClean="0"/>
              <a:t> </a:t>
            </a:r>
            <a:r>
              <a:rPr lang="en-US" dirty="0" err="1" smtClean="0"/>
              <a:t>taan</a:t>
            </a:r>
            <a:r>
              <a:rPr lang="en-US" dirty="0" smtClean="0"/>
              <a:t> </a:t>
            </a:r>
            <a:r>
              <a:rPr lang="en-US" dirty="0" err="1" smtClean="0"/>
              <a:t>bwaibwai</a:t>
            </a:r>
            <a:r>
              <a:rPr lang="en-US" dirty="0" smtClean="0"/>
              <a:t>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bwaibwai</a:t>
            </a:r>
            <a:r>
              <a:rPr lang="en-US" dirty="0" smtClean="0"/>
              <a:t>. </a:t>
            </a:r>
            <a:r>
              <a:rPr lang="en-US" dirty="0" err="1" smtClean="0"/>
              <a:t>e.g</a:t>
            </a:r>
            <a:r>
              <a:rPr lang="en-US" dirty="0" smtClean="0"/>
              <a:t>: </a:t>
            </a:r>
            <a:r>
              <a:rPr lang="en-US" dirty="0" err="1" smtClean="0"/>
              <a:t>Taotin</a:t>
            </a:r>
            <a:r>
              <a:rPr lang="en-US" dirty="0" smtClean="0"/>
              <a:t> Trading, Rainbow Store, etc……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ANTAI AIKA KABAEAKI IAAN TE TUA AIO? </a:t>
            </a:r>
            <a:r>
              <a:rPr lang="en-US" dirty="0" smtClean="0"/>
              <a:t>– Bon </a:t>
            </a:r>
            <a:r>
              <a:rPr lang="en-US" dirty="0" err="1" smtClean="0"/>
              <a:t>bitineti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kabane</a:t>
            </a:r>
            <a:r>
              <a:rPr lang="en-US" dirty="0" smtClean="0"/>
              <a:t> </a:t>
            </a:r>
            <a:r>
              <a:rPr lang="en-US" dirty="0" err="1" smtClean="0"/>
              <a:t>ake</a:t>
            </a:r>
            <a:r>
              <a:rPr lang="en-US" dirty="0" smtClean="0"/>
              <a:t> a </a:t>
            </a:r>
            <a:r>
              <a:rPr lang="en-US" dirty="0" err="1" smtClean="0"/>
              <a:t>waaki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man </a:t>
            </a:r>
            <a:r>
              <a:rPr lang="en-US" dirty="0" err="1" smtClean="0"/>
              <a:t>kabongana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kario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BONGANAN TE TUA AIO </a:t>
            </a:r>
            <a:r>
              <a:rPr lang="en-US" dirty="0" smtClean="0"/>
              <a:t>–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kinanaki</a:t>
            </a:r>
            <a:r>
              <a:rPr lang="en-US" dirty="0" smtClean="0"/>
              <a:t> </a:t>
            </a:r>
            <a:r>
              <a:rPr lang="en-US" dirty="0" err="1" smtClean="0"/>
              <a:t>iroun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Tautaeka</a:t>
            </a:r>
            <a:r>
              <a:rPr lang="en-US" dirty="0"/>
              <a:t> </a:t>
            </a:r>
            <a:r>
              <a:rPr lang="en-US" dirty="0" smtClean="0"/>
              <a:t>n </a:t>
            </a:r>
            <a:r>
              <a:rPr lang="en-US" dirty="0" err="1" smtClean="0"/>
              <a:t>aron</a:t>
            </a:r>
            <a:r>
              <a:rPr lang="en-US" dirty="0" smtClean="0"/>
              <a:t> </a:t>
            </a:r>
            <a:r>
              <a:rPr lang="en-US" dirty="0" err="1" smtClean="0"/>
              <a:t>aikai</a:t>
            </a:r>
            <a:r>
              <a:rPr lang="en-US" dirty="0" smtClean="0"/>
              <a:t>:-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1. e </a:t>
            </a:r>
            <a:r>
              <a:rPr lang="en-US" dirty="0" err="1" smtClean="0"/>
              <a:t>buoka</a:t>
            </a:r>
            <a:r>
              <a:rPr lang="en-US" dirty="0" smtClean="0"/>
              <a:t> </a:t>
            </a:r>
            <a:r>
              <a:rPr lang="en-US" dirty="0" err="1" smtClean="0"/>
              <a:t>waekoan</a:t>
            </a:r>
            <a:r>
              <a:rPr lang="en-US" dirty="0" smtClean="0"/>
              <a:t> </a:t>
            </a:r>
            <a:r>
              <a:rPr lang="en-US" dirty="0" err="1" smtClean="0"/>
              <a:t>reken</a:t>
            </a:r>
            <a:r>
              <a:rPr lang="en-US" dirty="0" smtClean="0"/>
              <a:t> am </a:t>
            </a:r>
            <a:r>
              <a:rPr lang="en-US" dirty="0" err="1" smtClean="0"/>
              <a:t>mwane</a:t>
            </a:r>
            <a:r>
              <a:rPr lang="en-US" dirty="0" smtClean="0"/>
              <a:t> </a:t>
            </a:r>
            <a:r>
              <a:rPr lang="en-US" dirty="0" err="1" smtClean="0"/>
              <a:t>irouia</a:t>
            </a:r>
            <a:r>
              <a:rPr lang="en-US" dirty="0" smtClean="0"/>
              <a:t> </a:t>
            </a:r>
            <a:r>
              <a:rPr lang="en-US" dirty="0" err="1" smtClean="0"/>
              <a:t>taan</a:t>
            </a:r>
            <a:r>
              <a:rPr lang="en-US" dirty="0" smtClean="0"/>
              <a:t> </a:t>
            </a:r>
            <a:r>
              <a:rPr lang="en-US" dirty="0" err="1" smtClean="0"/>
              <a:t>tarau</a:t>
            </a:r>
            <a:r>
              <a:rPr lang="en-US" dirty="0" smtClean="0"/>
              <a:t>                            			</a:t>
            </a:r>
            <a:r>
              <a:rPr lang="en-US" dirty="0" err="1" smtClean="0"/>
              <a:t>ngkana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kateitei</a:t>
            </a:r>
            <a:r>
              <a:rPr lang="en-US" dirty="0" smtClean="0"/>
              <a:t> 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bowi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2. e </a:t>
            </a:r>
            <a:r>
              <a:rPr lang="en-US" dirty="0" err="1" smtClean="0"/>
              <a:t>buoka</a:t>
            </a:r>
            <a:r>
              <a:rPr lang="en-US" dirty="0" smtClean="0"/>
              <a:t> </a:t>
            </a:r>
            <a:r>
              <a:rPr lang="en-US" dirty="0" err="1" smtClean="0"/>
              <a:t>kabwatakin</a:t>
            </a:r>
            <a:r>
              <a:rPr lang="en-US" dirty="0" smtClean="0"/>
              <a:t> am business loan n </a:t>
            </a:r>
            <a:r>
              <a:rPr lang="en-US" dirty="0" err="1" smtClean="0"/>
              <a:t>te</a:t>
            </a:r>
            <a:r>
              <a:rPr lang="en-US" dirty="0" smtClean="0"/>
              <a:t> ANZ &amp; DBK.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       3. </a:t>
            </a:r>
            <a:r>
              <a:rPr lang="en-US" dirty="0"/>
              <a:t>Reputation With Customers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Moneylendlers</a:t>
            </a:r>
            <a:r>
              <a:rPr lang="en-US" dirty="0" smtClean="0"/>
              <a:t> act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Section 3 -  larger sum?</a:t>
            </a:r>
          </a:p>
          <a:p>
            <a:r>
              <a:rPr lang="en-US" dirty="0" smtClean="0"/>
              <a:t>Section 6 – list to be published from time to time?</a:t>
            </a:r>
          </a:p>
          <a:p>
            <a:r>
              <a:rPr lang="en-US" dirty="0" smtClean="0"/>
              <a:t>Section 7 – a license shall not authorize a moneylender to carry on a business at more than one address </a:t>
            </a:r>
          </a:p>
          <a:p>
            <a:r>
              <a:rPr lang="en-US" dirty="0" smtClean="0"/>
              <a:t>Section 9(1) (a) – not fit and proper person to hold a license</a:t>
            </a:r>
          </a:p>
          <a:p>
            <a:r>
              <a:rPr lang="en-US" dirty="0" smtClean="0"/>
              <a:t>Section 9(2) – refusal to grant license?</a:t>
            </a:r>
          </a:p>
          <a:p>
            <a:r>
              <a:rPr lang="en-US" dirty="0" smtClean="0"/>
              <a:t>Section 10(1) – clarify, how can BCRD work with this?</a:t>
            </a:r>
          </a:p>
          <a:p>
            <a:r>
              <a:rPr lang="en-US" dirty="0" smtClean="0"/>
              <a:t>Section 13(1) – restrictions on moneylenders Advertisements</a:t>
            </a:r>
          </a:p>
          <a:p>
            <a:r>
              <a:rPr lang="en-US" dirty="0" smtClean="0"/>
              <a:t>How to prosecute ML who fail to comply with section 14(1)</a:t>
            </a:r>
          </a:p>
          <a:p>
            <a:r>
              <a:rPr lang="en-US" dirty="0" smtClean="0"/>
              <a:t>What can BCRD do to respond to complaints made by the public in relation to ML license holders who charge compound interest?</a:t>
            </a:r>
          </a:p>
          <a:p>
            <a:r>
              <a:rPr lang="en-US" dirty="0" smtClean="0"/>
              <a:t>Section 15 – Contract</a:t>
            </a:r>
          </a:p>
          <a:p>
            <a:r>
              <a:rPr lang="en-US" dirty="0" smtClean="0"/>
              <a:t>Copy of ML regulation stating the required docs for license application</a:t>
            </a:r>
          </a:p>
          <a:p>
            <a:r>
              <a:rPr lang="en-US" dirty="0" err="1"/>
              <a:t>Ngkana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business e </a:t>
            </a:r>
            <a:r>
              <a:rPr lang="en-US" dirty="0" err="1"/>
              <a:t>tangiria</a:t>
            </a:r>
            <a:r>
              <a:rPr lang="en-US" dirty="0"/>
              <a:t> n </a:t>
            </a:r>
            <a:r>
              <a:rPr lang="en-US" dirty="0" err="1"/>
              <a:t>riki</a:t>
            </a:r>
            <a:r>
              <a:rPr lang="en-US" dirty="0"/>
              <a:t> </a:t>
            </a:r>
            <a:r>
              <a:rPr lang="en-US" dirty="0" err="1"/>
              <a:t>bwa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aron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bank ( n </a:t>
            </a:r>
            <a:r>
              <a:rPr lang="en-US" dirty="0" err="1"/>
              <a:t>aron</a:t>
            </a:r>
            <a:r>
              <a:rPr lang="en-US" dirty="0"/>
              <a:t> ae e </a:t>
            </a:r>
            <a:r>
              <a:rPr lang="en-US" dirty="0" err="1"/>
              <a:t>uarereke</a:t>
            </a:r>
            <a:r>
              <a:rPr lang="en-US" dirty="0"/>
              <a:t> ) a </a:t>
            </a:r>
            <a:r>
              <a:rPr lang="en-US" dirty="0" err="1"/>
              <a:t>karinimwane</a:t>
            </a:r>
            <a:r>
              <a:rPr lang="en-US" dirty="0"/>
              <a:t> </a:t>
            </a:r>
            <a:r>
              <a:rPr lang="en-US" dirty="0" err="1"/>
              <a:t>aomata</a:t>
            </a:r>
            <a:r>
              <a:rPr lang="en-US" dirty="0"/>
              <a:t> </a:t>
            </a:r>
            <a:r>
              <a:rPr lang="en-US" dirty="0" err="1"/>
              <a:t>irouna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a </a:t>
            </a:r>
            <a:r>
              <a:rPr lang="en-US" dirty="0" err="1"/>
              <a:t>kona</a:t>
            </a:r>
            <a:r>
              <a:rPr lang="en-US" dirty="0"/>
              <a:t> n </a:t>
            </a:r>
            <a:r>
              <a:rPr lang="en-US" dirty="0" err="1"/>
              <a:t>tangoia</a:t>
            </a:r>
            <a:r>
              <a:rPr lang="en-US" dirty="0"/>
              <a:t> </a:t>
            </a:r>
            <a:r>
              <a:rPr lang="en-US" dirty="0" err="1"/>
              <a:t>naba</a:t>
            </a:r>
            <a:r>
              <a:rPr lang="en-US" dirty="0"/>
              <a:t>? E </a:t>
            </a:r>
            <a:r>
              <a:rPr lang="en-US" dirty="0" err="1"/>
              <a:t>uki</a:t>
            </a:r>
            <a:r>
              <a:rPr lang="en-US" dirty="0"/>
              <a:t> </a:t>
            </a:r>
            <a:r>
              <a:rPr lang="en-US" dirty="0" err="1"/>
              <a:t>iaan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tuua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e </a:t>
            </a:r>
            <a:r>
              <a:rPr lang="en-US" dirty="0" err="1"/>
              <a:t>tabuaki</a:t>
            </a:r>
            <a:r>
              <a:rPr lang="en-US" dirty="0"/>
              <a:t>?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ngkana</a:t>
            </a:r>
            <a:r>
              <a:rPr lang="en-US" dirty="0"/>
              <a:t> e </a:t>
            </a:r>
            <a:r>
              <a:rPr lang="en-US" dirty="0" err="1"/>
              <a:t>uki</a:t>
            </a:r>
            <a:r>
              <a:rPr lang="en-US" dirty="0"/>
              <a:t>, </a:t>
            </a:r>
            <a:r>
              <a:rPr lang="en-US" dirty="0" err="1"/>
              <a:t>terana</a:t>
            </a:r>
            <a:r>
              <a:rPr lang="en-US" dirty="0"/>
              <a:t> </a:t>
            </a:r>
            <a:r>
              <a:rPr lang="en-US" dirty="0" err="1"/>
              <a:t>kawaina</a:t>
            </a:r>
            <a:r>
              <a:rPr lang="en-US" dirty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ordinance 1979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to register changes to company objects? Section  13(c), section 17 and 18?</a:t>
            </a:r>
          </a:p>
          <a:p>
            <a:r>
              <a:rPr lang="en-US" dirty="0" smtClean="0"/>
              <a:t>How to register a business name owned by a company: what are the requirements?</a:t>
            </a:r>
            <a:endParaRPr lang="en-US" dirty="0"/>
          </a:p>
          <a:p>
            <a:r>
              <a:rPr lang="en-US" dirty="0" smtClean="0"/>
              <a:t>Procedure for the change of name of a company. Section 14 (2) (11) (12)?</a:t>
            </a:r>
          </a:p>
          <a:p>
            <a:r>
              <a:rPr lang="en-US" dirty="0" smtClean="0"/>
              <a:t>Alteration of Article: section 20?</a:t>
            </a:r>
          </a:p>
          <a:p>
            <a:r>
              <a:rPr lang="en-US" dirty="0" smtClean="0"/>
              <a:t>Annual return default: section 62 (2)?</a:t>
            </a:r>
          </a:p>
          <a:p>
            <a:pPr lvl="0"/>
            <a:r>
              <a:rPr lang="en-US" dirty="0" err="1"/>
              <a:t>Iai</a:t>
            </a:r>
            <a:r>
              <a:rPr lang="en-US" dirty="0"/>
              <a:t> </a:t>
            </a:r>
            <a:r>
              <a:rPr lang="en-US" dirty="0" err="1"/>
              <a:t>uruan</a:t>
            </a:r>
            <a:r>
              <a:rPr lang="en-US" dirty="0"/>
              <a:t> </a:t>
            </a:r>
            <a:r>
              <a:rPr lang="en-US" dirty="0" err="1"/>
              <a:t>tuan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company ordinance </a:t>
            </a:r>
            <a:r>
              <a:rPr lang="en-US" dirty="0" err="1"/>
              <a:t>ngkana</a:t>
            </a:r>
            <a:r>
              <a:rPr lang="en-US" dirty="0"/>
              <a:t> e director </a:t>
            </a:r>
            <a:r>
              <a:rPr lang="en-US" dirty="0" err="1"/>
              <a:t>te</a:t>
            </a:r>
            <a:r>
              <a:rPr lang="en-US" dirty="0"/>
              <a:t> civil servant </a:t>
            </a:r>
            <a:r>
              <a:rPr lang="en-US" dirty="0" err="1"/>
              <a:t>nte</a:t>
            </a:r>
            <a:r>
              <a:rPr lang="en-US" dirty="0"/>
              <a:t> private company?</a:t>
            </a:r>
          </a:p>
          <a:p>
            <a:pPr lvl="0"/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ngkana</a:t>
            </a:r>
            <a:r>
              <a:rPr lang="fr-FR" dirty="0"/>
              <a:t> </a:t>
            </a:r>
            <a:r>
              <a:rPr lang="fr-FR" dirty="0" err="1"/>
              <a:t>iai</a:t>
            </a:r>
            <a:r>
              <a:rPr lang="fr-FR" dirty="0"/>
              <a:t> </a:t>
            </a:r>
            <a:r>
              <a:rPr lang="fr-FR" dirty="0" err="1"/>
              <a:t>tera</a:t>
            </a:r>
            <a:r>
              <a:rPr lang="fr-FR" dirty="0"/>
              <a:t> te </a:t>
            </a:r>
            <a:r>
              <a:rPr lang="fr-FR" dirty="0" err="1"/>
              <a:t>tuua</a:t>
            </a:r>
            <a:r>
              <a:rPr lang="fr-FR" dirty="0"/>
              <a:t> </a:t>
            </a:r>
            <a:r>
              <a:rPr lang="fr-FR" dirty="0" err="1"/>
              <a:t>nako</a:t>
            </a:r>
            <a:r>
              <a:rPr lang="fr-FR" dirty="0"/>
              <a:t> </a:t>
            </a:r>
            <a:r>
              <a:rPr lang="fr-FR" dirty="0" err="1"/>
              <a:t>iai</a:t>
            </a:r>
            <a:r>
              <a:rPr lang="fr-FR" dirty="0"/>
              <a:t> ? </a:t>
            </a:r>
            <a:endParaRPr lang="en-US" dirty="0"/>
          </a:p>
          <a:p>
            <a:pPr lvl="0"/>
            <a:r>
              <a:rPr lang="en-US" dirty="0" err="1"/>
              <a:t>Baikara</a:t>
            </a:r>
            <a:r>
              <a:rPr lang="en-US" dirty="0"/>
              <a:t> </a:t>
            </a:r>
            <a:r>
              <a:rPr lang="en-US" dirty="0" err="1"/>
              <a:t>bwaai</a:t>
            </a:r>
            <a:r>
              <a:rPr lang="en-US" dirty="0"/>
              <a:t> </a:t>
            </a:r>
            <a:r>
              <a:rPr lang="en-US" dirty="0" err="1"/>
              <a:t>aika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kainanoaki</a:t>
            </a:r>
            <a:r>
              <a:rPr lang="en-US" dirty="0"/>
              <a:t> </a:t>
            </a:r>
            <a:r>
              <a:rPr lang="en-US" dirty="0" err="1"/>
              <a:t>ngkana</a:t>
            </a:r>
            <a:r>
              <a:rPr lang="en-US" dirty="0"/>
              <a:t> </a:t>
            </a:r>
            <a:r>
              <a:rPr lang="en-US" dirty="0" err="1"/>
              <a:t>iai</a:t>
            </a:r>
            <a:r>
              <a:rPr lang="en-US" dirty="0"/>
              <a:t> ae e </a:t>
            </a:r>
            <a:r>
              <a:rPr lang="en-US" dirty="0" err="1"/>
              <a:t>tangiria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register </a:t>
            </a:r>
            <a:r>
              <a:rPr lang="en-US" dirty="0" err="1"/>
              <a:t>ana</a:t>
            </a:r>
            <a:r>
              <a:rPr lang="en-US" dirty="0"/>
              <a:t> business n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aron</a:t>
            </a:r>
            <a:r>
              <a:rPr lang="en-US" dirty="0"/>
              <a:t> western union?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277091" y="699655"/>
            <a:ext cx="7924800" cy="411480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3200" b="1" dirty="0" smtClean="0"/>
              <a:t>Thank you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65413"/>
            <a:ext cx="2984301" cy="257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3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Bwaai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aika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Riai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karokoaki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rongorongoia</a:t>
            </a:r>
            <a:r>
              <a:rPr lang="en-US" sz="2400" dirty="0" smtClean="0">
                <a:solidFill>
                  <a:srgbClr val="0070C0"/>
                </a:solidFill>
              </a:rPr>
              <a:t> n </a:t>
            </a:r>
            <a:r>
              <a:rPr lang="en-US" sz="2400" dirty="0" err="1" smtClean="0">
                <a:solidFill>
                  <a:srgbClr val="0070C0"/>
                </a:solidFill>
              </a:rPr>
              <a:t>ana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aobiti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tia</a:t>
            </a:r>
            <a:r>
              <a:rPr lang="en-US" sz="2400" dirty="0" smtClean="0">
                <a:solidFill>
                  <a:srgbClr val="0070C0"/>
                </a:solidFill>
              </a:rPr>
              <a:t> tau </a:t>
            </a:r>
            <a:r>
              <a:rPr lang="en-US" sz="2400" dirty="0" err="1" smtClean="0">
                <a:solidFill>
                  <a:srgbClr val="0070C0"/>
                </a:solidFill>
              </a:rPr>
              <a:t>mwiin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araia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bitineti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5800" y="22098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Aran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Bitineti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ta </a:t>
            </a:r>
            <a:r>
              <a:rPr lang="en-US" dirty="0" err="1" smtClean="0">
                <a:solidFill>
                  <a:srgbClr val="FFFF00"/>
                </a:solidFill>
              </a:rPr>
              <a:t>tabo</a:t>
            </a:r>
            <a:r>
              <a:rPr lang="en-US" dirty="0" smtClean="0">
                <a:solidFill>
                  <a:srgbClr val="FFFF00"/>
                </a:solidFill>
              </a:rPr>
              <a:t> are  </a:t>
            </a:r>
            <a:r>
              <a:rPr lang="en-US" dirty="0" err="1" smtClean="0">
                <a:solidFill>
                  <a:srgbClr val="FFFF00"/>
                </a:solidFill>
              </a:rPr>
              <a:t>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iai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34000" y="2057400"/>
            <a:ext cx="2590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Aran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bwaibwai</a:t>
            </a:r>
            <a:r>
              <a:rPr lang="en-US" dirty="0" smtClean="0">
                <a:solidFill>
                  <a:srgbClr val="FFFF00"/>
                </a:solidFill>
              </a:rPr>
              <a:t> / </a:t>
            </a:r>
            <a:r>
              <a:rPr lang="en-US" dirty="0" err="1" smtClean="0">
                <a:solidFill>
                  <a:srgbClr val="FFFF00"/>
                </a:solidFill>
              </a:rPr>
              <a:t>taan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bwaibwai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tabo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maeka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61916" y="4191000"/>
            <a:ext cx="2133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waaki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karikirake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tera</a:t>
            </a:r>
            <a:r>
              <a:rPr lang="en-US" dirty="0" smtClean="0">
                <a:solidFill>
                  <a:srgbClr val="FFFF00"/>
                </a:solidFill>
              </a:rPr>
              <a:t>….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: Store, Bakery, etc…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34000" y="4191000"/>
            <a:ext cx="2895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Imwin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tai </a:t>
            </a:r>
            <a:r>
              <a:rPr lang="en-US" dirty="0" err="1" smtClean="0">
                <a:solidFill>
                  <a:srgbClr val="FFFF00"/>
                </a:solidFill>
              </a:rPr>
              <a:t>ao</a:t>
            </a:r>
            <a:r>
              <a:rPr lang="en-US" dirty="0" smtClean="0">
                <a:solidFill>
                  <a:srgbClr val="FFFF00"/>
                </a:solidFill>
              </a:rPr>
              <a:t> e </a:t>
            </a:r>
            <a:r>
              <a:rPr lang="en-US" dirty="0" err="1" smtClean="0">
                <a:solidFill>
                  <a:srgbClr val="FFFF00"/>
                </a:solidFill>
              </a:rPr>
              <a:t>riai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karinaki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bitaki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nakon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rongorongo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ieta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924800" cy="35052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Bwaai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kainnanoaki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ibukin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kabaeakin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bitineti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solidFill>
                  <a:srgbClr val="FFFF00"/>
                </a:solidFill>
              </a:rPr>
              <a:t>BIRTH CERTIFICATE/ BONG N BUNG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Certificate of marriage / </a:t>
            </a:r>
            <a:r>
              <a:rPr lang="en-US" sz="2400" dirty="0" err="1" smtClean="0">
                <a:solidFill>
                  <a:srgbClr val="FFFF00"/>
                </a:solidFill>
              </a:rPr>
              <a:t>beba</a:t>
            </a:r>
            <a:r>
              <a:rPr lang="en-US" sz="2400" dirty="0" smtClean="0">
                <a:solidFill>
                  <a:srgbClr val="FFFF00"/>
                </a:solidFill>
              </a:rPr>
              <a:t> n mare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registration fee - $100.00 </a:t>
            </a:r>
            <a:r>
              <a:rPr lang="en-US" sz="2400" dirty="0" err="1" smtClean="0">
                <a:solidFill>
                  <a:srgbClr val="FFFF00"/>
                </a:solidFill>
              </a:rPr>
              <a:t>ti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teuana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</a:t>
            </a:r>
            <a:r>
              <a:rPr lang="en-US" sz="2400" dirty="0" smtClean="0">
                <a:solidFill>
                  <a:srgbClr val="FFFF00"/>
                </a:solidFill>
              </a:rPr>
              <a:t> tai</a:t>
            </a:r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FF00"/>
                </a:solidFill>
              </a:rPr>
              <a:t>Kibu</a:t>
            </a:r>
            <a:r>
              <a:rPr lang="en-US" sz="1800" dirty="0" smtClean="0">
                <a:solidFill>
                  <a:srgbClr val="FFFF00"/>
                </a:solidFill>
              </a:rPr>
              <a:t> 9 – </a:t>
            </a:r>
            <a:r>
              <a:rPr lang="en-US" sz="1800" dirty="0" err="1" smtClean="0"/>
              <a:t>aomata</a:t>
            </a:r>
            <a:r>
              <a:rPr lang="en-US" sz="1800" dirty="0" smtClean="0"/>
              <a:t> </a:t>
            </a:r>
            <a:r>
              <a:rPr lang="en-US" sz="1800" dirty="0" err="1" smtClean="0"/>
              <a:t>ake</a:t>
            </a:r>
            <a:r>
              <a:rPr lang="en-US" sz="1800" dirty="0" smtClean="0"/>
              <a:t> </a:t>
            </a:r>
            <a:r>
              <a:rPr lang="en-US" sz="1800" dirty="0" err="1" smtClean="0"/>
              <a:t>aki</a:t>
            </a:r>
            <a:r>
              <a:rPr lang="en-US" sz="1800" dirty="0" smtClean="0"/>
              <a:t> </a:t>
            </a:r>
            <a:r>
              <a:rPr lang="en-US" sz="1800" dirty="0" err="1" smtClean="0"/>
              <a:t>karini</a:t>
            </a:r>
            <a:r>
              <a:rPr lang="en-US" sz="1800" dirty="0" smtClean="0"/>
              <a:t> </a:t>
            </a:r>
            <a:r>
              <a:rPr lang="en-US" sz="1800" dirty="0" err="1" smtClean="0"/>
              <a:t>aran</a:t>
            </a:r>
            <a:r>
              <a:rPr lang="en-US" sz="1800" dirty="0" smtClean="0"/>
              <a:t> </a:t>
            </a:r>
            <a:r>
              <a:rPr lang="en-US" sz="1800" dirty="0" err="1" smtClean="0"/>
              <a:t>aia</a:t>
            </a:r>
            <a:r>
              <a:rPr lang="en-US" sz="1800" dirty="0" smtClean="0"/>
              <a:t> </a:t>
            </a:r>
            <a:r>
              <a:rPr lang="en-US" sz="1800" dirty="0" err="1" smtClean="0"/>
              <a:t>bitineti</a:t>
            </a:r>
            <a:r>
              <a:rPr lang="en-US" sz="1800" dirty="0" smtClean="0"/>
              <a:t> </a:t>
            </a:r>
            <a:r>
              <a:rPr lang="en-US" sz="1800" dirty="0" err="1" smtClean="0"/>
              <a:t>ao</a:t>
            </a:r>
            <a:r>
              <a:rPr lang="en-US" sz="1800" dirty="0" smtClean="0"/>
              <a:t> </a:t>
            </a:r>
            <a:r>
              <a:rPr lang="en-US" sz="1800" dirty="0" err="1" smtClean="0"/>
              <a:t>rongorongon</a:t>
            </a:r>
            <a:r>
              <a:rPr lang="en-US" sz="1800" dirty="0" smtClean="0"/>
              <a:t> </a:t>
            </a:r>
            <a:r>
              <a:rPr lang="en-US" sz="1800" dirty="0" err="1" smtClean="0"/>
              <a:t>taia</a:t>
            </a:r>
            <a:r>
              <a:rPr lang="en-US" sz="1800" dirty="0" smtClean="0"/>
              <a:t> n </a:t>
            </a:r>
            <a:r>
              <a:rPr lang="en-US" sz="1800" dirty="0" err="1" smtClean="0"/>
              <a:t>bitaki</a:t>
            </a:r>
            <a:r>
              <a:rPr lang="en-US" sz="1800" dirty="0" smtClean="0"/>
              <a:t> n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bitineti</a:t>
            </a:r>
            <a:r>
              <a:rPr lang="en-US" sz="1800" dirty="0" smtClean="0"/>
              <a:t> </a:t>
            </a:r>
            <a:r>
              <a:rPr lang="en-US" sz="1800" dirty="0" err="1" smtClean="0"/>
              <a:t>ana</a:t>
            </a:r>
            <a:r>
              <a:rPr lang="en-US" sz="1800" dirty="0" smtClean="0"/>
              <a:t> </a:t>
            </a:r>
            <a:r>
              <a:rPr lang="en-US" sz="1800" dirty="0" err="1" smtClean="0"/>
              <a:t>kona</a:t>
            </a:r>
            <a:r>
              <a:rPr lang="en-US" sz="1800" dirty="0" smtClean="0"/>
              <a:t>  </a:t>
            </a:r>
            <a:r>
              <a:rPr lang="en-US" sz="1800" dirty="0" err="1" smtClean="0"/>
              <a:t>katuaeaki</a:t>
            </a:r>
            <a:r>
              <a:rPr lang="en-US" sz="1800" dirty="0" smtClean="0"/>
              <a:t> $20.00 </a:t>
            </a:r>
            <a:r>
              <a:rPr lang="en-US" sz="1800" dirty="0" err="1" smtClean="0"/>
              <a:t>ni</a:t>
            </a:r>
            <a:r>
              <a:rPr lang="en-US" sz="1800" dirty="0" smtClean="0"/>
              <a:t> </a:t>
            </a:r>
            <a:r>
              <a:rPr lang="en-US" sz="1800" dirty="0" err="1" smtClean="0"/>
              <a:t>katoa</a:t>
            </a:r>
            <a:r>
              <a:rPr lang="en-US" sz="1800" dirty="0" smtClean="0"/>
              <a:t> bong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Kibu</a:t>
            </a:r>
            <a:r>
              <a:rPr lang="en-US" dirty="0" smtClean="0">
                <a:solidFill>
                  <a:srgbClr val="FFFF00"/>
                </a:solidFill>
              </a:rPr>
              <a:t> 12 – </a:t>
            </a:r>
            <a:r>
              <a:rPr lang="en-US" dirty="0" err="1" smtClean="0"/>
              <a:t>aomata</a:t>
            </a:r>
            <a:r>
              <a:rPr lang="en-US" dirty="0" smtClean="0"/>
              <a:t> </a:t>
            </a:r>
            <a:r>
              <a:rPr lang="en-US" dirty="0" err="1" smtClean="0"/>
              <a:t>ake</a:t>
            </a:r>
            <a:r>
              <a:rPr lang="en-US" dirty="0" smtClean="0"/>
              <a:t> a </a:t>
            </a:r>
            <a:r>
              <a:rPr lang="en-US" dirty="0" err="1" smtClean="0"/>
              <a:t>kakoauaki</a:t>
            </a:r>
            <a:r>
              <a:rPr lang="en-US" dirty="0" smtClean="0"/>
              <a:t> </a:t>
            </a:r>
            <a:r>
              <a:rPr lang="en-US" dirty="0" err="1" smtClean="0"/>
              <a:t>raoi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a </a:t>
            </a:r>
            <a:r>
              <a:rPr lang="en-US" dirty="0" err="1" smtClean="0"/>
              <a:t>kewe</a:t>
            </a:r>
            <a:r>
              <a:rPr lang="en-US" dirty="0" smtClean="0"/>
              <a:t> </a:t>
            </a:r>
            <a:r>
              <a:rPr lang="en-US" dirty="0" err="1" smtClean="0"/>
              <a:t>aia</a:t>
            </a:r>
            <a:r>
              <a:rPr lang="en-US" dirty="0" smtClean="0"/>
              <a:t> </a:t>
            </a:r>
            <a:r>
              <a:rPr lang="en-US" dirty="0" err="1" smtClean="0"/>
              <a:t>rongorongo</a:t>
            </a:r>
            <a:r>
              <a:rPr lang="en-US" dirty="0" smtClean="0"/>
              <a:t> are </a:t>
            </a:r>
            <a:r>
              <a:rPr lang="en-US" dirty="0" err="1" smtClean="0"/>
              <a:t>anga</a:t>
            </a:r>
            <a:r>
              <a:rPr lang="en-US" dirty="0" smtClean="0"/>
              <a:t> </a:t>
            </a:r>
            <a:r>
              <a:rPr lang="en-US" dirty="0" err="1" smtClean="0"/>
              <a:t>ibukin</a:t>
            </a:r>
            <a:r>
              <a:rPr lang="en-US" dirty="0" smtClean="0"/>
              <a:t> </a:t>
            </a:r>
            <a:r>
              <a:rPr lang="en-US" dirty="0" err="1" smtClean="0"/>
              <a:t>aia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kona</a:t>
            </a:r>
            <a:r>
              <a:rPr lang="en-US" dirty="0" smtClean="0"/>
              <a:t> </a:t>
            </a:r>
            <a:r>
              <a:rPr lang="en-US" dirty="0" err="1" smtClean="0"/>
              <a:t>katuaeaki</a:t>
            </a:r>
            <a:r>
              <a:rPr lang="en-US" dirty="0" smtClean="0"/>
              <a:t> $100.00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kabureaki</a:t>
            </a:r>
            <a:r>
              <a:rPr lang="en-US" dirty="0" smtClean="0"/>
              <a:t> 6 </a:t>
            </a:r>
            <a:r>
              <a:rPr lang="en-US" dirty="0" err="1" smtClean="0"/>
              <a:t>namakina</a:t>
            </a:r>
            <a:r>
              <a:rPr lang="en-US" dirty="0" smtClean="0"/>
              <a:t> 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karabuti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Kibu</a:t>
            </a:r>
            <a:r>
              <a:rPr lang="en-US" dirty="0" smtClean="0">
                <a:solidFill>
                  <a:srgbClr val="FFFF00"/>
                </a:solidFill>
              </a:rPr>
              <a:t> 13 – </a:t>
            </a:r>
            <a:r>
              <a:rPr lang="en-US" dirty="0" smtClean="0"/>
              <a:t>e </a:t>
            </a:r>
            <a:r>
              <a:rPr lang="en-US" dirty="0" err="1" smtClean="0"/>
              <a:t>kamatoaki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Certificate of Registration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Kinakin</a:t>
            </a:r>
            <a:r>
              <a:rPr lang="en-US" dirty="0" smtClean="0"/>
              <a:t> am </a:t>
            </a:r>
            <a:r>
              <a:rPr lang="en-US" dirty="0" err="1" smtClean="0"/>
              <a:t>Bitineti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riai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katekeaki</a:t>
            </a:r>
            <a:r>
              <a:rPr lang="en-US" dirty="0" smtClean="0"/>
              <a:t> n </a:t>
            </a:r>
            <a:r>
              <a:rPr lang="en-US" dirty="0" err="1" smtClean="0"/>
              <a:t>taabo</a:t>
            </a:r>
            <a:r>
              <a:rPr lang="en-US" dirty="0" smtClean="0"/>
              <a:t> </a:t>
            </a:r>
            <a:r>
              <a:rPr lang="en-US" dirty="0" err="1" smtClean="0"/>
              <a:t>nako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ane</a:t>
            </a:r>
            <a:r>
              <a:rPr lang="en-US" dirty="0" smtClean="0"/>
              <a:t> </a:t>
            </a:r>
            <a:r>
              <a:rPr lang="en-US" dirty="0" err="1" smtClean="0"/>
              <a:t>aki</a:t>
            </a:r>
            <a:r>
              <a:rPr lang="en-US" dirty="0" smtClean="0"/>
              <a:t> </a:t>
            </a:r>
            <a:r>
              <a:rPr lang="en-US" dirty="0" err="1" smtClean="0"/>
              <a:t>iria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kona</a:t>
            </a:r>
            <a:r>
              <a:rPr lang="en-US" dirty="0" smtClean="0"/>
              <a:t> </a:t>
            </a:r>
            <a:r>
              <a:rPr lang="en-US" dirty="0" err="1" smtClean="0"/>
              <a:t>katuaeaki</a:t>
            </a:r>
            <a:r>
              <a:rPr lang="en-US" dirty="0" smtClean="0"/>
              <a:t> $50.00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Kibu</a:t>
            </a:r>
            <a:r>
              <a:rPr lang="en-US" dirty="0" smtClean="0">
                <a:solidFill>
                  <a:srgbClr val="FFFF00"/>
                </a:solidFill>
              </a:rPr>
              <a:t> 15(1) – </a:t>
            </a:r>
            <a:r>
              <a:rPr lang="en-US" dirty="0" smtClean="0"/>
              <a:t>e </a:t>
            </a:r>
            <a:r>
              <a:rPr lang="en-US" dirty="0" err="1" smtClean="0"/>
              <a:t>kamatoaki</a:t>
            </a:r>
            <a:r>
              <a:rPr lang="en-US" dirty="0" smtClean="0"/>
              <a:t> </a:t>
            </a:r>
            <a:r>
              <a:rPr lang="en-US" dirty="0" err="1" smtClean="0"/>
              <a:t>bwa</a:t>
            </a:r>
            <a:r>
              <a:rPr lang="en-US" dirty="0" smtClean="0"/>
              <a:t> e </a:t>
            </a:r>
            <a:r>
              <a:rPr lang="en-US" dirty="0" err="1" smtClean="0"/>
              <a:t>riai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karokoaki</a:t>
            </a:r>
            <a:r>
              <a:rPr lang="en-US" dirty="0" smtClean="0"/>
              <a:t> </a:t>
            </a:r>
            <a:r>
              <a:rPr lang="en-US" dirty="0" err="1" smtClean="0"/>
              <a:t>taekan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 are e </a:t>
            </a:r>
            <a:r>
              <a:rPr lang="en-US" dirty="0" err="1" smtClean="0"/>
              <a:t>aikoa</a:t>
            </a:r>
            <a:r>
              <a:rPr lang="en-US" dirty="0" smtClean="0"/>
              <a:t> </a:t>
            </a:r>
            <a:r>
              <a:rPr lang="en-US" dirty="0" err="1" smtClean="0"/>
              <a:t>mwakuri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 in </a:t>
            </a:r>
            <a:r>
              <a:rPr lang="en-US" dirty="0" err="1" smtClean="0"/>
              <a:t>bwa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kanakoaki</a:t>
            </a:r>
            <a:r>
              <a:rPr lang="en-US" dirty="0" smtClean="0"/>
              <a:t> man </a:t>
            </a:r>
            <a:r>
              <a:rPr lang="en-US" dirty="0" err="1" smtClean="0"/>
              <a:t>te</a:t>
            </a:r>
            <a:r>
              <a:rPr lang="en-US" dirty="0" smtClean="0"/>
              <a:t> Register, </a:t>
            </a:r>
            <a:r>
              <a:rPr lang="en-US" dirty="0" err="1" smtClean="0"/>
              <a:t>ane</a:t>
            </a:r>
            <a:r>
              <a:rPr lang="en-US" dirty="0" smtClean="0"/>
              <a:t> </a:t>
            </a:r>
            <a:r>
              <a:rPr lang="en-US" dirty="0" err="1" smtClean="0"/>
              <a:t>aki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e </a:t>
            </a:r>
            <a:r>
              <a:rPr lang="en-US" dirty="0" err="1" smtClean="0"/>
              <a:t>kamatoaki</a:t>
            </a:r>
            <a:r>
              <a:rPr lang="en-US" dirty="0" smtClean="0"/>
              <a:t> n </a:t>
            </a:r>
            <a:r>
              <a:rPr lang="en-US" dirty="0" err="1" smtClean="0"/>
              <a:t>Kibu</a:t>
            </a:r>
            <a:r>
              <a:rPr lang="en-US" dirty="0" smtClean="0"/>
              <a:t> 15(2) </a:t>
            </a:r>
            <a:r>
              <a:rPr lang="en-US" dirty="0" err="1" smtClean="0"/>
              <a:t>bwa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aki</a:t>
            </a:r>
            <a:r>
              <a:rPr lang="en-US" dirty="0" smtClean="0"/>
              <a:t> </a:t>
            </a:r>
            <a:r>
              <a:rPr lang="en-US" dirty="0" err="1" smtClean="0"/>
              <a:t>ira</a:t>
            </a:r>
            <a:r>
              <a:rPr lang="en-US" dirty="0" smtClean="0"/>
              <a:t> </a:t>
            </a:r>
            <a:r>
              <a:rPr lang="en-US" dirty="0" err="1" smtClean="0"/>
              <a:t>nanon</a:t>
            </a:r>
            <a:r>
              <a:rPr lang="en-US" dirty="0" smtClean="0"/>
              <a:t> </a:t>
            </a:r>
            <a:r>
              <a:rPr lang="en-US" dirty="0" err="1" smtClean="0"/>
              <a:t>Kibu</a:t>
            </a:r>
            <a:r>
              <a:rPr lang="en-US" dirty="0" smtClean="0"/>
              <a:t> 15(1)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kona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katuaeaki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taan</a:t>
            </a:r>
            <a:r>
              <a:rPr lang="en-US" dirty="0" smtClean="0"/>
              <a:t> </a:t>
            </a:r>
            <a:r>
              <a:rPr lang="en-US" dirty="0" err="1" smtClean="0"/>
              <a:t>bwaibwai</a:t>
            </a:r>
            <a:r>
              <a:rPr lang="en-US" dirty="0" smtClean="0"/>
              <a:t> kaka $50.00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Rekenikai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aio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ngkana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nanona</a:t>
            </a:r>
            <a:r>
              <a:rPr lang="en-US" dirty="0" smtClean="0">
                <a:solidFill>
                  <a:srgbClr val="0070C0"/>
                </a:solidFill>
              </a:rPr>
              <a:t> :-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74"/>
            <a:ext cx="9144000" cy="907026"/>
          </a:xfrm>
        </p:spPr>
        <p:txBody>
          <a:bodyPr/>
          <a:lstStyle/>
          <a:p>
            <a:pPr algn="ctr"/>
            <a:r>
              <a:rPr lang="en-US" sz="4000" b="1" cap="none" spc="30" dirty="0">
                <a:solidFill>
                  <a:srgbClr val="FF0000"/>
                </a:solidFill>
                <a:latin typeface="Calibri" pitchFamily="34" charset="0"/>
              </a:rPr>
              <a:t>TAUAN MWIIN KAMBWANA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IAI 2 AEKAKIN TE KAN RIKI NI KAMBWANA N ARON AIKAI :-</a:t>
            </a:r>
          </a:p>
          <a:p>
            <a:pPr marL="0" indent="0" algn="ctr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AIKAI KARINANIN TE LIMITED COMPANY :-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4495800" y="19050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52800" y="2389496"/>
            <a:ext cx="2667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EXTERNAL COMPANY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INTERNAL COMPANY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686300" y="3886200"/>
            <a:ext cx="2667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4419600"/>
            <a:ext cx="3733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PRIVATE COMPANY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PUBLIC COMPANY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Bwaai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kainanoaki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ibukin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incorporation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Approval Fee - $50.00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Reservation of Name fee - $50.00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Incorporation Fee – Depend on  Share Capital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Article of Association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Company rules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Booma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kainanoaki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ibukin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kabaeakin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aran</a:t>
            </a:r>
            <a:r>
              <a:rPr lang="en-US" dirty="0" smtClean="0">
                <a:solidFill>
                  <a:srgbClr val="0070C0"/>
                </a:solidFill>
              </a:rPr>
              <a:t> am </a:t>
            </a:r>
            <a:r>
              <a:rPr lang="en-US" dirty="0" err="1" smtClean="0">
                <a:solidFill>
                  <a:srgbClr val="0070C0"/>
                </a:solidFill>
              </a:rPr>
              <a:t>kambwana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Application to incorporate a Company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Application of Approval and Reservation of Name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Notice of Address of Registered Office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Return of Allotment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Auditor's Notice of Appointment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Kabaean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kambwana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aio</a:t>
            </a:r>
            <a:r>
              <a:rPr lang="en-US" dirty="0" smtClean="0">
                <a:solidFill>
                  <a:srgbClr val="0070C0"/>
                </a:solidFill>
              </a:rPr>
              <a:t> :-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>
                <a:solidFill>
                  <a:srgbClr val="0070C0"/>
                </a:solidFill>
              </a:rPr>
              <a:t>Ena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riai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te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Kambwana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ni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karokoa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ana</a:t>
            </a:r>
            <a:r>
              <a:rPr lang="en-US" sz="1800" dirty="0" smtClean="0">
                <a:solidFill>
                  <a:srgbClr val="0070C0"/>
                </a:solidFill>
              </a:rPr>
              <a:t> ANNUAL RETURN 6 </a:t>
            </a:r>
            <a:r>
              <a:rPr lang="en-US" sz="1800" dirty="0" err="1" smtClean="0">
                <a:solidFill>
                  <a:srgbClr val="0070C0"/>
                </a:solidFill>
              </a:rPr>
              <a:t>Namakaina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imwiin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tokin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ririkin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ana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bitineti</a:t>
            </a:r>
            <a:r>
              <a:rPr lang="en-US" sz="1800" dirty="0" smtClean="0">
                <a:solidFill>
                  <a:srgbClr val="0070C0"/>
                </a:solidFill>
              </a:rPr>
              <a:t> / Financial Year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Kanoan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</a:t>
            </a:r>
            <a:r>
              <a:rPr lang="en-US" dirty="0" smtClean="0">
                <a:solidFill>
                  <a:srgbClr val="FFFF00"/>
                </a:solidFill>
              </a:rPr>
              <a:t> ANNUAL RETURN : 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Annual Return Form ( man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aobiti</a:t>
            </a:r>
            <a:r>
              <a:rPr lang="en-US" dirty="0" smtClean="0"/>
              <a:t>) – </a:t>
            </a:r>
            <a:r>
              <a:rPr lang="en-US" dirty="0" err="1" smtClean="0"/>
              <a:t>aio</a:t>
            </a:r>
            <a:r>
              <a:rPr lang="en-US" dirty="0" smtClean="0"/>
              <a:t> </a:t>
            </a:r>
            <a:r>
              <a:rPr lang="en-US" dirty="0" err="1" smtClean="0"/>
              <a:t>ibukn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atakin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bitaki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taan</a:t>
            </a:r>
            <a:r>
              <a:rPr lang="en-US" dirty="0" smtClean="0"/>
              <a:t> </a:t>
            </a:r>
            <a:r>
              <a:rPr lang="en-US" dirty="0" err="1" smtClean="0"/>
              <a:t>bwaibwai</a:t>
            </a:r>
            <a:r>
              <a:rPr lang="en-US" dirty="0" smtClean="0"/>
              <a:t> / Shareholders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Kambwana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Director's Report – </a:t>
            </a:r>
            <a:r>
              <a:rPr lang="en-US" dirty="0" err="1" smtClean="0"/>
              <a:t>Atakin</a:t>
            </a:r>
            <a:r>
              <a:rPr lang="en-US" dirty="0" smtClean="0"/>
              <a:t> </a:t>
            </a:r>
            <a:r>
              <a:rPr lang="en-US" dirty="0" err="1" smtClean="0"/>
              <a:t>kaubwain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Kambwana</a:t>
            </a:r>
            <a:r>
              <a:rPr lang="en-US" dirty="0" smtClean="0"/>
              <a:t> </a:t>
            </a:r>
            <a:r>
              <a:rPr lang="en-US" dirty="0" err="1" smtClean="0"/>
              <a:t>bwa</a:t>
            </a:r>
            <a:r>
              <a:rPr lang="en-US" dirty="0" smtClean="0"/>
              <a:t> a bon </a:t>
            </a:r>
            <a:r>
              <a:rPr lang="en-US" dirty="0" err="1" smtClean="0"/>
              <a:t>kawakinaki</a:t>
            </a:r>
            <a:r>
              <a:rPr lang="en-US" dirty="0" smtClean="0"/>
              <a:t> </a:t>
            </a:r>
            <a:r>
              <a:rPr lang="en-US" dirty="0" err="1" smtClean="0"/>
              <a:t>raoi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Auditor's Report – </a:t>
            </a:r>
            <a:r>
              <a:rPr lang="en-US" dirty="0" err="1" smtClean="0"/>
              <a:t>Ngkana</a:t>
            </a:r>
            <a:r>
              <a:rPr lang="en-US" dirty="0" smtClean="0"/>
              <a:t> </a:t>
            </a:r>
            <a:r>
              <a:rPr lang="en-US" dirty="0" err="1" smtClean="0"/>
              <a:t>iai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Oteta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Kambwana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Statement pursuant section 135 – </a:t>
            </a:r>
            <a:r>
              <a:rPr lang="en-US" dirty="0" err="1" smtClean="0"/>
              <a:t>Kaotakin</a:t>
            </a:r>
            <a:r>
              <a:rPr lang="en-US" dirty="0" smtClean="0"/>
              <a:t> </a:t>
            </a:r>
            <a:r>
              <a:rPr lang="en-US" dirty="0" err="1" smtClean="0"/>
              <a:t>aki</a:t>
            </a:r>
            <a:r>
              <a:rPr lang="en-US" dirty="0" smtClean="0"/>
              <a:t> </a:t>
            </a:r>
            <a:r>
              <a:rPr lang="en-US" dirty="0" err="1" smtClean="0"/>
              <a:t>kainanoan</a:t>
            </a:r>
            <a:r>
              <a:rPr lang="en-US" dirty="0" smtClean="0"/>
              <a:t> </a:t>
            </a:r>
            <a:r>
              <a:rPr lang="en-US" dirty="0" err="1" smtClean="0"/>
              <a:t>bwa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iai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Oteta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Kambwana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Financial Statement – Financial Performance ( </a:t>
            </a:r>
            <a:r>
              <a:rPr lang="en-US" dirty="0" err="1" smtClean="0"/>
              <a:t>rekereke</a:t>
            </a:r>
            <a:r>
              <a:rPr lang="en-US" dirty="0" smtClean="0"/>
              <a:t> ma Profit &amp; Loss – </a:t>
            </a:r>
            <a:r>
              <a:rPr lang="en-US" dirty="0" err="1" smtClean="0"/>
              <a:t>kaotakin</a:t>
            </a:r>
            <a:r>
              <a:rPr lang="en-US" dirty="0" smtClean="0"/>
              <a:t> </a:t>
            </a:r>
            <a:r>
              <a:rPr lang="en-US" dirty="0" err="1" smtClean="0"/>
              <a:t>rakan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) </a:t>
            </a:r>
            <a:r>
              <a:rPr lang="en-US" dirty="0" err="1" smtClean="0"/>
              <a:t>ao</a:t>
            </a:r>
            <a:r>
              <a:rPr lang="en-US" dirty="0" smtClean="0"/>
              <a:t> Financial Position ( </a:t>
            </a:r>
            <a:r>
              <a:rPr lang="en-US" dirty="0" err="1" smtClean="0"/>
              <a:t>rekereke</a:t>
            </a:r>
            <a:r>
              <a:rPr lang="en-US" dirty="0" smtClean="0"/>
              <a:t> ma </a:t>
            </a:r>
            <a:r>
              <a:rPr lang="en-US" dirty="0" err="1" smtClean="0"/>
              <a:t>te</a:t>
            </a:r>
            <a:r>
              <a:rPr lang="en-US" dirty="0" smtClean="0"/>
              <a:t> Balance Sheet – </a:t>
            </a:r>
            <a:r>
              <a:rPr lang="en-US" dirty="0" err="1" smtClean="0"/>
              <a:t>kaota</a:t>
            </a:r>
            <a:r>
              <a:rPr lang="en-US" dirty="0" smtClean="0"/>
              <a:t> </a:t>
            </a:r>
            <a:r>
              <a:rPr lang="en-US" dirty="0" err="1" smtClean="0"/>
              <a:t>kaubwain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bitineti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1560</Words>
  <Application>Microsoft Office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Calibri</vt:lpstr>
      <vt:lpstr>Wingdings</vt:lpstr>
      <vt:lpstr>Horizon</vt:lpstr>
      <vt:lpstr>Business and Company Regulatory Division </vt:lpstr>
      <vt:lpstr>TAUAN MWIIN ARAIA BITINETI</vt:lpstr>
      <vt:lpstr>Bwaai aika ana Riai ni karokoaki rongorongoia n ana aobiti te tia tau mwiin araia bitineti</vt:lpstr>
      <vt:lpstr>Bwaai aika kainnanoaki ibukin kabaeakin aran te bitineti  BIRTH CERTIFICATE/ BONG N BUNG Certificate of marriage / beba n mare registration fee - $100.00 ti teuana te tai </vt:lpstr>
      <vt:lpstr>Rekenikai iaan te tua aio ngkana ko aki ira nanona :-</vt:lpstr>
      <vt:lpstr>TAUAN MWIIN KAMBWANA</vt:lpstr>
      <vt:lpstr>Bwaai aika kainanoaki ibukin te incorporation </vt:lpstr>
      <vt:lpstr>Booma aika kainanoaki ibukin kabaeakin aran am kambwana</vt:lpstr>
      <vt:lpstr>Kabaean te kambwana iaan te tua aio :-</vt:lpstr>
      <vt:lpstr>Rekenikai iaan te tuai aio </vt:lpstr>
      <vt:lpstr>TAUAN MWIIN BITINETI NI KATANGOMWANE</vt:lpstr>
      <vt:lpstr>Iraua te bakao ke te interest aena kabonganaki?</vt:lpstr>
      <vt:lpstr>Kaetieti aika ana iraki nanoia iaan te tua aio</vt:lpstr>
      <vt:lpstr>Bwaai aika kainanoaki ibukin karekean ao kabouan te license</vt:lpstr>
      <vt:lpstr>Kanoan te boraraoi ke te contract iaan te tua</vt:lpstr>
      <vt:lpstr>TABEIA BITINETI NAKO IAAN TE TUA</vt:lpstr>
      <vt:lpstr>TABERA NGAIRA NI KABANE   </vt:lpstr>
      <vt:lpstr>BCRD’s questions in relation to laws under its mandate</vt:lpstr>
      <vt:lpstr>Registration of business names act 1988</vt:lpstr>
      <vt:lpstr>Moneylendlers act 1988</vt:lpstr>
      <vt:lpstr>Companies ordinance 1979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REGULATORY CENTER</dc:title>
  <dc:creator>ATCO MCICXmas</dc:creator>
  <cp:lastModifiedBy>Pesega Iaribwebwe</cp:lastModifiedBy>
  <cp:revision>136</cp:revision>
  <dcterms:created xsi:type="dcterms:W3CDTF">2017-03-15T11:14:20Z</dcterms:created>
  <dcterms:modified xsi:type="dcterms:W3CDTF">2023-03-15T21:21:53Z</dcterms:modified>
</cp:coreProperties>
</file>